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theme/theme2.xml" ContentType="application/vnd.openxmlformats-officedocument.theme+xml"/>
  <Override PartName="/ppt/slideLayouts/slideLayout98.xml" ContentType="application/vnd.openxmlformats-officedocument.presentationml.slideLayout+xml"/>
  <Override PartName="/ppt/theme/theme3.xml" ContentType="application/vnd.openxmlformats-officedocument.theme+xml"/>
  <Override PartName="/ppt/slideLayouts/slideLayout99.xml" ContentType="application/vnd.openxmlformats-officedocument.presentationml.slideLayout+xml"/>
  <Override PartName="/ppt/theme/theme4.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 id="2147483762" r:id="rId5"/>
    <p:sldMasterId id="2147483763" r:id="rId6"/>
    <p:sldMasterId id="2147483886" r:id="rId7"/>
    <p:sldMasterId id="2147483895" r:id="rId8"/>
  </p:sldMasterIdLst>
  <p:notesMasterIdLst>
    <p:notesMasterId r:id="rId39"/>
  </p:notesMasterIdLst>
  <p:handoutMasterIdLst>
    <p:handoutMasterId r:id="rId40"/>
  </p:handoutMasterIdLst>
  <p:sldIdLst>
    <p:sldId id="673" r:id="rId9"/>
    <p:sldId id="2147470400" r:id="rId10"/>
    <p:sldId id="2145707415" r:id="rId11"/>
    <p:sldId id="2147470431" r:id="rId12"/>
    <p:sldId id="2147470410" r:id="rId13"/>
    <p:sldId id="2147470418" r:id="rId14"/>
    <p:sldId id="2147470445" r:id="rId15"/>
    <p:sldId id="2147470365" r:id="rId16"/>
    <p:sldId id="2147470450" r:id="rId17"/>
    <p:sldId id="2147470451" r:id="rId18"/>
    <p:sldId id="2147470454" r:id="rId19"/>
    <p:sldId id="693" r:id="rId20"/>
    <p:sldId id="2147470398" r:id="rId21"/>
    <p:sldId id="2147470363" r:id="rId22"/>
    <p:sldId id="2147470453" r:id="rId23"/>
    <p:sldId id="2147470455" r:id="rId24"/>
    <p:sldId id="2145707410" r:id="rId25"/>
    <p:sldId id="760" r:id="rId26"/>
    <p:sldId id="2147470448" r:id="rId27"/>
    <p:sldId id="2147470421" r:id="rId28"/>
    <p:sldId id="2147470422" r:id="rId29"/>
    <p:sldId id="2147470412" r:id="rId30"/>
    <p:sldId id="2147470426" r:id="rId31"/>
    <p:sldId id="2147470427" r:id="rId32"/>
    <p:sldId id="2147470397" r:id="rId33"/>
    <p:sldId id="931" r:id="rId34"/>
    <p:sldId id="2147470456" r:id="rId35"/>
    <p:sldId id="2147470406" r:id="rId36"/>
    <p:sldId id="738" r:id="rId37"/>
    <p:sldId id="4363" r:id="rId38"/>
  </p:sldIdLst>
  <p:sldSz cx="12192000" cy="6858000"/>
  <p:notesSz cx="6797675" cy="9928225"/>
  <p:custDataLst>
    <p:tags r:id="rId41"/>
  </p:custDataLst>
  <p:defaultTextStyle>
    <a:defPPr>
      <a:defRPr lang="sv-SE"/>
    </a:defPPr>
    <a:lvl1pPr algn="l" rtl="0" fontAlgn="base">
      <a:spcBef>
        <a:spcPct val="0"/>
      </a:spcBef>
      <a:spcAft>
        <a:spcPct val="0"/>
      </a:spcAft>
      <a:defRPr kern="1200">
        <a:solidFill>
          <a:schemeClr val="tx1"/>
        </a:solidFill>
        <a:latin typeface="Arial" pitchFamily="34" charset="0"/>
        <a:ea typeface="+mn-ea"/>
        <a:cs typeface="Arial" charset="0"/>
      </a:defRPr>
    </a:lvl1pPr>
    <a:lvl2pPr marL="609585" algn="l" rtl="0" fontAlgn="base">
      <a:spcBef>
        <a:spcPct val="0"/>
      </a:spcBef>
      <a:spcAft>
        <a:spcPct val="0"/>
      </a:spcAft>
      <a:defRPr kern="1200">
        <a:solidFill>
          <a:schemeClr val="tx1"/>
        </a:solidFill>
        <a:latin typeface="Arial" pitchFamily="34" charset="0"/>
        <a:ea typeface="+mn-ea"/>
        <a:cs typeface="Arial" charset="0"/>
      </a:defRPr>
    </a:lvl2pPr>
    <a:lvl3pPr marL="1219170" algn="l" rtl="0" fontAlgn="base">
      <a:spcBef>
        <a:spcPct val="0"/>
      </a:spcBef>
      <a:spcAft>
        <a:spcPct val="0"/>
      </a:spcAft>
      <a:defRPr kern="1200">
        <a:solidFill>
          <a:schemeClr val="tx1"/>
        </a:solidFill>
        <a:latin typeface="Arial" pitchFamily="34" charset="0"/>
        <a:ea typeface="+mn-ea"/>
        <a:cs typeface="Arial" charset="0"/>
      </a:defRPr>
    </a:lvl3pPr>
    <a:lvl4pPr marL="1828754" algn="l" rtl="0" fontAlgn="base">
      <a:spcBef>
        <a:spcPct val="0"/>
      </a:spcBef>
      <a:spcAft>
        <a:spcPct val="0"/>
      </a:spcAft>
      <a:defRPr kern="1200">
        <a:solidFill>
          <a:schemeClr val="tx1"/>
        </a:solidFill>
        <a:latin typeface="Arial" pitchFamily="34" charset="0"/>
        <a:ea typeface="+mn-ea"/>
        <a:cs typeface="Arial" charset="0"/>
      </a:defRPr>
    </a:lvl4pPr>
    <a:lvl5pPr marL="2438339" algn="l" rtl="0" fontAlgn="base">
      <a:spcBef>
        <a:spcPct val="0"/>
      </a:spcBef>
      <a:spcAft>
        <a:spcPct val="0"/>
      </a:spcAft>
      <a:defRPr kern="1200">
        <a:solidFill>
          <a:schemeClr val="tx1"/>
        </a:solidFill>
        <a:latin typeface="Arial" pitchFamily="34" charset="0"/>
        <a:ea typeface="+mn-ea"/>
        <a:cs typeface="Arial" charset="0"/>
      </a:defRPr>
    </a:lvl5pPr>
    <a:lvl6pPr marL="3047924" algn="l" defTabSz="1219170" rtl="0" eaLnBrk="1" latinLnBrk="0" hangingPunct="1">
      <a:defRPr kern="1200">
        <a:solidFill>
          <a:schemeClr val="tx1"/>
        </a:solidFill>
        <a:latin typeface="Arial" pitchFamily="34" charset="0"/>
        <a:ea typeface="+mn-ea"/>
        <a:cs typeface="Arial" charset="0"/>
      </a:defRPr>
    </a:lvl6pPr>
    <a:lvl7pPr marL="3657509" algn="l" defTabSz="1219170" rtl="0" eaLnBrk="1" latinLnBrk="0" hangingPunct="1">
      <a:defRPr kern="1200">
        <a:solidFill>
          <a:schemeClr val="tx1"/>
        </a:solidFill>
        <a:latin typeface="Arial" pitchFamily="34" charset="0"/>
        <a:ea typeface="+mn-ea"/>
        <a:cs typeface="Arial" charset="0"/>
      </a:defRPr>
    </a:lvl7pPr>
    <a:lvl8pPr marL="4267093" algn="l" defTabSz="1219170" rtl="0" eaLnBrk="1" latinLnBrk="0" hangingPunct="1">
      <a:defRPr kern="1200">
        <a:solidFill>
          <a:schemeClr val="tx1"/>
        </a:solidFill>
        <a:latin typeface="Arial" pitchFamily="34" charset="0"/>
        <a:ea typeface="+mn-ea"/>
        <a:cs typeface="Arial" charset="0"/>
      </a:defRPr>
    </a:lvl8pPr>
    <a:lvl9pPr marL="4876678" algn="l" defTabSz="1219170" rtl="0" eaLnBrk="1" latinLnBrk="0" hangingPunct="1">
      <a:defRPr kern="1200">
        <a:solidFill>
          <a:schemeClr val="tx1"/>
        </a:solidFill>
        <a:latin typeface="Arial" pitchFamily="34" charset="0"/>
        <a:ea typeface="+mn-ea"/>
        <a:cs typeface="Arial" charset="0"/>
      </a:defRPr>
    </a:lvl9pPr>
  </p:defaultTextStyle>
  <p:extLst>
    <p:ext uri="{EFAFB233-063F-42B5-8137-9DF3F51BA10A}">
      <p15:sldGuideLst xmlns:p15="http://schemas.microsoft.com/office/powerpoint/2012/main">
        <p15:guide id="1" pos="506" userDrawn="1">
          <p15:clr>
            <a:srgbClr val="A4A3A4"/>
          </p15:clr>
        </p15:guide>
        <p15:guide id="2" pos="6199" userDrawn="1">
          <p15:clr>
            <a:srgbClr val="A4A3A4"/>
          </p15:clr>
        </p15:guide>
        <p15:guide id="3" orient="horz" pos="1344" userDrawn="1">
          <p15:clr>
            <a:srgbClr val="A4A3A4"/>
          </p15:clr>
        </p15:guide>
      </p15:sldGuideLst>
    </p:ext>
    <p:ext uri="{2D200454-40CA-4A62-9FC3-DE9A4176ACB9}">
      <p15:notesGuideLst xmlns:p15="http://schemas.microsoft.com/office/powerpoint/2012/main">
        <p15:guide id="1" orient="horz" pos="3143" userDrawn="1">
          <p15:clr>
            <a:srgbClr val="A4A3A4"/>
          </p15:clr>
        </p15:guide>
        <p15:guide id="2" pos="2140" userDrawn="1">
          <p15:clr>
            <a:srgbClr val="A4A3A4"/>
          </p15:clr>
        </p15:guide>
        <p15:guide id="3" orient="horz" pos="3128" userDrawn="1">
          <p15:clr>
            <a:srgbClr val="A4A3A4"/>
          </p15:clr>
        </p15:guide>
        <p15:guide id="4" pos="214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1" clrIdx="1"/>
  <p:cmAuthor id="3" name="olle.samuelson@iqs.se" initials="ol" lastIdx="4" clrIdx="2">
    <p:extLst>
      <p:ext uri="{19B8F6BF-5375-455C-9EA6-DF929625EA0E}">
        <p15:presenceInfo xmlns:p15="http://schemas.microsoft.com/office/powerpoint/2012/main" userId="S::urn:spo:guest#olle.samuelson@iqs.s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75BB"/>
    <a:srgbClr val="3673A5"/>
    <a:srgbClr val="FFFFFF"/>
    <a:srgbClr val="595959"/>
    <a:srgbClr val="000000"/>
  </p:clrMru>
  <p:extLst>
    <p:ext uri="{E76CE94A-603C-4142-B9EB-6D1370010A27}">
      <p14:discardImageEditData xmlns:p14="http://schemas.microsoft.com/office/powerpoint/2010/main" val="1"/>
    </p:ext>
    <p:ext uri="{D31A062A-798A-4329-ABDD-BBA856620510}">
      <p14:defaultImageDpi xmlns:p14="http://schemas.microsoft.com/office/powerpoint/2010/main" val="15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3B2EB4-51E6-4662-A655-705BBCA0E32F}" v="296" dt="2024-09-10T06:09:58.184"/>
    <p1510:client id="{9E1AABD5-4023-4704-9A7D-2AE2F36FA005}" v="258" dt="2024-09-10T08:56:41.970"/>
  </p1510:revLst>
</p1510:revInfo>
</file>

<file path=ppt/tableStyles.xml><?xml version="1.0" encoding="utf-8"?>
<a:tblStyleLst xmlns:a="http://schemas.openxmlformats.org/drawingml/2006/main" def="{5C22544A-7EE6-4342-B048-85BDC9FD1C3A}">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llanmörkt forma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360" y="66"/>
      </p:cViewPr>
      <p:guideLst>
        <p:guide pos="506"/>
        <p:guide pos="6199"/>
        <p:guide orient="horz" pos="1344"/>
      </p:guideLst>
    </p:cSldViewPr>
  </p:slideViewPr>
  <p:notesTextViewPr>
    <p:cViewPr>
      <p:scale>
        <a:sx n="1" d="1"/>
        <a:sy n="1" d="1"/>
      </p:scale>
      <p:origin x="0" y="0"/>
    </p:cViewPr>
  </p:notesTextViewPr>
  <p:notesViewPr>
    <p:cSldViewPr snapToGrid="0">
      <p:cViewPr>
        <p:scale>
          <a:sx n="1" d="2"/>
          <a:sy n="1" d="2"/>
        </p:scale>
        <p:origin x="0" y="0"/>
      </p:cViewPr>
      <p:guideLst>
        <p:guide orient="horz" pos="3143"/>
        <p:guide pos="2140"/>
        <p:guide orient="horz" pos="3128"/>
        <p:guide pos="2142"/>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notesMaster" Target="notesMasters/notesMaster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commentAuthors" Target="commentAuthors.xml"/><Relationship Id="rId47" Type="http://schemas.microsoft.com/office/2016/11/relationships/changesInfo" Target="changesInfos/changesInfo1.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8.xml"/><Relationship Id="rId29" Type="http://schemas.openxmlformats.org/officeDocument/2006/relationships/slide" Target="slides/slide2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handoutMaster" Target="handoutMasters/handoutMaster1.xml"/><Relationship Id="rId45"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Master" Target="slideMasters/slideMaster5.xml"/><Relationship Id="rId3" Type="http://schemas.openxmlformats.org/officeDocument/2006/relationships/customXml" Target="../customXml/item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tableStyles" Target="tableStyles.xml"/><Relationship Id="rId20" Type="http://schemas.openxmlformats.org/officeDocument/2006/relationships/slide" Target="slides/slide12.xml"/><Relationship Id="rId41" Type="http://schemas.openxmlformats.org/officeDocument/2006/relationships/tags" Target="tags/tag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ter Svensson" userId="80b37cc7-ea93-4280-9549-76c9afd2ec0e" providerId="ADAL" clId="{B0A9071E-BC77-4E2F-8B8E-3DFC02FF3702}"/>
    <pc:docChg chg="modNotesMaster modHandout">
      <pc:chgData name="Peter Svensson" userId="80b37cc7-ea93-4280-9549-76c9afd2ec0e" providerId="ADAL" clId="{B0A9071E-BC77-4E2F-8B8E-3DFC02FF3702}" dt="2024-05-21T06:53:25.856" v="0"/>
      <pc:docMkLst>
        <pc:docMk/>
      </pc:docMkLst>
    </pc:docChg>
  </pc:docChgLst>
  <pc:docChgLst>
    <pc:chgData name="Rikard Larsson" userId="30f9311d-8f31-4575-a65a-c912f83471a6" providerId="ADAL" clId="{39FB983E-7322-4956-9394-C0C096EE75B8}"/>
    <pc:docChg chg="undo custSel addSld delSld modSld delMainMaster">
      <pc:chgData name="Rikard Larsson" userId="30f9311d-8f31-4575-a65a-c912f83471a6" providerId="ADAL" clId="{39FB983E-7322-4956-9394-C0C096EE75B8}" dt="2023-09-15T15:27:47.637" v="860" actId="20578"/>
      <pc:docMkLst>
        <pc:docMk/>
      </pc:docMkLst>
      <pc:sldChg chg="add del">
        <pc:chgData name="Rikard Larsson" userId="30f9311d-8f31-4575-a65a-c912f83471a6" providerId="ADAL" clId="{39FB983E-7322-4956-9394-C0C096EE75B8}" dt="2023-09-11T11:13:18.148" v="189"/>
        <pc:sldMkLst>
          <pc:docMk/>
          <pc:sldMk cId="0" sldId="256"/>
        </pc:sldMkLst>
      </pc:sldChg>
      <pc:sldChg chg="add del">
        <pc:chgData name="Rikard Larsson" userId="30f9311d-8f31-4575-a65a-c912f83471a6" providerId="ADAL" clId="{39FB983E-7322-4956-9394-C0C096EE75B8}" dt="2023-09-11T11:13:18.148" v="189"/>
        <pc:sldMkLst>
          <pc:docMk/>
          <pc:sldMk cId="0" sldId="257"/>
        </pc:sldMkLst>
      </pc:sldChg>
      <pc:sldChg chg="del">
        <pc:chgData name="Rikard Larsson" userId="30f9311d-8f31-4575-a65a-c912f83471a6" providerId="ADAL" clId="{39FB983E-7322-4956-9394-C0C096EE75B8}" dt="2023-09-11T11:40:22.165" v="576" actId="47"/>
        <pc:sldMkLst>
          <pc:docMk/>
          <pc:sldMk cId="2572160486" sldId="300"/>
        </pc:sldMkLst>
      </pc:sldChg>
      <pc:sldChg chg="del">
        <pc:chgData name="Rikard Larsson" userId="30f9311d-8f31-4575-a65a-c912f83471a6" providerId="ADAL" clId="{39FB983E-7322-4956-9394-C0C096EE75B8}" dt="2023-09-11T11:40:22.165" v="576" actId="47"/>
        <pc:sldMkLst>
          <pc:docMk/>
          <pc:sldMk cId="3736747711" sldId="305"/>
        </pc:sldMkLst>
      </pc:sldChg>
      <pc:sldChg chg="del">
        <pc:chgData name="Rikard Larsson" userId="30f9311d-8f31-4575-a65a-c912f83471a6" providerId="ADAL" clId="{39FB983E-7322-4956-9394-C0C096EE75B8}" dt="2023-09-11T11:40:22.165" v="576" actId="47"/>
        <pc:sldMkLst>
          <pc:docMk/>
          <pc:sldMk cId="3078431820" sldId="307"/>
        </pc:sldMkLst>
      </pc:sldChg>
      <pc:sldChg chg="del">
        <pc:chgData name="Rikard Larsson" userId="30f9311d-8f31-4575-a65a-c912f83471a6" providerId="ADAL" clId="{39FB983E-7322-4956-9394-C0C096EE75B8}" dt="2023-09-11T11:40:22.165" v="576" actId="47"/>
        <pc:sldMkLst>
          <pc:docMk/>
          <pc:sldMk cId="1474600834" sldId="317"/>
        </pc:sldMkLst>
      </pc:sldChg>
      <pc:sldChg chg="del">
        <pc:chgData name="Rikard Larsson" userId="30f9311d-8f31-4575-a65a-c912f83471a6" providerId="ADAL" clId="{39FB983E-7322-4956-9394-C0C096EE75B8}" dt="2023-09-11T11:40:22.165" v="576" actId="47"/>
        <pc:sldMkLst>
          <pc:docMk/>
          <pc:sldMk cId="1942046795" sldId="318"/>
        </pc:sldMkLst>
      </pc:sldChg>
      <pc:sldChg chg="del">
        <pc:chgData name="Rikard Larsson" userId="30f9311d-8f31-4575-a65a-c912f83471a6" providerId="ADAL" clId="{39FB983E-7322-4956-9394-C0C096EE75B8}" dt="2023-09-11T11:40:22.165" v="576" actId="47"/>
        <pc:sldMkLst>
          <pc:docMk/>
          <pc:sldMk cId="366671968" sldId="319"/>
        </pc:sldMkLst>
      </pc:sldChg>
      <pc:sldChg chg="del">
        <pc:chgData name="Rikard Larsson" userId="30f9311d-8f31-4575-a65a-c912f83471a6" providerId="ADAL" clId="{39FB983E-7322-4956-9394-C0C096EE75B8}" dt="2023-09-11T11:40:22.165" v="576" actId="47"/>
        <pc:sldMkLst>
          <pc:docMk/>
          <pc:sldMk cId="3655689400" sldId="320"/>
        </pc:sldMkLst>
      </pc:sldChg>
      <pc:sldChg chg="del">
        <pc:chgData name="Rikard Larsson" userId="30f9311d-8f31-4575-a65a-c912f83471a6" providerId="ADAL" clId="{39FB983E-7322-4956-9394-C0C096EE75B8}" dt="2023-09-11T11:40:22.165" v="576" actId="47"/>
        <pc:sldMkLst>
          <pc:docMk/>
          <pc:sldMk cId="1804206907" sldId="321"/>
        </pc:sldMkLst>
      </pc:sldChg>
      <pc:sldChg chg="del">
        <pc:chgData name="Rikard Larsson" userId="30f9311d-8f31-4575-a65a-c912f83471a6" providerId="ADAL" clId="{39FB983E-7322-4956-9394-C0C096EE75B8}" dt="2023-09-11T11:40:22.165" v="576" actId="47"/>
        <pc:sldMkLst>
          <pc:docMk/>
          <pc:sldMk cId="1920028320" sldId="324"/>
        </pc:sldMkLst>
      </pc:sldChg>
      <pc:sldChg chg="del">
        <pc:chgData name="Rikard Larsson" userId="30f9311d-8f31-4575-a65a-c912f83471a6" providerId="ADAL" clId="{39FB983E-7322-4956-9394-C0C096EE75B8}" dt="2023-09-11T11:40:22.165" v="576" actId="47"/>
        <pc:sldMkLst>
          <pc:docMk/>
          <pc:sldMk cId="1230771554" sldId="325"/>
        </pc:sldMkLst>
      </pc:sldChg>
      <pc:sldChg chg="del">
        <pc:chgData name="Rikard Larsson" userId="30f9311d-8f31-4575-a65a-c912f83471a6" providerId="ADAL" clId="{39FB983E-7322-4956-9394-C0C096EE75B8}" dt="2023-09-11T11:40:22.165" v="576" actId="47"/>
        <pc:sldMkLst>
          <pc:docMk/>
          <pc:sldMk cId="2881838248" sldId="326"/>
        </pc:sldMkLst>
      </pc:sldChg>
      <pc:sldChg chg="del">
        <pc:chgData name="Rikard Larsson" userId="30f9311d-8f31-4575-a65a-c912f83471a6" providerId="ADAL" clId="{39FB983E-7322-4956-9394-C0C096EE75B8}" dt="2023-09-11T11:40:22.165" v="576" actId="47"/>
        <pc:sldMkLst>
          <pc:docMk/>
          <pc:sldMk cId="3081502009" sldId="327"/>
        </pc:sldMkLst>
      </pc:sldChg>
      <pc:sldChg chg="modSp mod">
        <pc:chgData name="Rikard Larsson" userId="30f9311d-8f31-4575-a65a-c912f83471a6" providerId="ADAL" clId="{39FB983E-7322-4956-9394-C0C096EE75B8}" dt="2023-08-29T12:33:19.822" v="7" actId="20577"/>
        <pc:sldMkLst>
          <pc:docMk/>
          <pc:sldMk cId="1862929319" sldId="673"/>
        </pc:sldMkLst>
        <pc:spChg chg="mod">
          <ac:chgData name="Rikard Larsson" userId="30f9311d-8f31-4575-a65a-c912f83471a6" providerId="ADAL" clId="{39FB983E-7322-4956-9394-C0C096EE75B8}" dt="2023-08-29T12:33:19.822" v="7" actId="20577"/>
          <ac:spMkLst>
            <pc:docMk/>
            <pc:sldMk cId="1862929319" sldId="673"/>
            <ac:spMk id="7" creationId="{C650B86D-BAC2-45F2-A5B4-8F95FB580787}"/>
          </ac:spMkLst>
        </pc:spChg>
      </pc:sldChg>
      <pc:sldChg chg="add modTransition">
        <pc:chgData name="Rikard Larsson" userId="30f9311d-8f31-4575-a65a-c912f83471a6" providerId="ADAL" clId="{39FB983E-7322-4956-9394-C0C096EE75B8}" dt="2023-09-12T07:45:54.778" v="816"/>
        <pc:sldMkLst>
          <pc:docMk/>
          <pc:sldMk cId="1099206566" sldId="693"/>
        </pc:sldMkLst>
      </pc:sldChg>
      <pc:sldChg chg="add del modTransition">
        <pc:chgData name="Rikard Larsson" userId="30f9311d-8f31-4575-a65a-c912f83471a6" providerId="ADAL" clId="{39FB983E-7322-4956-9394-C0C096EE75B8}" dt="2023-09-12T07:45:42.856" v="815" actId="2696"/>
        <pc:sldMkLst>
          <pc:docMk/>
          <pc:sldMk cId="4174769724" sldId="693"/>
        </pc:sldMkLst>
      </pc:sldChg>
      <pc:sldChg chg="del">
        <pc:chgData name="Rikard Larsson" userId="30f9311d-8f31-4575-a65a-c912f83471a6" providerId="ADAL" clId="{39FB983E-7322-4956-9394-C0C096EE75B8}" dt="2023-09-11T12:03:48.877" v="596" actId="47"/>
        <pc:sldMkLst>
          <pc:docMk/>
          <pc:sldMk cId="2070753074" sldId="697"/>
        </pc:sldMkLst>
      </pc:sldChg>
      <pc:sldChg chg="del">
        <pc:chgData name="Rikard Larsson" userId="30f9311d-8f31-4575-a65a-c912f83471a6" providerId="ADAL" clId="{39FB983E-7322-4956-9394-C0C096EE75B8}" dt="2023-09-11T12:03:48.877" v="596" actId="47"/>
        <pc:sldMkLst>
          <pc:docMk/>
          <pc:sldMk cId="2711699181" sldId="704"/>
        </pc:sldMkLst>
      </pc:sldChg>
      <pc:sldChg chg="del">
        <pc:chgData name="Rikard Larsson" userId="30f9311d-8f31-4575-a65a-c912f83471a6" providerId="ADAL" clId="{39FB983E-7322-4956-9394-C0C096EE75B8}" dt="2023-09-11T12:03:48.877" v="596" actId="47"/>
        <pc:sldMkLst>
          <pc:docMk/>
          <pc:sldMk cId="1349461740" sldId="710"/>
        </pc:sldMkLst>
      </pc:sldChg>
      <pc:sldChg chg="modSp mod">
        <pc:chgData name="Rikard Larsson" userId="30f9311d-8f31-4575-a65a-c912f83471a6" providerId="ADAL" clId="{39FB983E-7322-4956-9394-C0C096EE75B8}" dt="2023-09-12T06:57:54.458" v="812" actId="20577"/>
        <pc:sldMkLst>
          <pc:docMk/>
          <pc:sldMk cId="1727193652" sldId="738"/>
        </pc:sldMkLst>
        <pc:spChg chg="mod">
          <ac:chgData name="Rikard Larsson" userId="30f9311d-8f31-4575-a65a-c912f83471a6" providerId="ADAL" clId="{39FB983E-7322-4956-9394-C0C096EE75B8}" dt="2023-09-12T06:57:54.458" v="812" actId="20577"/>
          <ac:spMkLst>
            <pc:docMk/>
            <pc:sldMk cId="1727193652" sldId="738"/>
            <ac:spMk id="3" creationId="{CD05CE8E-51EC-4184-B986-2C397A266075}"/>
          </ac:spMkLst>
        </pc:spChg>
      </pc:sldChg>
      <pc:sldChg chg="add">
        <pc:chgData name="Rikard Larsson" userId="30f9311d-8f31-4575-a65a-c912f83471a6" providerId="ADAL" clId="{39FB983E-7322-4956-9394-C0C096EE75B8}" dt="2023-09-11T12:04:43.279" v="598"/>
        <pc:sldMkLst>
          <pc:docMk/>
          <pc:sldMk cId="389990470" sldId="818"/>
        </pc:sldMkLst>
      </pc:sldChg>
      <pc:sldChg chg="del">
        <pc:chgData name="Rikard Larsson" userId="30f9311d-8f31-4575-a65a-c912f83471a6" providerId="ADAL" clId="{39FB983E-7322-4956-9394-C0C096EE75B8}" dt="2023-09-11T12:04:40.113" v="597" actId="2696"/>
        <pc:sldMkLst>
          <pc:docMk/>
          <pc:sldMk cId="765374995" sldId="818"/>
        </pc:sldMkLst>
      </pc:sldChg>
      <pc:sldChg chg="mod modShow">
        <pc:chgData name="Rikard Larsson" userId="30f9311d-8f31-4575-a65a-c912f83471a6" providerId="ADAL" clId="{39FB983E-7322-4956-9394-C0C096EE75B8}" dt="2023-09-12T08:24:25.191" v="857" actId="729"/>
        <pc:sldMkLst>
          <pc:docMk/>
          <pc:sldMk cId="2305922137" sldId="929"/>
        </pc:sldMkLst>
      </pc:sldChg>
      <pc:sldChg chg="modSp mod">
        <pc:chgData name="Rikard Larsson" userId="30f9311d-8f31-4575-a65a-c912f83471a6" providerId="ADAL" clId="{39FB983E-7322-4956-9394-C0C096EE75B8}" dt="2023-09-12T09:23:12.308" v="859"/>
        <pc:sldMkLst>
          <pc:docMk/>
          <pc:sldMk cId="2701016481" sldId="931"/>
        </pc:sldMkLst>
        <pc:spChg chg="mod">
          <ac:chgData name="Rikard Larsson" userId="30f9311d-8f31-4575-a65a-c912f83471a6" providerId="ADAL" clId="{39FB983E-7322-4956-9394-C0C096EE75B8}" dt="2023-09-12T09:23:12.308" v="859"/>
          <ac:spMkLst>
            <pc:docMk/>
            <pc:sldMk cId="2701016481" sldId="931"/>
            <ac:spMk id="2" creationId="{F1B555EA-5200-4775-9E91-05D2410762DA}"/>
          </ac:spMkLst>
        </pc:spChg>
        <pc:spChg chg="mod">
          <ac:chgData name="Rikard Larsson" userId="30f9311d-8f31-4575-a65a-c912f83471a6" providerId="ADAL" clId="{39FB983E-7322-4956-9394-C0C096EE75B8}" dt="2023-09-11T12:05:21.587" v="600" actId="313"/>
          <ac:spMkLst>
            <pc:docMk/>
            <pc:sldMk cId="2701016481" sldId="931"/>
            <ac:spMk id="3" creationId="{0CB41613-0BFE-4DD9-AB05-742C24D7DC9D}"/>
          </ac:spMkLst>
        </pc:spChg>
      </pc:sldChg>
      <pc:sldChg chg="del">
        <pc:chgData name="Rikard Larsson" userId="30f9311d-8f31-4575-a65a-c912f83471a6" providerId="ADAL" clId="{39FB983E-7322-4956-9394-C0C096EE75B8}" dt="2023-09-11T12:03:48.877" v="596" actId="47"/>
        <pc:sldMkLst>
          <pc:docMk/>
          <pc:sldMk cId="3494796417" sldId="4362"/>
        </pc:sldMkLst>
      </pc:sldChg>
      <pc:sldChg chg="del">
        <pc:chgData name="Rikard Larsson" userId="30f9311d-8f31-4575-a65a-c912f83471a6" providerId="ADAL" clId="{39FB983E-7322-4956-9394-C0C096EE75B8}" dt="2023-09-11T12:04:40.113" v="597" actId="2696"/>
        <pc:sldMkLst>
          <pc:docMk/>
          <pc:sldMk cId="2419302051" sldId="4368"/>
        </pc:sldMkLst>
      </pc:sldChg>
      <pc:sldChg chg="add mod modShow">
        <pc:chgData name="Rikard Larsson" userId="30f9311d-8f31-4575-a65a-c912f83471a6" providerId="ADAL" clId="{39FB983E-7322-4956-9394-C0C096EE75B8}" dt="2023-09-11T12:04:52.452" v="599" actId="729"/>
        <pc:sldMkLst>
          <pc:docMk/>
          <pc:sldMk cId="3926393250" sldId="4368"/>
        </pc:sldMkLst>
      </pc:sldChg>
      <pc:sldChg chg="modSp mod">
        <pc:chgData name="Rikard Larsson" userId="30f9311d-8f31-4575-a65a-c912f83471a6" providerId="ADAL" clId="{39FB983E-7322-4956-9394-C0C096EE75B8}" dt="2023-09-12T07:56:09.046" v="830" actId="20577"/>
        <pc:sldMkLst>
          <pc:docMk/>
          <pc:sldMk cId="1218600526" sldId="4370"/>
        </pc:sldMkLst>
        <pc:spChg chg="mod">
          <ac:chgData name="Rikard Larsson" userId="30f9311d-8f31-4575-a65a-c912f83471a6" providerId="ADAL" clId="{39FB983E-7322-4956-9394-C0C096EE75B8}" dt="2023-09-12T07:56:09.046" v="830" actId="20577"/>
          <ac:spMkLst>
            <pc:docMk/>
            <pc:sldMk cId="1218600526" sldId="4370"/>
            <ac:spMk id="3" creationId="{8987CB07-BEA4-4961-8020-EFB38514EA1C}"/>
          </ac:spMkLst>
        </pc:spChg>
      </pc:sldChg>
      <pc:sldChg chg="add del">
        <pc:chgData name="Rikard Larsson" userId="30f9311d-8f31-4575-a65a-c912f83471a6" providerId="ADAL" clId="{39FB983E-7322-4956-9394-C0C096EE75B8}" dt="2023-09-11T11:40:25.551" v="577"/>
        <pc:sldMkLst>
          <pc:docMk/>
          <pc:sldMk cId="2163902577" sldId="4461"/>
        </pc:sldMkLst>
      </pc:sldChg>
      <pc:sldChg chg="del">
        <pc:chgData name="Rikard Larsson" userId="30f9311d-8f31-4575-a65a-c912f83471a6" providerId="ADAL" clId="{39FB983E-7322-4956-9394-C0C096EE75B8}" dt="2023-09-11T11:39:41.151" v="575" actId="2696"/>
        <pc:sldMkLst>
          <pc:docMk/>
          <pc:sldMk cId="1367942290" sldId="4476"/>
        </pc:sldMkLst>
      </pc:sldChg>
      <pc:sldChg chg="del">
        <pc:chgData name="Rikard Larsson" userId="30f9311d-8f31-4575-a65a-c912f83471a6" providerId="ADAL" clId="{39FB983E-7322-4956-9394-C0C096EE75B8}" dt="2023-09-11T12:03:48.877" v="596" actId="47"/>
        <pc:sldMkLst>
          <pc:docMk/>
          <pc:sldMk cId="3697036152" sldId="2145707400"/>
        </pc:sldMkLst>
      </pc:sldChg>
      <pc:sldChg chg="addSp delSp modSp add mod chgLayout">
        <pc:chgData name="Rikard Larsson" userId="30f9311d-8f31-4575-a65a-c912f83471a6" providerId="ADAL" clId="{39FB983E-7322-4956-9394-C0C096EE75B8}" dt="2023-09-12T07:52:09.481" v="829" actId="6264"/>
        <pc:sldMkLst>
          <pc:docMk/>
          <pc:sldMk cId="327879890" sldId="2145707406"/>
        </pc:sldMkLst>
        <pc:spChg chg="mod ord">
          <ac:chgData name="Rikard Larsson" userId="30f9311d-8f31-4575-a65a-c912f83471a6" providerId="ADAL" clId="{39FB983E-7322-4956-9394-C0C096EE75B8}" dt="2023-09-12T07:52:09.481" v="829" actId="6264"/>
          <ac:spMkLst>
            <pc:docMk/>
            <pc:sldMk cId="327879890" sldId="2145707406"/>
            <ac:spMk id="2" creationId="{2A6B492B-9291-4162-964A-7B872D0C8627}"/>
          </ac:spMkLst>
        </pc:spChg>
        <pc:spChg chg="mod ord">
          <ac:chgData name="Rikard Larsson" userId="30f9311d-8f31-4575-a65a-c912f83471a6" providerId="ADAL" clId="{39FB983E-7322-4956-9394-C0C096EE75B8}" dt="2023-09-12T07:52:09.481" v="829" actId="6264"/>
          <ac:spMkLst>
            <pc:docMk/>
            <pc:sldMk cId="327879890" sldId="2145707406"/>
            <ac:spMk id="3" creationId="{76D0C40D-88A0-4643-8515-5F3E3206D38A}"/>
          </ac:spMkLst>
        </pc:spChg>
        <pc:spChg chg="add del mod">
          <ac:chgData name="Rikard Larsson" userId="30f9311d-8f31-4575-a65a-c912f83471a6" providerId="ADAL" clId="{39FB983E-7322-4956-9394-C0C096EE75B8}" dt="2023-09-12T07:52:09.481" v="829" actId="6264"/>
          <ac:spMkLst>
            <pc:docMk/>
            <pc:sldMk cId="327879890" sldId="2145707406"/>
            <ac:spMk id="4" creationId="{E3CC5880-BE03-4810-C09E-76CFE4141B8E}"/>
          </ac:spMkLst>
        </pc:spChg>
        <pc:spChg chg="add del mod">
          <ac:chgData name="Rikard Larsson" userId="30f9311d-8f31-4575-a65a-c912f83471a6" providerId="ADAL" clId="{39FB983E-7322-4956-9394-C0C096EE75B8}" dt="2023-09-12T07:52:09.481" v="829" actId="6264"/>
          <ac:spMkLst>
            <pc:docMk/>
            <pc:sldMk cId="327879890" sldId="2145707406"/>
            <ac:spMk id="5" creationId="{4E954F03-9524-B167-2AC8-070DEEF615F8}"/>
          </ac:spMkLst>
        </pc:spChg>
      </pc:sldChg>
      <pc:sldChg chg="del">
        <pc:chgData name="Rikard Larsson" userId="30f9311d-8f31-4575-a65a-c912f83471a6" providerId="ADAL" clId="{39FB983E-7322-4956-9394-C0C096EE75B8}" dt="2023-09-11T12:02:11.066" v="588" actId="2696"/>
        <pc:sldMkLst>
          <pc:docMk/>
          <pc:sldMk cId="1322509819" sldId="2145707406"/>
        </pc:sldMkLst>
      </pc:sldChg>
      <pc:sldChg chg="modSp mod">
        <pc:chgData name="Rikard Larsson" userId="30f9311d-8f31-4575-a65a-c912f83471a6" providerId="ADAL" clId="{39FB983E-7322-4956-9394-C0C096EE75B8}" dt="2023-09-12T08:13:31.386" v="856" actId="20577"/>
        <pc:sldMkLst>
          <pc:docMk/>
          <pc:sldMk cId="1441734273" sldId="2145707410"/>
        </pc:sldMkLst>
        <pc:graphicFrameChg chg="mod modGraphic">
          <ac:chgData name="Rikard Larsson" userId="30f9311d-8f31-4575-a65a-c912f83471a6" providerId="ADAL" clId="{39FB983E-7322-4956-9394-C0C096EE75B8}" dt="2023-09-12T08:13:31.386" v="856" actId="20577"/>
          <ac:graphicFrameMkLst>
            <pc:docMk/>
            <pc:sldMk cId="1441734273" sldId="2145707410"/>
            <ac:graphicFrameMk id="4" creationId="{96C4FD5A-3B27-01A9-2086-8371240CA699}"/>
          </ac:graphicFrameMkLst>
        </pc:graphicFrameChg>
      </pc:sldChg>
      <pc:sldChg chg="del">
        <pc:chgData name="Rikard Larsson" userId="30f9311d-8f31-4575-a65a-c912f83471a6" providerId="ADAL" clId="{39FB983E-7322-4956-9394-C0C096EE75B8}" dt="2023-09-11T12:03:48.877" v="596" actId="47"/>
        <pc:sldMkLst>
          <pc:docMk/>
          <pc:sldMk cId="3964281913" sldId="2145707413"/>
        </pc:sldMkLst>
      </pc:sldChg>
      <pc:sldChg chg="addSp delSp modSp mod chgLayout">
        <pc:chgData name="Rikard Larsson" userId="30f9311d-8f31-4575-a65a-c912f83471a6" providerId="ADAL" clId="{39FB983E-7322-4956-9394-C0C096EE75B8}" dt="2023-09-11T11:56:45.338" v="587" actId="20577"/>
        <pc:sldMkLst>
          <pc:docMk/>
          <pc:sldMk cId="2170871725" sldId="2145707414"/>
        </pc:sldMkLst>
        <pc:spChg chg="add del mod">
          <ac:chgData name="Rikard Larsson" userId="30f9311d-8f31-4575-a65a-c912f83471a6" providerId="ADAL" clId="{39FB983E-7322-4956-9394-C0C096EE75B8}" dt="2023-08-29T12:59:40.801" v="181" actId="6264"/>
          <ac:spMkLst>
            <pc:docMk/>
            <pc:sldMk cId="2170871725" sldId="2145707414"/>
            <ac:spMk id="2" creationId="{00ED29C9-CA9D-432F-7DF6-469FA00487FA}"/>
          </ac:spMkLst>
        </pc:spChg>
        <pc:spChg chg="add del mod">
          <ac:chgData name="Rikard Larsson" userId="30f9311d-8f31-4575-a65a-c912f83471a6" providerId="ADAL" clId="{39FB983E-7322-4956-9394-C0C096EE75B8}" dt="2023-08-29T12:59:40.801" v="181" actId="6264"/>
          <ac:spMkLst>
            <pc:docMk/>
            <pc:sldMk cId="2170871725" sldId="2145707414"/>
            <ac:spMk id="3" creationId="{E08C9E61-1398-DAB2-AF5C-942B35016117}"/>
          </ac:spMkLst>
        </pc:spChg>
        <pc:spChg chg="add del">
          <ac:chgData name="Rikard Larsson" userId="30f9311d-8f31-4575-a65a-c912f83471a6" providerId="ADAL" clId="{39FB983E-7322-4956-9394-C0C096EE75B8}" dt="2023-09-11T11:12:41.360" v="187" actId="22"/>
          <ac:spMkLst>
            <pc:docMk/>
            <pc:sldMk cId="2170871725" sldId="2145707414"/>
            <ac:spMk id="3" creationId="{EAE34021-9BD5-25E0-6778-5BD4238D26A7}"/>
          </ac:spMkLst>
        </pc:spChg>
        <pc:spChg chg="mod ord">
          <ac:chgData name="Rikard Larsson" userId="30f9311d-8f31-4575-a65a-c912f83471a6" providerId="ADAL" clId="{39FB983E-7322-4956-9394-C0C096EE75B8}" dt="2023-08-29T12:59:40.801" v="181" actId="6264"/>
          <ac:spMkLst>
            <pc:docMk/>
            <pc:sldMk cId="2170871725" sldId="2145707414"/>
            <ac:spMk id="4" creationId="{EFB186EF-2D21-4C78-B19F-1535338457D6}"/>
          </ac:spMkLst>
        </pc:spChg>
        <pc:spChg chg="mod ord">
          <ac:chgData name="Rikard Larsson" userId="30f9311d-8f31-4575-a65a-c912f83471a6" providerId="ADAL" clId="{39FB983E-7322-4956-9394-C0C096EE75B8}" dt="2023-08-29T12:59:40.801" v="181" actId="6264"/>
          <ac:spMkLst>
            <pc:docMk/>
            <pc:sldMk cId="2170871725" sldId="2145707414"/>
            <ac:spMk id="8" creationId="{F1A6191B-E247-4048-80F9-D747BD05401D}"/>
          </ac:spMkLst>
        </pc:spChg>
        <pc:spChg chg="mod ord">
          <ac:chgData name="Rikard Larsson" userId="30f9311d-8f31-4575-a65a-c912f83471a6" providerId="ADAL" clId="{39FB983E-7322-4956-9394-C0C096EE75B8}" dt="2023-09-11T11:56:45.338" v="587" actId="20577"/>
          <ac:spMkLst>
            <pc:docMk/>
            <pc:sldMk cId="2170871725" sldId="2145707414"/>
            <ac:spMk id="9" creationId="{90562A77-4AE2-438C-982C-5AB6AA6526B5}"/>
          </ac:spMkLst>
        </pc:spChg>
      </pc:sldChg>
      <pc:sldChg chg="modSp mod modAnim">
        <pc:chgData name="Rikard Larsson" userId="30f9311d-8f31-4575-a65a-c912f83471a6" providerId="ADAL" clId="{39FB983E-7322-4956-9394-C0C096EE75B8}" dt="2023-09-12T07:02:27.629" v="813" actId="108"/>
        <pc:sldMkLst>
          <pc:docMk/>
          <pc:sldMk cId="1531244024" sldId="2145707415"/>
        </pc:sldMkLst>
        <pc:spChg chg="mod">
          <ac:chgData name="Rikard Larsson" userId="30f9311d-8f31-4575-a65a-c912f83471a6" providerId="ADAL" clId="{39FB983E-7322-4956-9394-C0C096EE75B8}" dt="2023-09-12T07:02:27.629" v="813" actId="108"/>
          <ac:spMkLst>
            <pc:docMk/>
            <pc:sldMk cId="1531244024" sldId="2145707415"/>
            <ac:spMk id="3" creationId="{2356E885-0650-41CA-92AB-9360307B6F18}"/>
          </ac:spMkLst>
        </pc:spChg>
      </pc:sldChg>
      <pc:sldChg chg="addSp delSp modSp mod">
        <pc:chgData name="Rikard Larsson" userId="30f9311d-8f31-4575-a65a-c912f83471a6" providerId="ADAL" clId="{39FB983E-7322-4956-9394-C0C096EE75B8}" dt="2023-09-11T11:21:43.594" v="574" actId="14100"/>
        <pc:sldMkLst>
          <pc:docMk/>
          <pc:sldMk cId="2079962266" sldId="2145707439"/>
        </pc:sldMkLst>
        <pc:graphicFrameChg chg="add mod">
          <ac:chgData name="Rikard Larsson" userId="30f9311d-8f31-4575-a65a-c912f83471a6" providerId="ADAL" clId="{39FB983E-7322-4956-9394-C0C096EE75B8}" dt="2023-09-11T11:21:43.594" v="574" actId="14100"/>
          <ac:graphicFrameMkLst>
            <pc:docMk/>
            <pc:sldMk cId="2079962266" sldId="2145707439"/>
            <ac:graphicFrameMk id="2" creationId="{648FA099-7EDA-5225-4903-17B4E670A6AE}"/>
          </ac:graphicFrameMkLst>
        </pc:graphicFrameChg>
        <pc:graphicFrameChg chg="del">
          <ac:chgData name="Rikard Larsson" userId="30f9311d-8f31-4575-a65a-c912f83471a6" providerId="ADAL" clId="{39FB983E-7322-4956-9394-C0C096EE75B8}" dt="2023-09-11T11:21:30.909" v="570" actId="478"/>
          <ac:graphicFrameMkLst>
            <pc:docMk/>
            <pc:sldMk cId="2079962266" sldId="2145707439"/>
            <ac:graphicFrameMk id="4" creationId="{648FA099-7EDA-5225-4903-17B4E670A6AE}"/>
          </ac:graphicFrameMkLst>
        </pc:graphicFrameChg>
      </pc:sldChg>
      <pc:sldChg chg="del">
        <pc:chgData name="Rikard Larsson" userId="30f9311d-8f31-4575-a65a-c912f83471a6" providerId="ADAL" clId="{39FB983E-7322-4956-9394-C0C096EE75B8}" dt="2023-09-11T11:49:27.508" v="578" actId="2696"/>
        <pc:sldMkLst>
          <pc:docMk/>
          <pc:sldMk cId="3353809448" sldId="2147470362"/>
        </pc:sldMkLst>
      </pc:sldChg>
      <pc:sldChg chg="modSp mod">
        <pc:chgData name="Rikard Larsson" userId="30f9311d-8f31-4575-a65a-c912f83471a6" providerId="ADAL" clId="{39FB983E-7322-4956-9394-C0C096EE75B8}" dt="2023-09-11T12:02:34.703" v="591" actId="20577"/>
        <pc:sldMkLst>
          <pc:docMk/>
          <pc:sldMk cId="2186120227" sldId="2147470363"/>
        </pc:sldMkLst>
        <pc:spChg chg="mod">
          <ac:chgData name="Rikard Larsson" userId="30f9311d-8f31-4575-a65a-c912f83471a6" providerId="ADAL" clId="{39FB983E-7322-4956-9394-C0C096EE75B8}" dt="2023-09-11T12:02:34.703" v="591" actId="20577"/>
          <ac:spMkLst>
            <pc:docMk/>
            <pc:sldMk cId="2186120227" sldId="2147470363"/>
            <ac:spMk id="5" creationId="{A743B818-311F-987F-3B05-78DE07EC5373}"/>
          </ac:spMkLst>
        </pc:spChg>
      </pc:sldChg>
      <pc:sldChg chg="add del">
        <pc:chgData name="Rikard Larsson" userId="30f9311d-8f31-4575-a65a-c912f83471a6" providerId="ADAL" clId="{39FB983E-7322-4956-9394-C0C096EE75B8}" dt="2023-09-11T11:13:18.148" v="189"/>
        <pc:sldMkLst>
          <pc:docMk/>
          <pc:sldMk cId="0" sldId="2147470364"/>
        </pc:sldMkLst>
      </pc:sldChg>
      <pc:sldChg chg="modSp add">
        <pc:chgData name="Rikard Larsson" userId="30f9311d-8f31-4575-a65a-c912f83471a6" providerId="ADAL" clId="{39FB983E-7322-4956-9394-C0C096EE75B8}" dt="2023-09-15T15:27:47.637" v="860" actId="20578"/>
        <pc:sldMkLst>
          <pc:docMk/>
          <pc:sldMk cId="217624921" sldId="2147470390"/>
        </pc:sldMkLst>
        <pc:spChg chg="mod">
          <ac:chgData name="Rikard Larsson" userId="30f9311d-8f31-4575-a65a-c912f83471a6" providerId="ADAL" clId="{39FB983E-7322-4956-9394-C0C096EE75B8}" dt="2023-09-15T15:27:47.637" v="860" actId="20578"/>
          <ac:spMkLst>
            <pc:docMk/>
            <pc:sldMk cId="217624921" sldId="2147470390"/>
            <ac:spMk id="3" creationId="{F354F590-01CD-6449-6F80-3244240186EE}"/>
          </ac:spMkLst>
        </pc:spChg>
      </pc:sldChg>
      <pc:sldChg chg="add">
        <pc:chgData name="Rikard Larsson" userId="30f9311d-8f31-4575-a65a-c912f83471a6" providerId="ADAL" clId="{39FB983E-7322-4956-9394-C0C096EE75B8}" dt="2023-09-11T11:40:25.551" v="577"/>
        <pc:sldMkLst>
          <pc:docMk/>
          <pc:sldMk cId="1266320299" sldId="2147470396"/>
        </pc:sldMkLst>
      </pc:sldChg>
      <pc:sldChg chg="modSp new mod">
        <pc:chgData name="Rikard Larsson" userId="30f9311d-8f31-4575-a65a-c912f83471a6" providerId="ADAL" clId="{39FB983E-7322-4956-9394-C0C096EE75B8}" dt="2023-09-12T07:56:24.405" v="831" actId="790"/>
        <pc:sldMkLst>
          <pc:docMk/>
          <pc:sldMk cId="669346044" sldId="2147470397"/>
        </pc:sldMkLst>
        <pc:spChg chg="mod">
          <ac:chgData name="Rikard Larsson" userId="30f9311d-8f31-4575-a65a-c912f83471a6" providerId="ADAL" clId="{39FB983E-7322-4956-9394-C0C096EE75B8}" dt="2023-09-11T12:17:42.520" v="663" actId="20577"/>
          <ac:spMkLst>
            <pc:docMk/>
            <pc:sldMk cId="669346044" sldId="2147470397"/>
            <ac:spMk id="2" creationId="{36B6BDE6-1C20-6A07-495E-F17111A694C9}"/>
          </ac:spMkLst>
        </pc:spChg>
        <pc:spChg chg="mod">
          <ac:chgData name="Rikard Larsson" userId="30f9311d-8f31-4575-a65a-c912f83471a6" providerId="ADAL" clId="{39FB983E-7322-4956-9394-C0C096EE75B8}" dt="2023-09-12T07:56:24.405" v="831" actId="790"/>
          <ac:spMkLst>
            <pc:docMk/>
            <pc:sldMk cId="669346044" sldId="2147470397"/>
            <ac:spMk id="3" creationId="{E432A629-73F4-5F0C-E2B6-AE5D987473CC}"/>
          </ac:spMkLst>
        </pc:spChg>
      </pc:sldChg>
      <pc:sldChg chg="add del modTransition">
        <pc:chgData name="Rikard Larsson" userId="30f9311d-8f31-4575-a65a-c912f83471a6" providerId="ADAL" clId="{39FB983E-7322-4956-9394-C0C096EE75B8}" dt="2023-09-12T07:45:42.856" v="815" actId="2696"/>
        <pc:sldMkLst>
          <pc:docMk/>
          <pc:sldMk cId="1118032311" sldId="2147470398"/>
        </pc:sldMkLst>
      </pc:sldChg>
      <pc:sldChg chg="add modTransition">
        <pc:chgData name="Rikard Larsson" userId="30f9311d-8f31-4575-a65a-c912f83471a6" providerId="ADAL" clId="{39FB983E-7322-4956-9394-C0C096EE75B8}" dt="2023-09-12T07:45:54.778" v="816"/>
        <pc:sldMkLst>
          <pc:docMk/>
          <pc:sldMk cId="1697688918" sldId="2147470398"/>
        </pc:sldMkLst>
      </pc:sldChg>
      <pc:sldChg chg="modSp new del mod">
        <pc:chgData name="Rikard Larsson" userId="30f9311d-8f31-4575-a65a-c912f83471a6" providerId="ADAL" clId="{39FB983E-7322-4956-9394-C0C096EE75B8}" dt="2023-09-12T06:55:21.098" v="727" actId="2696"/>
        <pc:sldMkLst>
          <pc:docMk/>
          <pc:sldMk cId="2669809910" sldId="2147470398"/>
        </pc:sldMkLst>
        <pc:spChg chg="mod">
          <ac:chgData name="Rikard Larsson" userId="30f9311d-8f31-4575-a65a-c912f83471a6" providerId="ADAL" clId="{39FB983E-7322-4956-9394-C0C096EE75B8}" dt="2023-09-11T12:18:23.839" v="726" actId="20577"/>
          <ac:spMkLst>
            <pc:docMk/>
            <pc:sldMk cId="2669809910" sldId="2147470398"/>
            <ac:spMk id="2" creationId="{D45E5D7D-5386-9E62-869B-CA7C9F615348}"/>
          </ac:spMkLst>
        </pc:spChg>
      </pc:sldChg>
      <pc:sldMasterChg chg="delSldLayout">
        <pc:chgData name="Rikard Larsson" userId="30f9311d-8f31-4575-a65a-c912f83471a6" providerId="ADAL" clId="{39FB983E-7322-4956-9394-C0C096EE75B8}" dt="2023-09-11T11:40:22.165" v="576" actId="47"/>
        <pc:sldMasterMkLst>
          <pc:docMk/>
          <pc:sldMasterMk cId="3517662698" sldId="2147483886"/>
        </pc:sldMasterMkLst>
        <pc:sldLayoutChg chg="del">
          <pc:chgData name="Rikard Larsson" userId="30f9311d-8f31-4575-a65a-c912f83471a6" providerId="ADAL" clId="{39FB983E-7322-4956-9394-C0C096EE75B8}" dt="2023-09-11T11:40:22.165" v="576" actId="47"/>
          <pc:sldLayoutMkLst>
            <pc:docMk/>
            <pc:sldMasterMk cId="3517662698" sldId="2147483886"/>
            <pc:sldLayoutMk cId="1802378444" sldId="2147483888"/>
          </pc:sldLayoutMkLst>
        </pc:sldLayoutChg>
      </pc:sldMasterChg>
      <pc:sldMasterChg chg="del delSldLayout">
        <pc:chgData name="Rikard Larsson" userId="30f9311d-8f31-4575-a65a-c912f83471a6" providerId="ADAL" clId="{39FB983E-7322-4956-9394-C0C096EE75B8}" dt="2023-09-11T11:40:22.165" v="576" actId="47"/>
        <pc:sldMasterMkLst>
          <pc:docMk/>
          <pc:sldMasterMk cId="2256268428" sldId="2147483889"/>
        </pc:sldMasterMkLst>
        <pc:sldLayoutChg chg="del">
          <pc:chgData name="Rikard Larsson" userId="30f9311d-8f31-4575-a65a-c912f83471a6" providerId="ADAL" clId="{39FB983E-7322-4956-9394-C0C096EE75B8}" dt="2023-09-11T11:40:22.165" v="576" actId="47"/>
          <pc:sldLayoutMkLst>
            <pc:docMk/>
            <pc:sldMasterMk cId="2256268428" sldId="2147483889"/>
            <pc:sldLayoutMk cId="3822660484" sldId="2147483890"/>
          </pc:sldLayoutMkLst>
        </pc:sldLayoutChg>
        <pc:sldLayoutChg chg="del">
          <pc:chgData name="Rikard Larsson" userId="30f9311d-8f31-4575-a65a-c912f83471a6" providerId="ADAL" clId="{39FB983E-7322-4956-9394-C0C096EE75B8}" dt="2023-09-11T11:40:22.165" v="576" actId="47"/>
          <pc:sldLayoutMkLst>
            <pc:docMk/>
            <pc:sldMasterMk cId="2256268428" sldId="2147483889"/>
            <pc:sldLayoutMk cId="2461691650" sldId="2147483891"/>
          </pc:sldLayoutMkLst>
        </pc:sldLayoutChg>
        <pc:sldLayoutChg chg="del">
          <pc:chgData name="Rikard Larsson" userId="30f9311d-8f31-4575-a65a-c912f83471a6" providerId="ADAL" clId="{39FB983E-7322-4956-9394-C0C096EE75B8}" dt="2023-09-11T11:40:22.165" v="576" actId="47"/>
          <pc:sldLayoutMkLst>
            <pc:docMk/>
            <pc:sldMasterMk cId="2256268428" sldId="2147483889"/>
            <pc:sldLayoutMk cId="3077062909" sldId="2147483892"/>
          </pc:sldLayoutMkLst>
        </pc:sldLayoutChg>
        <pc:sldLayoutChg chg="del">
          <pc:chgData name="Rikard Larsson" userId="30f9311d-8f31-4575-a65a-c912f83471a6" providerId="ADAL" clId="{39FB983E-7322-4956-9394-C0C096EE75B8}" dt="2023-09-11T11:40:22.165" v="576" actId="47"/>
          <pc:sldLayoutMkLst>
            <pc:docMk/>
            <pc:sldMasterMk cId="2256268428" sldId="2147483889"/>
            <pc:sldLayoutMk cId="3019604168" sldId="2147483893"/>
          </pc:sldLayoutMkLst>
        </pc:sldLayoutChg>
        <pc:sldLayoutChg chg="del">
          <pc:chgData name="Rikard Larsson" userId="30f9311d-8f31-4575-a65a-c912f83471a6" providerId="ADAL" clId="{39FB983E-7322-4956-9394-C0C096EE75B8}" dt="2023-09-11T11:40:22.165" v="576" actId="47"/>
          <pc:sldLayoutMkLst>
            <pc:docMk/>
            <pc:sldMasterMk cId="2256268428" sldId="2147483889"/>
            <pc:sldLayoutMk cId="1102938430" sldId="2147483894"/>
          </pc:sldLayoutMkLst>
        </pc:sldLayoutChg>
      </pc:sldMasterChg>
    </pc:docChg>
  </pc:docChgLst>
  <pc:docChgLst>
    <pc:chgData name="Atle Andersen" userId="S::atle.andersen_kubicom.se#ext#@beastab.onmicrosoft.com::4d69155c-2984-4815-ad5d-1d57098224f8" providerId="AD" clId="Web-{256F3793-7940-4281-B13F-E9D5034BD2B7}"/>
    <pc:docChg chg="modSld">
      <pc:chgData name="Atle Andersen" userId="S::atle.andersen_kubicom.se#ext#@beastab.onmicrosoft.com::4d69155c-2984-4815-ad5d-1d57098224f8" providerId="AD" clId="Web-{256F3793-7940-4281-B13F-E9D5034BD2B7}" dt="2023-12-05T15:01:10.490" v="38"/>
      <pc:docMkLst>
        <pc:docMk/>
      </pc:docMkLst>
      <pc:sldChg chg="addSp modSp">
        <pc:chgData name="Atle Andersen" userId="S::atle.andersen_kubicom.se#ext#@beastab.onmicrosoft.com::4d69155c-2984-4815-ad5d-1d57098224f8" providerId="AD" clId="Web-{256F3793-7940-4281-B13F-E9D5034BD2B7}" dt="2023-12-05T14:50:02.577" v="19" actId="20577"/>
        <pc:sldMkLst>
          <pc:docMk/>
          <pc:sldMk cId="2762156514" sldId="336"/>
        </pc:sldMkLst>
        <pc:spChg chg="add mod">
          <ac:chgData name="Atle Andersen" userId="S::atle.andersen_kubicom.se#ext#@beastab.onmicrosoft.com::4d69155c-2984-4815-ad5d-1d57098224f8" providerId="AD" clId="Web-{256F3793-7940-4281-B13F-E9D5034BD2B7}" dt="2023-12-05T14:50:02.577" v="19" actId="20577"/>
          <ac:spMkLst>
            <pc:docMk/>
            <pc:sldMk cId="2762156514" sldId="336"/>
            <ac:spMk id="63" creationId="{138E21CC-276A-E549-77AF-531EF82499AA}"/>
          </ac:spMkLst>
        </pc:spChg>
      </pc:sldChg>
      <pc:sldChg chg="modSp">
        <pc:chgData name="Atle Andersen" userId="S::atle.andersen_kubicom.se#ext#@beastab.onmicrosoft.com::4d69155c-2984-4815-ad5d-1d57098224f8" providerId="AD" clId="Web-{256F3793-7940-4281-B13F-E9D5034BD2B7}" dt="2023-12-05T14:54:43.743" v="24" actId="20577"/>
        <pc:sldMkLst>
          <pc:docMk/>
          <pc:sldMk cId="1099206566" sldId="693"/>
        </pc:sldMkLst>
        <pc:spChg chg="mod">
          <ac:chgData name="Atle Andersen" userId="S::atle.andersen_kubicom.se#ext#@beastab.onmicrosoft.com::4d69155c-2984-4815-ad5d-1d57098224f8" providerId="AD" clId="Web-{256F3793-7940-4281-B13F-E9D5034BD2B7}" dt="2023-12-05T14:54:43.743" v="24" actId="20577"/>
          <ac:spMkLst>
            <pc:docMk/>
            <pc:sldMk cId="1099206566" sldId="693"/>
            <ac:spMk id="3" creationId="{510298F0-4E93-4401-AA7C-3A84B6575ACE}"/>
          </ac:spMkLst>
        </pc:spChg>
      </pc:sldChg>
      <pc:sldChg chg="modSp">
        <pc:chgData name="Atle Andersen" userId="S::atle.andersen_kubicom.se#ext#@beastab.onmicrosoft.com::4d69155c-2984-4815-ad5d-1d57098224f8" providerId="AD" clId="Web-{256F3793-7940-4281-B13F-E9D5034BD2B7}" dt="2023-12-05T15:01:10.490" v="38"/>
        <pc:sldMkLst>
          <pc:docMk/>
          <pc:sldMk cId="1441734273" sldId="2145707410"/>
        </pc:sldMkLst>
        <pc:graphicFrameChg chg="mod modGraphic">
          <ac:chgData name="Atle Andersen" userId="S::atle.andersen_kubicom.se#ext#@beastab.onmicrosoft.com::4d69155c-2984-4815-ad5d-1d57098224f8" providerId="AD" clId="Web-{256F3793-7940-4281-B13F-E9D5034BD2B7}" dt="2023-12-05T15:01:10.490" v="38"/>
          <ac:graphicFrameMkLst>
            <pc:docMk/>
            <pc:sldMk cId="1441734273" sldId="2145707410"/>
            <ac:graphicFrameMk id="4" creationId="{96C4FD5A-3B27-01A9-2086-8371240CA699}"/>
          </ac:graphicFrameMkLst>
        </pc:graphicFrameChg>
      </pc:sldChg>
      <pc:sldChg chg="addSp modSp">
        <pc:chgData name="Atle Andersen" userId="S::atle.andersen_kubicom.se#ext#@beastab.onmicrosoft.com::4d69155c-2984-4815-ad5d-1d57098224f8" providerId="AD" clId="Web-{256F3793-7940-4281-B13F-E9D5034BD2B7}" dt="2023-12-05T14:51:10.080" v="22" actId="1076"/>
        <pc:sldMkLst>
          <pc:docMk/>
          <pc:sldMk cId="105442937" sldId="2147470403"/>
        </pc:sldMkLst>
        <pc:spChg chg="add mod">
          <ac:chgData name="Atle Andersen" userId="S::atle.andersen_kubicom.se#ext#@beastab.onmicrosoft.com::4d69155c-2984-4815-ad5d-1d57098224f8" providerId="AD" clId="Web-{256F3793-7940-4281-B13F-E9D5034BD2B7}" dt="2023-12-05T14:51:10.080" v="22" actId="1076"/>
          <ac:spMkLst>
            <pc:docMk/>
            <pc:sldMk cId="105442937" sldId="2147470403"/>
            <ac:spMk id="6" creationId="{1FE62A32-35CA-9FA8-44A6-D3D990567A0F}"/>
          </ac:spMkLst>
        </pc:spChg>
      </pc:sldChg>
    </pc:docChg>
  </pc:docChgLst>
  <pc:docChgLst>
    <pc:chgData name="Atle Andersen" userId="S::atle.andersen_kubicom.se#ext#@beastab.onmicrosoft.com::4d69155c-2984-4815-ad5d-1d57098224f8" providerId="AD" clId="Web-{33342C54-83E0-455F-950D-09F051E77A1A}"/>
    <pc:docChg chg="modSld">
      <pc:chgData name="Atle Andersen" userId="S::atle.andersen_kubicom.se#ext#@beastab.onmicrosoft.com::4d69155c-2984-4815-ad5d-1d57098224f8" providerId="AD" clId="Web-{33342C54-83E0-455F-950D-09F051E77A1A}" dt="2023-11-27T14:36:02.031" v="4" actId="20577"/>
      <pc:docMkLst>
        <pc:docMk/>
      </pc:docMkLst>
      <pc:sldChg chg="modSp">
        <pc:chgData name="Atle Andersen" userId="S::atle.andersen_kubicom.se#ext#@beastab.onmicrosoft.com::4d69155c-2984-4815-ad5d-1d57098224f8" providerId="AD" clId="Web-{33342C54-83E0-455F-950D-09F051E77A1A}" dt="2023-11-27T14:36:02.031" v="4" actId="20577"/>
        <pc:sldMkLst>
          <pc:docMk/>
          <pc:sldMk cId="1531244024" sldId="2145707415"/>
        </pc:sldMkLst>
        <pc:spChg chg="mod">
          <ac:chgData name="Atle Andersen" userId="S::atle.andersen_kubicom.se#ext#@beastab.onmicrosoft.com::4d69155c-2984-4815-ad5d-1d57098224f8" providerId="AD" clId="Web-{33342C54-83E0-455F-950D-09F051E77A1A}" dt="2023-11-27T14:36:02.031" v="4" actId="20577"/>
          <ac:spMkLst>
            <pc:docMk/>
            <pc:sldMk cId="1531244024" sldId="2145707415"/>
            <ac:spMk id="3" creationId="{2356E885-0650-41CA-92AB-9360307B6F18}"/>
          </ac:spMkLst>
        </pc:spChg>
      </pc:sldChg>
    </pc:docChg>
  </pc:docChgLst>
  <pc:docChgLst>
    <pc:chgData name="Hassler, Henrik" userId="c6fce6f8-44ab-4332-b7fd-1c0786062bdb" providerId="ADAL" clId="{59D43C5F-DB99-4754-ADE7-7345A3DA2F53}"/>
    <pc:docChg chg="undo custSel addSld modSld">
      <pc:chgData name="Hassler, Henrik" userId="c6fce6f8-44ab-4332-b7fd-1c0786062bdb" providerId="ADAL" clId="{59D43C5F-DB99-4754-ADE7-7345A3DA2F53}" dt="2024-03-04T16:44:38.692" v="551" actId="20577"/>
      <pc:docMkLst>
        <pc:docMk/>
      </pc:docMkLst>
      <pc:sldChg chg="addSp delSp modSp mod">
        <pc:chgData name="Hassler, Henrik" userId="c6fce6f8-44ab-4332-b7fd-1c0786062bdb" providerId="ADAL" clId="{59D43C5F-DB99-4754-ADE7-7345A3DA2F53}" dt="2024-03-04T16:44:38.692" v="551" actId="20577"/>
        <pc:sldMkLst>
          <pc:docMk/>
          <pc:sldMk cId="2204246039" sldId="2147470408"/>
        </pc:sldMkLst>
        <pc:spChg chg="mod">
          <ac:chgData name="Hassler, Henrik" userId="c6fce6f8-44ab-4332-b7fd-1c0786062bdb" providerId="ADAL" clId="{59D43C5F-DB99-4754-ADE7-7345A3DA2F53}" dt="2024-03-04T16:32:46.756" v="12" actId="20577"/>
          <ac:spMkLst>
            <pc:docMk/>
            <pc:sldMk cId="2204246039" sldId="2147470408"/>
            <ac:spMk id="2" creationId="{796047FD-A444-EC5E-8CE3-3D5783CED36F}"/>
          </ac:spMkLst>
        </pc:spChg>
        <pc:spChg chg="mod">
          <ac:chgData name="Hassler, Henrik" userId="c6fce6f8-44ab-4332-b7fd-1c0786062bdb" providerId="ADAL" clId="{59D43C5F-DB99-4754-ADE7-7345A3DA2F53}" dt="2024-03-04T16:44:38.692" v="551" actId="20577"/>
          <ac:spMkLst>
            <pc:docMk/>
            <pc:sldMk cId="2204246039" sldId="2147470408"/>
            <ac:spMk id="3" creationId="{49A21CDD-B043-4A23-C30B-D26E92676C71}"/>
          </ac:spMkLst>
        </pc:spChg>
        <pc:spChg chg="add">
          <ac:chgData name="Hassler, Henrik" userId="c6fce6f8-44ab-4332-b7fd-1c0786062bdb" providerId="ADAL" clId="{59D43C5F-DB99-4754-ADE7-7345A3DA2F53}" dt="2024-03-04T16:39:50.722" v="460"/>
          <ac:spMkLst>
            <pc:docMk/>
            <pc:sldMk cId="2204246039" sldId="2147470408"/>
            <ac:spMk id="4" creationId="{9D710E38-44B1-658A-4379-AD6DD5466AC6}"/>
          </ac:spMkLst>
        </pc:spChg>
        <pc:spChg chg="add mod">
          <ac:chgData name="Hassler, Henrik" userId="c6fce6f8-44ab-4332-b7fd-1c0786062bdb" providerId="ADAL" clId="{59D43C5F-DB99-4754-ADE7-7345A3DA2F53}" dt="2024-03-04T16:39:54.505" v="462"/>
          <ac:spMkLst>
            <pc:docMk/>
            <pc:sldMk cId="2204246039" sldId="2147470408"/>
            <ac:spMk id="5" creationId="{0AB8CD3C-3207-A68F-785F-D7C6CF90812D}"/>
          </ac:spMkLst>
        </pc:spChg>
        <pc:spChg chg="add del mod">
          <ac:chgData name="Hassler, Henrik" userId="c6fce6f8-44ab-4332-b7fd-1c0786062bdb" providerId="ADAL" clId="{59D43C5F-DB99-4754-ADE7-7345A3DA2F53}" dt="2024-03-04T16:40:52.961" v="472" actId="478"/>
          <ac:spMkLst>
            <pc:docMk/>
            <pc:sldMk cId="2204246039" sldId="2147470408"/>
            <ac:spMk id="6" creationId="{97F404D2-F12F-7403-0138-BA7A716C2739}"/>
          </ac:spMkLst>
        </pc:spChg>
        <pc:spChg chg="add mod">
          <ac:chgData name="Hassler, Henrik" userId="c6fce6f8-44ab-4332-b7fd-1c0786062bdb" providerId="ADAL" clId="{59D43C5F-DB99-4754-ADE7-7345A3DA2F53}" dt="2024-03-04T16:40:47.634" v="470" actId="1076"/>
          <ac:spMkLst>
            <pc:docMk/>
            <pc:sldMk cId="2204246039" sldId="2147470408"/>
            <ac:spMk id="7" creationId="{D25C0BD9-49F8-7655-633E-69552A973E91}"/>
          </ac:spMkLst>
        </pc:spChg>
      </pc:sldChg>
      <pc:sldChg chg="add">
        <pc:chgData name="Hassler, Henrik" userId="c6fce6f8-44ab-4332-b7fd-1c0786062bdb" providerId="ADAL" clId="{59D43C5F-DB99-4754-ADE7-7345A3DA2F53}" dt="2024-03-04T16:32:30.718" v="0" actId="2890"/>
        <pc:sldMkLst>
          <pc:docMk/>
          <pc:sldMk cId="3618158444" sldId="2147470424"/>
        </pc:sldMkLst>
      </pc:sldChg>
      <pc:sldChg chg="modSp new mod">
        <pc:chgData name="Hassler, Henrik" userId="c6fce6f8-44ab-4332-b7fd-1c0786062bdb" providerId="ADAL" clId="{59D43C5F-DB99-4754-ADE7-7345A3DA2F53}" dt="2024-03-04T16:42:40.602" v="480" actId="108"/>
        <pc:sldMkLst>
          <pc:docMk/>
          <pc:sldMk cId="2119344694" sldId="2147470425"/>
        </pc:sldMkLst>
        <pc:spChg chg="mod">
          <ac:chgData name="Hassler, Henrik" userId="c6fce6f8-44ab-4332-b7fd-1c0786062bdb" providerId="ADAL" clId="{59D43C5F-DB99-4754-ADE7-7345A3DA2F53}" dt="2024-03-04T16:42:40.602" v="480" actId="108"/>
          <ac:spMkLst>
            <pc:docMk/>
            <pc:sldMk cId="2119344694" sldId="2147470425"/>
            <ac:spMk id="2" creationId="{19D0AD24-D9E0-1735-6CF6-6D18E5B35B3D}"/>
          </ac:spMkLst>
        </pc:spChg>
        <pc:spChg chg="mod">
          <ac:chgData name="Hassler, Henrik" userId="c6fce6f8-44ab-4332-b7fd-1c0786062bdb" providerId="ADAL" clId="{59D43C5F-DB99-4754-ADE7-7345A3DA2F53}" dt="2024-03-04T16:42:29.670" v="477" actId="21"/>
          <ac:spMkLst>
            <pc:docMk/>
            <pc:sldMk cId="2119344694" sldId="2147470425"/>
            <ac:spMk id="3" creationId="{48B280D7-EE1C-3ECD-CE9E-4607C84B4F43}"/>
          </ac:spMkLst>
        </pc:spChg>
      </pc:sldChg>
    </pc:docChg>
  </pc:docChgLst>
  <pc:docChgLst>
    <pc:chgData name="Peter Svensson" userId="80b37cc7-ea93-4280-9549-76c9afd2ec0e" providerId="ADAL" clId="{14196DF4-17A6-47CA-9D8D-4F9838A185D7}"/>
    <pc:docChg chg="modSld sldOrd">
      <pc:chgData name="Peter Svensson" userId="80b37cc7-ea93-4280-9549-76c9afd2ec0e" providerId="ADAL" clId="{14196DF4-17A6-47CA-9D8D-4F9838A185D7}" dt="2023-05-30T06:58:11.877" v="1445"/>
      <pc:docMkLst>
        <pc:docMk/>
      </pc:docMkLst>
      <pc:sldChg chg="ord">
        <pc:chgData name="Peter Svensson" userId="80b37cc7-ea93-4280-9549-76c9afd2ec0e" providerId="ADAL" clId="{14196DF4-17A6-47CA-9D8D-4F9838A185D7}" dt="2023-05-30T06:58:11.877" v="1445"/>
        <pc:sldMkLst>
          <pc:docMk/>
          <pc:sldMk cId="0" sldId="258"/>
        </pc:sldMkLst>
      </pc:sldChg>
      <pc:sldChg chg="ord">
        <pc:chgData name="Peter Svensson" userId="80b37cc7-ea93-4280-9549-76c9afd2ec0e" providerId="ADAL" clId="{14196DF4-17A6-47CA-9D8D-4F9838A185D7}" dt="2023-05-30T06:50:13.590" v="1254"/>
        <pc:sldMkLst>
          <pc:docMk/>
          <pc:sldMk cId="2711699181" sldId="704"/>
        </pc:sldMkLst>
      </pc:sldChg>
      <pc:sldChg chg="ord">
        <pc:chgData name="Peter Svensson" userId="80b37cc7-ea93-4280-9549-76c9afd2ec0e" providerId="ADAL" clId="{14196DF4-17A6-47CA-9D8D-4F9838A185D7}" dt="2023-05-30T06:51:13.315" v="1258"/>
        <pc:sldMkLst>
          <pc:docMk/>
          <pc:sldMk cId="1349461740" sldId="710"/>
        </pc:sldMkLst>
      </pc:sldChg>
      <pc:sldChg chg="modSp mod">
        <pc:chgData name="Peter Svensson" userId="80b37cc7-ea93-4280-9549-76c9afd2ec0e" providerId="ADAL" clId="{14196DF4-17A6-47CA-9D8D-4F9838A185D7}" dt="2023-05-30T06:54:30.300" v="1443" actId="20577"/>
        <pc:sldMkLst>
          <pc:docMk/>
          <pc:sldMk cId="2701016481" sldId="931"/>
        </pc:sldMkLst>
        <pc:spChg chg="mod">
          <ac:chgData name="Peter Svensson" userId="80b37cc7-ea93-4280-9549-76c9afd2ec0e" providerId="ADAL" clId="{14196DF4-17A6-47CA-9D8D-4F9838A185D7}" dt="2023-05-30T06:54:30.300" v="1443" actId="20577"/>
          <ac:spMkLst>
            <pc:docMk/>
            <pc:sldMk cId="2701016481" sldId="931"/>
            <ac:spMk id="3" creationId="{0CB41613-0BFE-4DD9-AB05-742C24D7DC9D}"/>
          </ac:spMkLst>
        </pc:spChg>
      </pc:sldChg>
      <pc:sldChg chg="ord">
        <pc:chgData name="Peter Svensson" userId="80b37cc7-ea93-4280-9549-76c9afd2ec0e" providerId="ADAL" clId="{14196DF4-17A6-47CA-9D8D-4F9838A185D7}" dt="2023-05-30T06:50:34.246" v="1256"/>
        <pc:sldMkLst>
          <pc:docMk/>
          <pc:sldMk cId="3494796417" sldId="4362"/>
        </pc:sldMkLst>
      </pc:sldChg>
      <pc:sldChg chg="modSp mod">
        <pc:chgData name="Peter Svensson" userId="80b37cc7-ea93-4280-9549-76c9afd2ec0e" providerId="ADAL" clId="{14196DF4-17A6-47CA-9D8D-4F9838A185D7}" dt="2023-05-30T06:53:04.450" v="1348" actId="20577"/>
        <pc:sldMkLst>
          <pc:docMk/>
          <pc:sldMk cId="1218600526" sldId="4370"/>
        </pc:sldMkLst>
        <pc:spChg chg="mod">
          <ac:chgData name="Peter Svensson" userId="80b37cc7-ea93-4280-9549-76c9afd2ec0e" providerId="ADAL" clId="{14196DF4-17A6-47CA-9D8D-4F9838A185D7}" dt="2023-05-30T06:53:04.450" v="1348" actId="20577"/>
          <ac:spMkLst>
            <pc:docMk/>
            <pc:sldMk cId="1218600526" sldId="4370"/>
            <ac:spMk id="3" creationId="{8987CB07-BEA4-4961-8020-EFB38514EA1C}"/>
          </ac:spMkLst>
        </pc:spChg>
      </pc:sldChg>
      <pc:sldChg chg="modSp mod ord">
        <pc:chgData name="Peter Svensson" userId="80b37cc7-ea93-4280-9549-76c9afd2ec0e" providerId="ADAL" clId="{14196DF4-17A6-47CA-9D8D-4F9838A185D7}" dt="2023-05-30T06:32:30.944" v="1252"/>
        <pc:sldMkLst>
          <pc:docMk/>
          <pc:sldMk cId="3697036152" sldId="2145707400"/>
        </pc:sldMkLst>
        <pc:spChg chg="mod">
          <ac:chgData name="Peter Svensson" userId="80b37cc7-ea93-4280-9549-76c9afd2ec0e" providerId="ADAL" clId="{14196DF4-17A6-47CA-9D8D-4F9838A185D7}" dt="2023-05-16T13:14:58.684" v="1248" actId="20577"/>
          <ac:spMkLst>
            <pc:docMk/>
            <pc:sldMk cId="3697036152" sldId="2145707400"/>
            <ac:spMk id="9" creationId="{90562A77-4AE2-438C-982C-5AB6AA6526B5}"/>
          </ac:spMkLst>
        </pc:spChg>
      </pc:sldChg>
      <pc:sldChg chg="modSp mod ord">
        <pc:chgData name="Peter Svensson" userId="80b37cc7-ea93-4280-9549-76c9afd2ec0e" providerId="ADAL" clId="{14196DF4-17A6-47CA-9D8D-4F9838A185D7}" dt="2023-05-30T06:32:15.391" v="1250"/>
        <pc:sldMkLst>
          <pc:docMk/>
          <pc:sldMk cId="3964281913" sldId="2145707413"/>
        </pc:sldMkLst>
        <pc:spChg chg="mod">
          <ac:chgData name="Peter Svensson" userId="80b37cc7-ea93-4280-9549-76c9afd2ec0e" providerId="ADAL" clId="{14196DF4-17A6-47CA-9D8D-4F9838A185D7}" dt="2023-05-16T11:33:05.946" v="524" actId="20577"/>
          <ac:spMkLst>
            <pc:docMk/>
            <pc:sldMk cId="3964281913" sldId="2145707413"/>
            <ac:spMk id="3" creationId="{1F21E6C7-0A0A-31B9-3EDE-BD4CB63A717F}"/>
          </ac:spMkLst>
        </pc:spChg>
      </pc:sldChg>
    </pc:docChg>
  </pc:docChgLst>
  <pc:docChgLst>
    <pc:chgData name="Henrik Mossberg" userId="S::henrik.mossberg_hogia.se#ext#@beast.se::f2fed88a-fbb3-4ee9-9928-b0481238804d" providerId="AD" clId="Web-{66330A93-1F09-D2ED-4F7E-F2099CBA5CBF}"/>
    <pc:docChg chg="modSld">
      <pc:chgData name="Henrik Mossberg" userId="S::henrik.mossberg_hogia.se#ext#@beast.se::f2fed88a-fbb3-4ee9-9928-b0481238804d" providerId="AD" clId="Web-{66330A93-1F09-D2ED-4F7E-F2099CBA5CBF}" dt="2024-03-05T07:49:23.103" v="44"/>
      <pc:docMkLst>
        <pc:docMk/>
      </pc:docMkLst>
      <pc:sldChg chg="modSp">
        <pc:chgData name="Henrik Mossberg" userId="S::henrik.mossberg_hogia.se#ext#@beast.se::f2fed88a-fbb3-4ee9-9928-b0481238804d" providerId="AD" clId="Web-{66330A93-1F09-D2ED-4F7E-F2099CBA5CBF}" dt="2024-03-05T07:48:14.101" v="14" actId="20577"/>
        <pc:sldMkLst>
          <pc:docMk/>
          <pc:sldMk cId="669346044" sldId="2147470397"/>
        </pc:sldMkLst>
        <pc:spChg chg="mod">
          <ac:chgData name="Henrik Mossberg" userId="S::henrik.mossberg_hogia.se#ext#@beast.se::f2fed88a-fbb3-4ee9-9928-b0481238804d" providerId="AD" clId="Web-{66330A93-1F09-D2ED-4F7E-F2099CBA5CBF}" dt="2024-03-05T07:48:14.101" v="14" actId="20577"/>
          <ac:spMkLst>
            <pc:docMk/>
            <pc:sldMk cId="669346044" sldId="2147470397"/>
            <ac:spMk id="3" creationId="{E432A629-73F4-5F0C-E2B6-AE5D987473CC}"/>
          </ac:spMkLst>
        </pc:spChg>
      </pc:sldChg>
      <pc:sldChg chg="modSp">
        <pc:chgData name="Henrik Mossberg" userId="S::henrik.mossberg_hogia.se#ext#@beast.se::f2fed88a-fbb3-4ee9-9928-b0481238804d" providerId="AD" clId="Web-{66330A93-1F09-D2ED-4F7E-F2099CBA5CBF}" dt="2024-03-05T07:49:23.103" v="44"/>
        <pc:sldMkLst>
          <pc:docMk/>
          <pc:sldMk cId="2955287832" sldId="2147470427"/>
        </pc:sldMkLst>
        <pc:graphicFrameChg chg="mod modGraphic">
          <ac:chgData name="Henrik Mossberg" userId="S::henrik.mossberg_hogia.se#ext#@beast.se::f2fed88a-fbb3-4ee9-9928-b0481238804d" providerId="AD" clId="Web-{66330A93-1F09-D2ED-4F7E-F2099CBA5CBF}" dt="2024-03-05T07:49:23.103" v="44"/>
          <ac:graphicFrameMkLst>
            <pc:docMk/>
            <pc:sldMk cId="2955287832" sldId="2147470427"/>
            <ac:graphicFrameMk id="4" creationId="{827B8A7D-2B98-5168-78F2-A3B79B5C026C}"/>
          </ac:graphicFrameMkLst>
        </pc:graphicFrameChg>
      </pc:sldChg>
    </pc:docChg>
  </pc:docChgLst>
  <pc:docChgLst>
    <pc:chgData name="Peter Svensson" userId="S::peter.svensson_akeri.se#ext#@beast.se::58b682a1-41c0-4478-986b-b89810baf1f4" providerId="AD" clId="Web-{E975D815-0285-43B6-B32B-258F87292C4D}"/>
    <pc:docChg chg="delSld modSld">
      <pc:chgData name="Peter Svensson" userId="S::peter.svensson_akeri.se#ext#@beast.se::58b682a1-41c0-4478-986b-b89810baf1f4" providerId="AD" clId="Web-{E975D815-0285-43B6-B32B-258F87292C4D}" dt="2023-10-24T16:18:12.781" v="147" actId="14100"/>
      <pc:docMkLst>
        <pc:docMk/>
      </pc:docMkLst>
      <pc:sldChg chg="del">
        <pc:chgData name="Peter Svensson" userId="S::peter.svensson_akeri.se#ext#@beast.se::58b682a1-41c0-4478-986b-b89810baf1f4" providerId="AD" clId="Web-{E975D815-0285-43B6-B32B-258F87292C4D}" dt="2023-10-24T16:17:27.389" v="124"/>
        <pc:sldMkLst>
          <pc:docMk/>
          <pc:sldMk cId="0" sldId="256"/>
        </pc:sldMkLst>
      </pc:sldChg>
      <pc:sldChg chg="del">
        <pc:chgData name="Peter Svensson" userId="S::peter.svensson_akeri.se#ext#@beast.se::58b682a1-41c0-4478-986b-b89810baf1f4" providerId="AD" clId="Web-{E975D815-0285-43B6-B32B-258F87292C4D}" dt="2023-10-24T16:17:31.170" v="125"/>
        <pc:sldMkLst>
          <pc:docMk/>
          <pc:sldMk cId="0" sldId="257"/>
        </pc:sldMkLst>
      </pc:sldChg>
      <pc:sldChg chg="modSp">
        <pc:chgData name="Peter Svensson" userId="S::peter.svensson_akeri.se#ext#@beast.se::58b682a1-41c0-4478-986b-b89810baf1f4" providerId="AD" clId="Web-{E975D815-0285-43B6-B32B-258F87292C4D}" dt="2023-10-24T16:12:11.252" v="7" actId="20577"/>
        <pc:sldMkLst>
          <pc:docMk/>
          <pc:sldMk cId="1862929319" sldId="673"/>
        </pc:sldMkLst>
        <pc:spChg chg="mod">
          <ac:chgData name="Peter Svensson" userId="S::peter.svensson_akeri.se#ext#@beast.se::58b682a1-41c0-4478-986b-b89810baf1f4" providerId="AD" clId="Web-{E975D815-0285-43B6-B32B-258F87292C4D}" dt="2023-10-24T16:12:11.252" v="7" actId="20577"/>
          <ac:spMkLst>
            <pc:docMk/>
            <pc:sldMk cId="1862929319" sldId="673"/>
            <ac:spMk id="7" creationId="{C650B86D-BAC2-45F2-A5B4-8F95FB580787}"/>
          </ac:spMkLst>
        </pc:spChg>
      </pc:sldChg>
      <pc:sldChg chg="modSp">
        <pc:chgData name="Peter Svensson" userId="S::peter.svensson_akeri.se#ext#@beast.se::58b682a1-41c0-4478-986b-b89810baf1f4" providerId="AD" clId="Web-{E975D815-0285-43B6-B32B-258F87292C4D}" dt="2023-10-24T16:18:12.781" v="147" actId="14100"/>
        <pc:sldMkLst>
          <pc:docMk/>
          <pc:sldMk cId="2170871725" sldId="2145707414"/>
        </pc:sldMkLst>
        <pc:spChg chg="mod">
          <ac:chgData name="Peter Svensson" userId="S::peter.svensson_akeri.se#ext#@beast.se::58b682a1-41c0-4478-986b-b89810baf1f4" providerId="AD" clId="Web-{E975D815-0285-43B6-B32B-258F87292C4D}" dt="2023-10-24T16:18:12.781" v="147" actId="14100"/>
          <ac:spMkLst>
            <pc:docMk/>
            <pc:sldMk cId="2170871725" sldId="2145707414"/>
            <ac:spMk id="9" creationId="{90562A77-4AE2-438C-982C-5AB6AA6526B5}"/>
          </ac:spMkLst>
        </pc:spChg>
      </pc:sldChg>
      <pc:sldChg chg="del">
        <pc:chgData name="Peter Svensson" userId="S::peter.svensson_akeri.se#ext#@beast.se::58b682a1-41c0-4478-986b-b89810baf1f4" providerId="AD" clId="Web-{E975D815-0285-43B6-B32B-258F87292C4D}" dt="2023-10-24T16:17:25.076" v="123"/>
        <pc:sldMkLst>
          <pc:docMk/>
          <pc:sldMk cId="0" sldId="2147470364"/>
        </pc:sldMkLst>
      </pc:sldChg>
    </pc:docChg>
  </pc:docChgLst>
  <pc:docChgLst>
    <pc:chgData name="Peter Svensson" userId="S::peter.svensson_akeri.se#ext#@beast.se::58b682a1-41c0-4478-986b-b89810baf1f4" providerId="AD" clId="Web-{A21AE042-2A10-4217-AFC0-4336AC5B1D91}"/>
    <pc:docChg chg="modSld">
      <pc:chgData name="Peter Svensson" userId="S::peter.svensson_akeri.se#ext#@beast.se::58b682a1-41c0-4478-986b-b89810baf1f4" providerId="AD" clId="Web-{A21AE042-2A10-4217-AFC0-4336AC5B1D91}" dt="2023-11-29T15:04:19.401" v="18" actId="20577"/>
      <pc:docMkLst>
        <pc:docMk/>
      </pc:docMkLst>
      <pc:sldChg chg="modSp">
        <pc:chgData name="Peter Svensson" userId="S::peter.svensson_akeri.se#ext#@beast.se::58b682a1-41c0-4478-986b-b89810baf1f4" providerId="AD" clId="Web-{A21AE042-2A10-4217-AFC0-4336AC5B1D91}" dt="2023-11-29T15:04:19.401" v="18" actId="20577"/>
        <pc:sldMkLst>
          <pc:docMk/>
          <pc:sldMk cId="597585948" sldId="2147470400"/>
        </pc:sldMkLst>
        <pc:spChg chg="mod">
          <ac:chgData name="Peter Svensson" userId="S::peter.svensson_akeri.se#ext#@beast.se::58b682a1-41c0-4478-986b-b89810baf1f4" providerId="AD" clId="Web-{A21AE042-2A10-4217-AFC0-4336AC5B1D91}" dt="2023-11-29T15:04:19.401" v="18" actId="20577"/>
          <ac:spMkLst>
            <pc:docMk/>
            <pc:sldMk cId="597585948" sldId="2147470400"/>
            <ac:spMk id="9" creationId="{90562A77-4AE2-438C-982C-5AB6AA6526B5}"/>
          </ac:spMkLst>
        </pc:spChg>
      </pc:sldChg>
    </pc:docChg>
  </pc:docChgLst>
  <pc:docChgLst>
    <pc:chgData name="Rikard Larsson" userId="30f9311d-8f31-4575-a65a-c912f83471a6" providerId="ADAL" clId="{6C6C0DED-E858-4144-9EEE-E0DEF6B3F5A9}"/>
    <pc:docChg chg="undo custSel addSld delSld modSld sldOrd">
      <pc:chgData name="Rikard Larsson" userId="30f9311d-8f31-4575-a65a-c912f83471a6" providerId="ADAL" clId="{6C6C0DED-E858-4144-9EEE-E0DEF6B3F5A9}" dt="2024-05-21T15:54:24.407" v="1242" actId="2696"/>
      <pc:docMkLst>
        <pc:docMk/>
      </pc:docMkLst>
      <pc:sldChg chg="add">
        <pc:chgData name="Rikard Larsson" userId="30f9311d-8f31-4575-a65a-c912f83471a6" providerId="ADAL" clId="{6C6C0DED-E858-4144-9EEE-E0DEF6B3F5A9}" dt="2024-05-20T12:46:43.707" v="653"/>
        <pc:sldMkLst>
          <pc:docMk/>
          <pc:sldMk cId="3993397123" sldId="689"/>
        </pc:sldMkLst>
      </pc:sldChg>
      <pc:sldChg chg="ord">
        <pc:chgData name="Rikard Larsson" userId="30f9311d-8f31-4575-a65a-c912f83471a6" providerId="ADAL" clId="{6C6C0DED-E858-4144-9EEE-E0DEF6B3F5A9}" dt="2024-05-20T12:51:03.806" v="673"/>
        <pc:sldMkLst>
          <pc:docMk/>
          <pc:sldMk cId="4121228420" sldId="690"/>
        </pc:sldMkLst>
      </pc:sldChg>
      <pc:sldChg chg="ord">
        <pc:chgData name="Rikard Larsson" userId="30f9311d-8f31-4575-a65a-c912f83471a6" providerId="ADAL" clId="{6C6C0DED-E858-4144-9EEE-E0DEF6B3F5A9}" dt="2024-05-20T12:51:03.806" v="673"/>
        <pc:sldMkLst>
          <pc:docMk/>
          <pc:sldMk cId="2047650159" sldId="691"/>
        </pc:sldMkLst>
      </pc:sldChg>
      <pc:sldChg chg="modSp mod">
        <pc:chgData name="Rikard Larsson" userId="30f9311d-8f31-4575-a65a-c912f83471a6" providerId="ADAL" clId="{6C6C0DED-E858-4144-9EEE-E0DEF6B3F5A9}" dt="2024-05-21T06:45:48.102" v="984" actId="20577"/>
        <pc:sldMkLst>
          <pc:docMk/>
          <pc:sldMk cId="1099206566" sldId="693"/>
        </pc:sldMkLst>
        <pc:spChg chg="mod">
          <ac:chgData name="Rikard Larsson" userId="30f9311d-8f31-4575-a65a-c912f83471a6" providerId="ADAL" clId="{6C6C0DED-E858-4144-9EEE-E0DEF6B3F5A9}" dt="2024-05-21T06:45:48.102" v="984" actId="20577"/>
          <ac:spMkLst>
            <pc:docMk/>
            <pc:sldMk cId="1099206566" sldId="693"/>
            <ac:spMk id="3" creationId="{510298F0-4E93-4401-AA7C-3A84B6575ACE}"/>
          </ac:spMkLst>
        </pc:spChg>
      </pc:sldChg>
      <pc:sldChg chg="ord">
        <pc:chgData name="Rikard Larsson" userId="30f9311d-8f31-4575-a65a-c912f83471a6" providerId="ADAL" clId="{6C6C0DED-E858-4144-9EEE-E0DEF6B3F5A9}" dt="2024-05-20T12:51:03.806" v="673"/>
        <pc:sldMkLst>
          <pc:docMk/>
          <pc:sldMk cId="2455114696" sldId="694"/>
        </pc:sldMkLst>
      </pc:sldChg>
      <pc:sldChg chg="ord">
        <pc:chgData name="Rikard Larsson" userId="30f9311d-8f31-4575-a65a-c912f83471a6" providerId="ADAL" clId="{6C6C0DED-E858-4144-9EEE-E0DEF6B3F5A9}" dt="2024-05-20T12:51:03.806" v="673"/>
        <pc:sldMkLst>
          <pc:docMk/>
          <pc:sldMk cId="2640570912" sldId="695"/>
        </pc:sldMkLst>
      </pc:sldChg>
      <pc:sldChg chg="add del">
        <pc:chgData name="Rikard Larsson" userId="30f9311d-8f31-4575-a65a-c912f83471a6" providerId="ADAL" clId="{6C6C0DED-E858-4144-9EEE-E0DEF6B3F5A9}" dt="2024-05-21T15:53:54.195" v="1240" actId="2696"/>
        <pc:sldMkLst>
          <pc:docMk/>
          <pc:sldMk cId="1037208145" sldId="696"/>
        </pc:sldMkLst>
      </pc:sldChg>
      <pc:sldChg chg="del">
        <pc:chgData name="Rikard Larsson" userId="30f9311d-8f31-4575-a65a-c912f83471a6" providerId="ADAL" clId="{6C6C0DED-E858-4144-9EEE-E0DEF6B3F5A9}" dt="2024-05-20T12:49:04.476" v="666" actId="2696"/>
        <pc:sldMkLst>
          <pc:docMk/>
          <pc:sldMk cId="1526401248" sldId="696"/>
        </pc:sldMkLst>
      </pc:sldChg>
      <pc:sldChg chg="add">
        <pc:chgData name="Rikard Larsson" userId="30f9311d-8f31-4575-a65a-c912f83471a6" providerId="ADAL" clId="{6C6C0DED-E858-4144-9EEE-E0DEF6B3F5A9}" dt="2024-05-21T15:54:14.383" v="1241"/>
        <pc:sldMkLst>
          <pc:docMk/>
          <pc:sldMk cId="4273529751" sldId="696"/>
        </pc:sldMkLst>
      </pc:sldChg>
      <pc:sldChg chg="add del">
        <pc:chgData name="Rikard Larsson" userId="30f9311d-8f31-4575-a65a-c912f83471a6" providerId="ADAL" clId="{6C6C0DED-E858-4144-9EEE-E0DEF6B3F5A9}" dt="2024-05-21T15:53:54.195" v="1240" actId="2696"/>
        <pc:sldMkLst>
          <pc:docMk/>
          <pc:sldMk cId="565098421" sldId="722"/>
        </pc:sldMkLst>
      </pc:sldChg>
      <pc:sldChg chg="add">
        <pc:chgData name="Rikard Larsson" userId="30f9311d-8f31-4575-a65a-c912f83471a6" providerId="ADAL" clId="{6C6C0DED-E858-4144-9EEE-E0DEF6B3F5A9}" dt="2024-05-21T15:54:14.383" v="1241"/>
        <pc:sldMkLst>
          <pc:docMk/>
          <pc:sldMk cId="1896019950" sldId="722"/>
        </pc:sldMkLst>
      </pc:sldChg>
      <pc:sldChg chg="add del">
        <pc:chgData name="Rikard Larsson" userId="30f9311d-8f31-4575-a65a-c912f83471a6" providerId="ADAL" clId="{6C6C0DED-E858-4144-9EEE-E0DEF6B3F5A9}" dt="2024-05-21T15:53:54.195" v="1240" actId="2696"/>
        <pc:sldMkLst>
          <pc:docMk/>
          <pc:sldMk cId="1506724627" sldId="729"/>
        </pc:sldMkLst>
      </pc:sldChg>
      <pc:sldChg chg="add">
        <pc:chgData name="Rikard Larsson" userId="30f9311d-8f31-4575-a65a-c912f83471a6" providerId="ADAL" clId="{6C6C0DED-E858-4144-9EEE-E0DEF6B3F5A9}" dt="2024-05-21T15:54:14.383" v="1241"/>
        <pc:sldMkLst>
          <pc:docMk/>
          <pc:sldMk cId="1687398134" sldId="729"/>
        </pc:sldMkLst>
      </pc:sldChg>
      <pc:sldChg chg="add">
        <pc:chgData name="Rikard Larsson" userId="30f9311d-8f31-4575-a65a-c912f83471a6" providerId="ADAL" clId="{6C6C0DED-E858-4144-9EEE-E0DEF6B3F5A9}" dt="2024-05-21T15:54:14.383" v="1241"/>
        <pc:sldMkLst>
          <pc:docMk/>
          <pc:sldMk cId="145176118" sldId="730"/>
        </pc:sldMkLst>
      </pc:sldChg>
      <pc:sldChg chg="add del">
        <pc:chgData name="Rikard Larsson" userId="30f9311d-8f31-4575-a65a-c912f83471a6" providerId="ADAL" clId="{6C6C0DED-E858-4144-9EEE-E0DEF6B3F5A9}" dt="2024-05-21T15:53:54.195" v="1240" actId="2696"/>
        <pc:sldMkLst>
          <pc:docMk/>
          <pc:sldMk cId="3843822893" sldId="730"/>
        </pc:sldMkLst>
      </pc:sldChg>
      <pc:sldChg chg="modSp mod">
        <pc:chgData name="Rikard Larsson" userId="30f9311d-8f31-4575-a65a-c912f83471a6" providerId="ADAL" clId="{6C6C0DED-E858-4144-9EEE-E0DEF6B3F5A9}" dt="2024-05-20T12:53:54.839" v="740" actId="20577"/>
        <pc:sldMkLst>
          <pc:docMk/>
          <pc:sldMk cId="1727193652" sldId="738"/>
        </pc:sldMkLst>
        <pc:spChg chg="mod">
          <ac:chgData name="Rikard Larsson" userId="30f9311d-8f31-4575-a65a-c912f83471a6" providerId="ADAL" clId="{6C6C0DED-E858-4144-9EEE-E0DEF6B3F5A9}" dt="2024-05-20T12:53:22.608" v="715" actId="27636"/>
          <ac:spMkLst>
            <pc:docMk/>
            <pc:sldMk cId="1727193652" sldId="738"/>
            <ac:spMk id="3" creationId="{CD05CE8E-51EC-4184-B986-2C397A266075}"/>
          </ac:spMkLst>
        </pc:spChg>
        <pc:spChg chg="mod">
          <ac:chgData name="Rikard Larsson" userId="30f9311d-8f31-4575-a65a-c912f83471a6" providerId="ADAL" clId="{6C6C0DED-E858-4144-9EEE-E0DEF6B3F5A9}" dt="2024-05-20T12:53:54.839" v="740" actId="20577"/>
          <ac:spMkLst>
            <pc:docMk/>
            <pc:sldMk cId="1727193652" sldId="738"/>
            <ac:spMk id="4" creationId="{5ADA2EA4-6D99-2D64-7EFC-0E0B0981BB0A}"/>
          </ac:spMkLst>
        </pc:spChg>
      </pc:sldChg>
      <pc:sldChg chg="delSp modSp mod">
        <pc:chgData name="Rikard Larsson" userId="30f9311d-8f31-4575-a65a-c912f83471a6" providerId="ADAL" clId="{6C6C0DED-E858-4144-9EEE-E0DEF6B3F5A9}" dt="2024-05-20T12:42:44.051" v="621" actId="478"/>
        <pc:sldMkLst>
          <pc:docMk/>
          <pc:sldMk cId="2163902577" sldId="4461"/>
        </pc:sldMkLst>
        <pc:spChg chg="del">
          <ac:chgData name="Rikard Larsson" userId="30f9311d-8f31-4575-a65a-c912f83471a6" providerId="ADAL" clId="{6C6C0DED-E858-4144-9EEE-E0DEF6B3F5A9}" dt="2024-05-20T12:42:44.051" v="621" actId="478"/>
          <ac:spMkLst>
            <pc:docMk/>
            <pc:sldMk cId="2163902577" sldId="4461"/>
            <ac:spMk id="3" creationId="{A5A3752C-7F3E-DA5F-677E-31980F7C72F2}"/>
          </ac:spMkLst>
        </pc:spChg>
        <pc:graphicFrameChg chg="mod">
          <ac:chgData name="Rikard Larsson" userId="30f9311d-8f31-4575-a65a-c912f83471a6" providerId="ADAL" clId="{6C6C0DED-E858-4144-9EEE-E0DEF6B3F5A9}" dt="2024-05-20T12:42:20.971" v="620" actId="20577"/>
          <ac:graphicFrameMkLst>
            <pc:docMk/>
            <pc:sldMk cId="2163902577" sldId="4461"/>
            <ac:graphicFrameMk id="5" creationId="{24EE2E55-7E86-E300-111D-E88EABC1B200}"/>
          </ac:graphicFrameMkLst>
        </pc:graphicFrameChg>
      </pc:sldChg>
      <pc:sldChg chg="modSp mod">
        <pc:chgData name="Rikard Larsson" userId="30f9311d-8f31-4575-a65a-c912f83471a6" providerId="ADAL" clId="{6C6C0DED-E858-4144-9EEE-E0DEF6B3F5A9}" dt="2024-05-20T12:43:49.443" v="635" actId="20577"/>
        <pc:sldMkLst>
          <pc:docMk/>
          <pc:sldMk cId="1531244024" sldId="2145707415"/>
        </pc:sldMkLst>
        <pc:spChg chg="mod">
          <ac:chgData name="Rikard Larsson" userId="30f9311d-8f31-4575-a65a-c912f83471a6" providerId="ADAL" clId="{6C6C0DED-E858-4144-9EEE-E0DEF6B3F5A9}" dt="2024-05-20T12:43:49.443" v="635" actId="20577"/>
          <ac:spMkLst>
            <pc:docMk/>
            <pc:sldMk cId="1531244024" sldId="2145707415"/>
            <ac:spMk id="3" creationId="{2356E885-0650-41CA-92AB-9360307B6F18}"/>
          </ac:spMkLst>
        </pc:spChg>
      </pc:sldChg>
      <pc:sldChg chg="addSp delSp modSp add mod">
        <pc:chgData name="Rikard Larsson" userId="30f9311d-8f31-4575-a65a-c912f83471a6" providerId="ADAL" clId="{6C6C0DED-E858-4144-9EEE-E0DEF6B3F5A9}" dt="2024-05-21T06:51:31.213" v="1107" actId="478"/>
        <pc:sldMkLst>
          <pc:docMk/>
          <pc:sldMk cId="2988187411" sldId="2147470365"/>
        </pc:sldMkLst>
        <pc:spChg chg="mod">
          <ac:chgData name="Rikard Larsson" userId="30f9311d-8f31-4575-a65a-c912f83471a6" providerId="ADAL" clId="{6C6C0DED-E858-4144-9EEE-E0DEF6B3F5A9}" dt="2024-05-21T06:44:47.532" v="890" actId="20577"/>
          <ac:spMkLst>
            <pc:docMk/>
            <pc:sldMk cId="2988187411" sldId="2147470365"/>
            <ac:spMk id="2" creationId="{B26C3908-BFAC-A641-1238-B713E7CB7D26}"/>
          </ac:spMkLst>
        </pc:spChg>
        <pc:spChg chg="add del mod">
          <ac:chgData name="Rikard Larsson" userId="30f9311d-8f31-4575-a65a-c912f83471a6" providerId="ADAL" clId="{6C6C0DED-E858-4144-9EEE-E0DEF6B3F5A9}" dt="2024-05-21T06:51:31.213" v="1107" actId="478"/>
          <ac:spMkLst>
            <pc:docMk/>
            <pc:sldMk cId="2988187411" sldId="2147470365"/>
            <ac:spMk id="8" creationId="{A10A5AEE-2C28-7848-0C47-ECE3EC58DDB9}"/>
          </ac:spMkLst>
        </pc:spChg>
      </pc:sldChg>
      <pc:sldChg chg="modSp mod">
        <pc:chgData name="Rikard Larsson" userId="30f9311d-8f31-4575-a65a-c912f83471a6" providerId="ADAL" clId="{6C6C0DED-E858-4144-9EEE-E0DEF6B3F5A9}" dt="2024-05-21T06:43:04.508" v="857" actId="113"/>
        <pc:sldMkLst>
          <pc:docMk/>
          <pc:sldMk cId="1697688918" sldId="2147470398"/>
        </pc:sldMkLst>
        <pc:spChg chg="mod">
          <ac:chgData name="Rikard Larsson" userId="30f9311d-8f31-4575-a65a-c912f83471a6" providerId="ADAL" clId="{6C6C0DED-E858-4144-9EEE-E0DEF6B3F5A9}" dt="2024-05-20T12:45:07.787" v="648" actId="20577"/>
          <ac:spMkLst>
            <pc:docMk/>
            <pc:sldMk cId="1697688918" sldId="2147470398"/>
            <ac:spMk id="2" creationId="{3BF98B08-B0A4-21FF-0854-DFAEFCD72C2D}"/>
          </ac:spMkLst>
        </pc:spChg>
        <pc:spChg chg="mod">
          <ac:chgData name="Rikard Larsson" userId="30f9311d-8f31-4575-a65a-c912f83471a6" providerId="ADAL" clId="{6C6C0DED-E858-4144-9EEE-E0DEF6B3F5A9}" dt="2024-05-21T06:43:04.508" v="857" actId="113"/>
          <ac:spMkLst>
            <pc:docMk/>
            <pc:sldMk cId="1697688918" sldId="2147470398"/>
            <ac:spMk id="3" creationId="{78C571EE-C96F-DD5A-E970-CA5F74342982}"/>
          </ac:spMkLst>
        </pc:spChg>
      </pc:sldChg>
      <pc:sldChg chg="modSp mod">
        <pc:chgData name="Rikard Larsson" userId="30f9311d-8f31-4575-a65a-c912f83471a6" providerId="ADAL" clId="{6C6C0DED-E858-4144-9EEE-E0DEF6B3F5A9}" dt="2024-05-14T06:39:04.086" v="25" actId="11"/>
        <pc:sldMkLst>
          <pc:docMk/>
          <pc:sldMk cId="597585948" sldId="2147470400"/>
        </pc:sldMkLst>
        <pc:spChg chg="mod">
          <ac:chgData name="Rikard Larsson" userId="30f9311d-8f31-4575-a65a-c912f83471a6" providerId="ADAL" clId="{6C6C0DED-E858-4144-9EEE-E0DEF6B3F5A9}" dt="2024-05-14T06:39:04.086" v="25" actId="11"/>
          <ac:spMkLst>
            <pc:docMk/>
            <pc:sldMk cId="597585948" sldId="2147470400"/>
            <ac:spMk id="9" creationId="{90562A77-4AE2-438C-982C-5AB6AA6526B5}"/>
          </ac:spMkLst>
        </pc:spChg>
      </pc:sldChg>
      <pc:sldChg chg="delSp modSp mod">
        <pc:chgData name="Rikard Larsson" userId="30f9311d-8f31-4575-a65a-c912f83471a6" providerId="ADAL" clId="{6C6C0DED-E858-4144-9EEE-E0DEF6B3F5A9}" dt="2024-05-20T12:44:40.383" v="647" actId="20577"/>
        <pc:sldMkLst>
          <pc:docMk/>
          <pc:sldMk cId="1909784100" sldId="2147470403"/>
        </pc:sldMkLst>
        <pc:spChg chg="mod">
          <ac:chgData name="Rikard Larsson" userId="30f9311d-8f31-4575-a65a-c912f83471a6" providerId="ADAL" clId="{6C6C0DED-E858-4144-9EEE-E0DEF6B3F5A9}" dt="2024-05-20T12:44:40.383" v="647" actId="20577"/>
          <ac:spMkLst>
            <pc:docMk/>
            <pc:sldMk cId="1909784100" sldId="2147470403"/>
            <ac:spMk id="2" creationId="{3D67F862-BC5A-15BE-F183-4216B583AB7C}"/>
          </ac:spMkLst>
        </pc:spChg>
        <pc:spChg chg="mod">
          <ac:chgData name="Rikard Larsson" userId="30f9311d-8f31-4575-a65a-c912f83471a6" providerId="ADAL" clId="{6C6C0DED-E858-4144-9EEE-E0DEF6B3F5A9}" dt="2024-05-20T12:44:22.620" v="636" actId="207"/>
          <ac:spMkLst>
            <pc:docMk/>
            <pc:sldMk cId="1909784100" sldId="2147470403"/>
            <ac:spMk id="3" creationId="{7ABFC41E-0734-1AB1-41B3-D51775CCAA45}"/>
          </ac:spMkLst>
        </pc:spChg>
        <pc:spChg chg="del">
          <ac:chgData name="Rikard Larsson" userId="30f9311d-8f31-4575-a65a-c912f83471a6" providerId="ADAL" clId="{6C6C0DED-E858-4144-9EEE-E0DEF6B3F5A9}" dt="2024-05-20T12:44:32.125" v="637" actId="478"/>
          <ac:spMkLst>
            <pc:docMk/>
            <pc:sldMk cId="1909784100" sldId="2147470403"/>
            <ac:spMk id="6" creationId="{44B74507-21EF-3EED-5ED4-F6A86D7029DB}"/>
          </ac:spMkLst>
        </pc:spChg>
      </pc:sldChg>
      <pc:sldChg chg="modSp mod">
        <pc:chgData name="Rikard Larsson" userId="30f9311d-8f31-4575-a65a-c912f83471a6" providerId="ADAL" clId="{6C6C0DED-E858-4144-9EEE-E0DEF6B3F5A9}" dt="2024-05-20T12:48:43.890" v="665"/>
        <pc:sldMkLst>
          <pc:docMk/>
          <pc:sldMk cId="3398636285" sldId="2147470404"/>
        </pc:sldMkLst>
        <pc:spChg chg="mod">
          <ac:chgData name="Rikard Larsson" userId="30f9311d-8f31-4575-a65a-c912f83471a6" providerId="ADAL" clId="{6C6C0DED-E858-4144-9EEE-E0DEF6B3F5A9}" dt="2024-05-20T12:48:43.890" v="665"/>
          <ac:spMkLst>
            <pc:docMk/>
            <pc:sldMk cId="3398636285" sldId="2147470404"/>
            <ac:spMk id="3" creationId="{76D0C40D-88A0-4643-8515-5F3E3206D38A}"/>
          </ac:spMkLst>
        </pc:spChg>
      </pc:sldChg>
      <pc:sldChg chg="mod modShow">
        <pc:chgData name="Rikard Larsson" userId="30f9311d-8f31-4575-a65a-c912f83471a6" providerId="ADAL" clId="{6C6C0DED-E858-4144-9EEE-E0DEF6B3F5A9}" dt="2024-05-20T12:40:43.449" v="440" actId="729"/>
        <pc:sldMkLst>
          <pc:docMk/>
          <pc:sldMk cId="2805489545" sldId="2147470410"/>
        </pc:sldMkLst>
      </pc:sldChg>
      <pc:sldChg chg="modSp mod">
        <pc:chgData name="Rikard Larsson" userId="30f9311d-8f31-4575-a65a-c912f83471a6" providerId="ADAL" clId="{6C6C0DED-E858-4144-9EEE-E0DEF6B3F5A9}" dt="2024-05-21T08:41:09.456" v="1239" actId="20577"/>
        <pc:sldMkLst>
          <pc:docMk/>
          <pc:sldMk cId="3649668937" sldId="2147470412"/>
        </pc:sldMkLst>
        <pc:spChg chg="mod">
          <ac:chgData name="Rikard Larsson" userId="30f9311d-8f31-4575-a65a-c912f83471a6" providerId="ADAL" clId="{6C6C0DED-E858-4144-9EEE-E0DEF6B3F5A9}" dt="2024-05-21T08:41:09.456" v="1239" actId="20577"/>
          <ac:spMkLst>
            <pc:docMk/>
            <pc:sldMk cId="3649668937" sldId="2147470412"/>
            <ac:spMk id="5" creationId="{D4F10CCA-71FA-0D06-A08C-22F1829683E9}"/>
          </ac:spMkLst>
        </pc:spChg>
      </pc:sldChg>
      <pc:sldChg chg="del">
        <pc:chgData name="Rikard Larsson" userId="30f9311d-8f31-4575-a65a-c912f83471a6" providerId="ADAL" clId="{6C6C0DED-E858-4144-9EEE-E0DEF6B3F5A9}" dt="2024-05-20T12:49:04.476" v="666" actId="2696"/>
        <pc:sldMkLst>
          <pc:docMk/>
          <pc:sldMk cId="2678656436" sldId="2147470413"/>
        </pc:sldMkLst>
      </pc:sldChg>
      <pc:sldChg chg="del">
        <pc:chgData name="Rikard Larsson" userId="30f9311d-8f31-4575-a65a-c912f83471a6" providerId="ADAL" clId="{6C6C0DED-E858-4144-9EEE-E0DEF6B3F5A9}" dt="2024-05-20T12:49:04.476" v="666" actId="2696"/>
        <pc:sldMkLst>
          <pc:docMk/>
          <pc:sldMk cId="3835435193" sldId="2147470414"/>
        </pc:sldMkLst>
      </pc:sldChg>
      <pc:sldChg chg="del">
        <pc:chgData name="Rikard Larsson" userId="30f9311d-8f31-4575-a65a-c912f83471a6" providerId="ADAL" clId="{6C6C0DED-E858-4144-9EEE-E0DEF6B3F5A9}" dt="2024-05-20T12:49:04.476" v="666" actId="2696"/>
        <pc:sldMkLst>
          <pc:docMk/>
          <pc:sldMk cId="2716310841" sldId="2147470415"/>
        </pc:sldMkLst>
      </pc:sldChg>
      <pc:sldChg chg="ord">
        <pc:chgData name="Rikard Larsson" userId="30f9311d-8f31-4575-a65a-c912f83471a6" providerId="ADAL" clId="{6C6C0DED-E858-4144-9EEE-E0DEF6B3F5A9}" dt="2024-05-20T12:51:03.806" v="673"/>
        <pc:sldMkLst>
          <pc:docMk/>
          <pc:sldMk cId="1811772944" sldId="2147470416"/>
        </pc:sldMkLst>
      </pc:sldChg>
      <pc:sldChg chg="add">
        <pc:chgData name="Rikard Larsson" userId="30f9311d-8f31-4575-a65a-c912f83471a6" providerId="ADAL" clId="{6C6C0DED-E858-4144-9EEE-E0DEF6B3F5A9}" dt="2024-05-20T12:46:43.707" v="653"/>
        <pc:sldMkLst>
          <pc:docMk/>
          <pc:sldMk cId="3165403496" sldId="2147470417"/>
        </pc:sldMkLst>
      </pc:sldChg>
      <pc:sldChg chg="modSp mod">
        <pc:chgData name="Rikard Larsson" userId="30f9311d-8f31-4575-a65a-c912f83471a6" providerId="ADAL" clId="{6C6C0DED-E858-4144-9EEE-E0DEF6B3F5A9}" dt="2024-05-20T12:45:55.946" v="652" actId="14100"/>
        <pc:sldMkLst>
          <pc:docMk/>
          <pc:sldMk cId="3621555790" sldId="2147470418"/>
        </pc:sldMkLst>
        <pc:spChg chg="mod">
          <ac:chgData name="Rikard Larsson" userId="30f9311d-8f31-4575-a65a-c912f83471a6" providerId="ADAL" clId="{6C6C0DED-E858-4144-9EEE-E0DEF6B3F5A9}" dt="2024-05-20T12:45:55.946" v="652" actId="14100"/>
          <ac:spMkLst>
            <pc:docMk/>
            <pc:sldMk cId="3621555790" sldId="2147470418"/>
            <ac:spMk id="2" creationId="{C87ADA43-9356-7F9C-DA88-E456C300E340}"/>
          </ac:spMkLst>
        </pc:spChg>
        <pc:spChg chg="mod">
          <ac:chgData name="Rikard Larsson" userId="30f9311d-8f31-4575-a65a-c912f83471a6" providerId="ADAL" clId="{6C6C0DED-E858-4144-9EEE-E0DEF6B3F5A9}" dt="2024-05-20T12:45:45.715" v="651"/>
          <ac:spMkLst>
            <pc:docMk/>
            <pc:sldMk cId="3621555790" sldId="2147470418"/>
            <ac:spMk id="9" creationId="{A6EDBB2A-E7E5-7504-3CBD-122637770843}"/>
          </ac:spMkLst>
        </pc:spChg>
      </pc:sldChg>
      <pc:sldChg chg="del">
        <pc:chgData name="Rikard Larsson" userId="30f9311d-8f31-4575-a65a-c912f83471a6" providerId="ADAL" clId="{6C6C0DED-E858-4144-9EEE-E0DEF6B3F5A9}" dt="2024-05-20T12:48:05.084" v="661" actId="47"/>
        <pc:sldMkLst>
          <pc:docMk/>
          <pc:sldMk cId="1101543350" sldId="2147470419"/>
        </pc:sldMkLst>
      </pc:sldChg>
      <pc:sldChg chg="del">
        <pc:chgData name="Rikard Larsson" userId="30f9311d-8f31-4575-a65a-c912f83471a6" providerId="ADAL" clId="{6C6C0DED-E858-4144-9EEE-E0DEF6B3F5A9}" dt="2024-05-20T12:51:13.153" v="674" actId="2696"/>
        <pc:sldMkLst>
          <pc:docMk/>
          <pc:sldMk cId="380807226" sldId="2147470420"/>
        </pc:sldMkLst>
      </pc:sldChg>
      <pc:sldChg chg="del">
        <pc:chgData name="Rikard Larsson" userId="30f9311d-8f31-4575-a65a-c912f83471a6" providerId="ADAL" clId="{6C6C0DED-E858-4144-9EEE-E0DEF6B3F5A9}" dt="2024-05-20T12:52:19.558" v="676" actId="2696"/>
        <pc:sldMkLst>
          <pc:docMk/>
          <pc:sldMk cId="1512512407" sldId="2147470428"/>
        </pc:sldMkLst>
      </pc:sldChg>
      <pc:sldChg chg="add">
        <pc:chgData name="Rikard Larsson" userId="30f9311d-8f31-4575-a65a-c912f83471a6" providerId="ADAL" clId="{6C6C0DED-E858-4144-9EEE-E0DEF6B3F5A9}" dt="2024-05-20T12:40:34.654" v="439"/>
        <pc:sldMkLst>
          <pc:docMk/>
          <pc:sldMk cId="1878374331" sldId="2147470431"/>
        </pc:sldMkLst>
      </pc:sldChg>
      <pc:sldChg chg="add">
        <pc:chgData name="Rikard Larsson" userId="30f9311d-8f31-4575-a65a-c912f83471a6" providerId="ADAL" clId="{6C6C0DED-E858-4144-9EEE-E0DEF6B3F5A9}" dt="2024-05-20T12:46:43.707" v="653"/>
        <pc:sldMkLst>
          <pc:docMk/>
          <pc:sldMk cId="1717689061" sldId="2147470432"/>
        </pc:sldMkLst>
      </pc:sldChg>
      <pc:sldChg chg="add">
        <pc:chgData name="Rikard Larsson" userId="30f9311d-8f31-4575-a65a-c912f83471a6" providerId="ADAL" clId="{6C6C0DED-E858-4144-9EEE-E0DEF6B3F5A9}" dt="2024-05-20T12:46:43.707" v="653"/>
        <pc:sldMkLst>
          <pc:docMk/>
          <pc:sldMk cId="383218612" sldId="2147470433"/>
        </pc:sldMkLst>
      </pc:sldChg>
      <pc:sldChg chg="add">
        <pc:chgData name="Rikard Larsson" userId="30f9311d-8f31-4575-a65a-c912f83471a6" providerId="ADAL" clId="{6C6C0DED-E858-4144-9EEE-E0DEF6B3F5A9}" dt="2024-05-20T12:46:43.707" v="653"/>
        <pc:sldMkLst>
          <pc:docMk/>
          <pc:sldMk cId="697618575" sldId="2147470434"/>
        </pc:sldMkLst>
      </pc:sldChg>
      <pc:sldChg chg="add">
        <pc:chgData name="Rikard Larsson" userId="30f9311d-8f31-4575-a65a-c912f83471a6" providerId="ADAL" clId="{6C6C0DED-E858-4144-9EEE-E0DEF6B3F5A9}" dt="2024-05-20T12:46:43.707" v="653"/>
        <pc:sldMkLst>
          <pc:docMk/>
          <pc:sldMk cId="4281479535" sldId="2147470435"/>
        </pc:sldMkLst>
      </pc:sldChg>
      <pc:sldChg chg="add">
        <pc:chgData name="Rikard Larsson" userId="30f9311d-8f31-4575-a65a-c912f83471a6" providerId="ADAL" clId="{6C6C0DED-E858-4144-9EEE-E0DEF6B3F5A9}" dt="2024-05-20T12:46:43.707" v="653"/>
        <pc:sldMkLst>
          <pc:docMk/>
          <pc:sldMk cId="245150478" sldId="2147470436"/>
        </pc:sldMkLst>
      </pc:sldChg>
      <pc:sldChg chg="add">
        <pc:chgData name="Rikard Larsson" userId="30f9311d-8f31-4575-a65a-c912f83471a6" providerId="ADAL" clId="{6C6C0DED-E858-4144-9EEE-E0DEF6B3F5A9}" dt="2024-05-20T12:46:43.707" v="653"/>
        <pc:sldMkLst>
          <pc:docMk/>
          <pc:sldMk cId="854510149" sldId="2147470437"/>
        </pc:sldMkLst>
      </pc:sldChg>
      <pc:sldChg chg="add">
        <pc:chgData name="Rikard Larsson" userId="30f9311d-8f31-4575-a65a-c912f83471a6" providerId="ADAL" clId="{6C6C0DED-E858-4144-9EEE-E0DEF6B3F5A9}" dt="2024-05-20T12:46:43.707" v="653"/>
        <pc:sldMkLst>
          <pc:docMk/>
          <pc:sldMk cId="3311771219" sldId="2147470438"/>
        </pc:sldMkLst>
      </pc:sldChg>
      <pc:sldChg chg="add">
        <pc:chgData name="Rikard Larsson" userId="30f9311d-8f31-4575-a65a-c912f83471a6" providerId="ADAL" clId="{6C6C0DED-E858-4144-9EEE-E0DEF6B3F5A9}" dt="2024-05-20T12:46:43.707" v="653"/>
        <pc:sldMkLst>
          <pc:docMk/>
          <pc:sldMk cId="4024761897" sldId="2147470439"/>
        </pc:sldMkLst>
      </pc:sldChg>
      <pc:sldChg chg="modSp add mod ord">
        <pc:chgData name="Rikard Larsson" userId="30f9311d-8f31-4575-a65a-c912f83471a6" providerId="ADAL" clId="{6C6C0DED-E858-4144-9EEE-E0DEF6B3F5A9}" dt="2024-05-20T12:47:34.344" v="660" actId="1076"/>
        <pc:sldMkLst>
          <pc:docMk/>
          <pc:sldMk cId="1388083865" sldId="2147470440"/>
        </pc:sldMkLst>
        <pc:spChg chg="mod">
          <ac:chgData name="Rikard Larsson" userId="30f9311d-8f31-4575-a65a-c912f83471a6" providerId="ADAL" clId="{6C6C0DED-E858-4144-9EEE-E0DEF6B3F5A9}" dt="2024-05-20T12:47:34.344" v="660" actId="1076"/>
          <ac:spMkLst>
            <pc:docMk/>
            <pc:sldMk cId="1388083865" sldId="2147470440"/>
            <ac:spMk id="2" creationId="{C87ADA43-9356-7F9C-DA88-E456C300E340}"/>
          </ac:spMkLst>
        </pc:spChg>
      </pc:sldChg>
      <pc:sldChg chg="modSp add mod">
        <pc:chgData name="Rikard Larsson" userId="30f9311d-8f31-4575-a65a-c912f83471a6" providerId="ADAL" clId="{6C6C0DED-E858-4144-9EEE-E0DEF6B3F5A9}" dt="2024-05-20T12:47:21.318" v="657" actId="14100"/>
        <pc:sldMkLst>
          <pc:docMk/>
          <pc:sldMk cId="3583589287" sldId="2147470441"/>
        </pc:sldMkLst>
        <pc:spChg chg="mod">
          <ac:chgData name="Rikard Larsson" userId="30f9311d-8f31-4575-a65a-c912f83471a6" providerId="ADAL" clId="{6C6C0DED-E858-4144-9EEE-E0DEF6B3F5A9}" dt="2024-05-20T12:47:21.318" v="657" actId="14100"/>
          <ac:spMkLst>
            <pc:docMk/>
            <pc:sldMk cId="3583589287" sldId="2147470441"/>
            <ac:spMk id="2" creationId="{C87ADA43-9356-7F9C-DA88-E456C300E340}"/>
          </ac:spMkLst>
        </pc:spChg>
      </pc:sldChg>
      <pc:sldChg chg="modSp add mod">
        <pc:chgData name="Rikard Larsson" userId="30f9311d-8f31-4575-a65a-c912f83471a6" providerId="ADAL" clId="{6C6C0DED-E858-4144-9EEE-E0DEF6B3F5A9}" dt="2024-05-20T12:48:26.148" v="664" actId="14100"/>
        <pc:sldMkLst>
          <pc:docMk/>
          <pc:sldMk cId="3339428573" sldId="2147470442"/>
        </pc:sldMkLst>
        <pc:spChg chg="mod">
          <ac:chgData name="Rikard Larsson" userId="30f9311d-8f31-4575-a65a-c912f83471a6" providerId="ADAL" clId="{6C6C0DED-E858-4144-9EEE-E0DEF6B3F5A9}" dt="2024-05-20T12:48:26.148" v="664" actId="14100"/>
          <ac:spMkLst>
            <pc:docMk/>
            <pc:sldMk cId="3339428573" sldId="2147470442"/>
            <ac:spMk id="2" creationId="{C87ADA43-9356-7F9C-DA88-E456C300E340}"/>
          </ac:spMkLst>
        </pc:spChg>
      </pc:sldChg>
      <pc:sldChg chg="new del">
        <pc:chgData name="Rikard Larsson" userId="30f9311d-8f31-4575-a65a-c912f83471a6" providerId="ADAL" clId="{6C6C0DED-E858-4144-9EEE-E0DEF6B3F5A9}" dt="2024-05-20T12:49:24.644" v="668" actId="2696"/>
        <pc:sldMkLst>
          <pc:docMk/>
          <pc:sldMk cId="3608172621" sldId="2147470443"/>
        </pc:sldMkLst>
      </pc:sldChg>
      <pc:sldChg chg="modSp add mod">
        <pc:chgData name="Rikard Larsson" userId="30f9311d-8f31-4575-a65a-c912f83471a6" providerId="ADAL" clId="{6C6C0DED-E858-4144-9EEE-E0DEF6B3F5A9}" dt="2024-05-20T12:50:35.998" v="671" actId="14100"/>
        <pc:sldMkLst>
          <pc:docMk/>
          <pc:sldMk cId="3663890461" sldId="2147470443"/>
        </pc:sldMkLst>
        <pc:spChg chg="mod">
          <ac:chgData name="Rikard Larsson" userId="30f9311d-8f31-4575-a65a-c912f83471a6" providerId="ADAL" clId="{6C6C0DED-E858-4144-9EEE-E0DEF6B3F5A9}" dt="2024-05-20T12:50:35.998" v="671" actId="14100"/>
          <ac:spMkLst>
            <pc:docMk/>
            <pc:sldMk cId="3663890461" sldId="2147470443"/>
            <ac:spMk id="2" creationId="{C87ADA43-9356-7F9C-DA88-E456C300E340}"/>
          </ac:spMkLst>
        </pc:spChg>
      </pc:sldChg>
      <pc:sldChg chg="modSp add mod">
        <pc:chgData name="Rikard Larsson" userId="30f9311d-8f31-4575-a65a-c912f83471a6" providerId="ADAL" clId="{6C6C0DED-E858-4144-9EEE-E0DEF6B3F5A9}" dt="2024-05-20T12:52:33.834" v="678" actId="14100"/>
        <pc:sldMkLst>
          <pc:docMk/>
          <pc:sldMk cId="1800101011" sldId="2147470444"/>
        </pc:sldMkLst>
        <pc:spChg chg="mod">
          <ac:chgData name="Rikard Larsson" userId="30f9311d-8f31-4575-a65a-c912f83471a6" providerId="ADAL" clId="{6C6C0DED-E858-4144-9EEE-E0DEF6B3F5A9}" dt="2024-05-20T12:52:33.834" v="678" actId="14100"/>
          <ac:spMkLst>
            <pc:docMk/>
            <pc:sldMk cId="1800101011" sldId="2147470444"/>
            <ac:spMk id="2" creationId="{C87ADA43-9356-7F9C-DA88-E456C300E340}"/>
          </ac:spMkLst>
        </pc:spChg>
      </pc:sldChg>
      <pc:sldChg chg="modSp new mod">
        <pc:chgData name="Rikard Larsson" userId="30f9311d-8f31-4575-a65a-c912f83471a6" providerId="ADAL" clId="{6C6C0DED-E858-4144-9EEE-E0DEF6B3F5A9}" dt="2024-05-21T06:51:21.201" v="1104" actId="21"/>
        <pc:sldMkLst>
          <pc:docMk/>
          <pc:sldMk cId="2784426753" sldId="2147470445"/>
        </pc:sldMkLst>
        <pc:spChg chg="mod">
          <ac:chgData name="Rikard Larsson" userId="30f9311d-8f31-4575-a65a-c912f83471a6" providerId="ADAL" clId="{6C6C0DED-E858-4144-9EEE-E0DEF6B3F5A9}" dt="2024-05-21T06:49:59.476" v="997" actId="20577"/>
          <ac:spMkLst>
            <pc:docMk/>
            <pc:sldMk cId="2784426753" sldId="2147470445"/>
            <ac:spMk id="2" creationId="{1A0F1393-8836-2E48-8B6A-A9A5991EAD18}"/>
          </ac:spMkLst>
        </pc:spChg>
        <pc:spChg chg="mod">
          <ac:chgData name="Rikard Larsson" userId="30f9311d-8f31-4575-a65a-c912f83471a6" providerId="ADAL" clId="{6C6C0DED-E858-4144-9EEE-E0DEF6B3F5A9}" dt="2024-05-21T06:51:21.201" v="1104" actId="21"/>
          <ac:spMkLst>
            <pc:docMk/>
            <pc:sldMk cId="2784426753" sldId="2147470445"/>
            <ac:spMk id="3" creationId="{1BA776D4-4610-CBBF-D125-89F600ED8F2C}"/>
          </ac:spMkLst>
        </pc:spChg>
      </pc:sldChg>
      <pc:sldChg chg="addSp delSp modSp new del mod modClrScheme chgLayout">
        <pc:chgData name="Rikard Larsson" userId="30f9311d-8f31-4575-a65a-c912f83471a6" providerId="ADAL" clId="{6C6C0DED-E858-4144-9EEE-E0DEF6B3F5A9}" dt="2024-05-21T15:53:54.195" v="1240" actId="2696"/>
        <pc:sldMkLst>
          <pc:docMk/>
          <pc:sldMk cId="1738112035" sldId="2147470446"/>
        </pc:sldMkLst>
        <pc:spChg chg="del mod ord">
          <ac:chgData name="Rikard Larsson" userId="30f9311d-8f31-4575-a65a-c912f83471a6" providerId="ADAL" clId="{6C6C0DED-E858-4144-9EEE-E0DEF6B3F5A9}" dt="2024-05-21T08:23:27.390" v="1110" actId="700"/>
          <ac:spMkLst>
            <pc:docMk/>
            <pc:sldMk cId="1738112035" sldId="2147470446"/>
            <ac:spMk id="2" creationId="{00CB70A5-0C0F-1AF3-7D64-598A9A0BF766}"/>
          </ac:spMkLst>
        </pc:spChg>
        <pc:spChg chg="del mod ord">
          <ac:chgData name="Rikard Larsson" userId="30f9311d-8f31-4575-a65a-c912f83471a6" providerId="ADAL" clId="{6C6C0DED-E858-4144-9EEE-E0DEF6B3F5A9}" dt="2024-05-21T08:23:27.390" v="1110" actId="700"/>
          <ac:spMkLst>
            <pc:docMk/>
            <pc:sldMk cId="1738112035" sldId="2147470446"/>
            <ac:spMk id="3" creationId="{EE2B70F6-4CFF-CC70-8251-A835A71B669E}"/>
          </ac:spMkLst>
        </pc:spChg>
        <pc:spChg chg="add mod ord">
          <ac:chgData name="Rikard Larsson" userId="30f9311d-8f31-4575-a65a-c912f83471a6" providerId="ADAL" clId="{6C6C0DED-E858-4144-9EEE-E0DEF6B3F5A9}" dt="2024-05-21T08:23:47.795" v="1116" actId="20577"/>
          <ac:spMkLst>
            <pc:docMk/>
            <pc:sldMk cId="1738112035" sldId="2147470446"/>
            <ac:spMk id="4" creationId="{577185C0-2E86-A5E7-A8C1-579969956A2A}"/>
          </ac:spMkLst>
        </pc:spChg>
        <pc:spChg chg="add mod ord">
          <ac:chgData name="Rikard Larsson" userId="30f9311d-8f31-4575-a65a-c912f83471a6" providerId="ADAL" clId="{6C6C0DED-E858-4144-9EEE-E0DEF6B3F5A9}" dt="2024-05-21T08:24:00.013" v="1118" actId="20577"/>
          <ac:spMkLst>
            <pc:docMk/>
            <pc:sldMk cId="1738112035" sldId="2147470446"/>
            <ac:spMk id="5" creationId="{6B101C61-8F52-002A-2DDC-6828D1727413}"/>
          </ac:spMkLst>
        </pc:spChg>
      </pc:sldChg>
      <pc:sldChg chg="add">
        <pc:chgData name="Rikard Larsson" userId="30f9311d-8f31-4575-a65a-c912f83471a6" providerId="ADAL" clId="{6C6C0DED-E858-4144-9EEE-E0DEF6B3F5A9}" dt="2024-05-21T15:54:14.383" v="1241"/>
        <pc:sldMkLst>
          <pc:docMk/>
          <pc:sldMk cId="1839569329" sldId="2147470446"/>
        </pc:sldMkLst>
      </pc:sldChg>
      <pc:sldChg chg="modSp new del mod">
        <pc:chgData name="Rikard Larsson" userId="30f9311d-8f31-4575-a65a-c912f83471a6" providerId="ADAL" clId="{6C6C0DED-E858-4144-9EEE-E0DEF6B3F5A9}" dt="2024-05-21T15:54:24.407" v="1242" actId="2696"/>
        <pc:sldMkLst>
          <pc:docMk/>
          <pc:sldMk cId="2041061721" sldId="2147470447"/>
        </pc:sldMkLst>
        <pc:spChg chg="mod">
          <ac:chgData name="Rikard Larsson" userId="30f9311d-8f31-4575-a65a-c912f83471a6" providerId="ADAL" clId="{6C6C0DED-E858-4144-9EEE-E0DEF6B3F5A9}" dt="2024-05-21T08:26:30.837" v="1158" actId="6549"/>
          <ac:spMkLst>
            <pc:docMk/>
            <pc:sldMk cId="2041061721" sldId="2147470447"/>
            <ac:spMk id="2" creationId="{A88E8729-DB01-0730-887F-63A3DD52BAB2}"/>
          </ac:spMkLst>
        </pc:spChg>
        <pc:spChg chg="mod">
          <ac:chgData name="Rikard Larsson" userId="30f9311d-8f31-4575-a65a-c912f83471a6" providerId="ADAL" clId="{6C6C0DED-E858-4144-9EEE-E0DEF6B3F5A9}" dt="2024-05-21T08:27:58.316" v="1235" actId="20577"/>
          <ac:spMkLst>
            <pc:docMk/>
            <pc:sldMk cId="2041061721" sldId="2147470447"/>
            <ac:spMk id="3" creationId="{D16F60F7-A9EB-9410-79B5-2BBA71FD93CE}"/>
          </ac:spMkLst>
        </pc:spChg>
      </pc:sldChg>
      <pc:sldMasterChg chg="delSldLayout">
        <pc:chgData name="Rikard Larsson" userId="30f9311d-8f31-4575-a65a-c912f83471a6" providerId="ADAL" clId="{6C6C0DED-E858-4144-9EEE-E0DEF6B3F5A9}" dt="2024-05-21T15:53:54.195" v="1240" actId="2696"/>
        <pc:sldMasterMkLst>
          <pc:docMk/>
          <pc:sldMasterMk cId="3388820861" sldId="2147483763"/>
        </pc:sldMasterMkLst>
        <pc:sldLayoutChg chg="del">
          <pc:chgData name="Rikard Larsson" userId="30f9311d-8f31-4575-a65a-c912f83471a6" providerId="ADAL" clId="{6C6C0DED-E858-4144-9EEE-E0DEF6B3F5A9}" dt="2024-05-21T15:53:54.195" v="1240" actId="2696"/>
          <pc:sldLayoutMkLst>
            <pc:docMk/>
            <pc:sldMasterMk cId="3388820861" sldId="2147483763"/>
            <pc:sldLayoutMk cId="2489192901" sldId="2147483901"/>
          </pc:sldLayoutMkLst>
        </pc:sldLayoutChg>
      </pc:sldMasterChg>
    </pc:docChg>
  </pc:docChgLst>
  <pc:docChgLst>
    <pc:chgData name="Rikard Larsson" userId="30f9311d-8f31-4575-a65a-c912f83471a6" providerId="ADAL" clId="{31F89293-C441-49C2-B5E8-65A18ABEF2C3}"/>
    <pc:docChg chg="undo custSel addSld delSld modSld delMainMaster">
      <pc:chgData name="Rikard Larsson" userId="30f9311d-8f31-4575-a65a-c912f83471a6" providerId="ADAL" clId="{31F89293-C441-49C2-B5E8-65A18ABEF2C3}" dt="2023-12-08T08:33:18.694" v="1768" actId="14100"/>
      <pc:docMkLst>
        <pc:docMk/>
      </pc:docMkLst>
      <pc:sldChg chg="modSp add del mod">
        <pc:chgData name="Rikard Larsson" userId="30f9311d-8f31-4575-a65a-c912f83471a6" providerId="ADAL" clId="{31F89293-C441-49C2-B5E8-65A18ABEF2C3}" dt="2023-12-06T09:26:36.767" v="1733" actId="1076"/>
        <pc:sldMkLst>
          <pc:docMk/>
          <pc:sldMk cId="0" sldId="258"/>
        </pc:sldMkLst>
        <pc:spChg chg="mod">
          <ac:chgData name="Rikard Larsson" userId="30f9311d-8f31-4575-a65a-c912f83471a6" providerId="ADAL" clId="{31F89293-C441-49C2-B5E8-65A18ABEF2C3}" dt="2023-12-06T09:25:32.738" v="1664" actId="20577"/>
          <ac:spMkLst>
            <pc:docMk/>
            <pc:sldMk cId="0" sldId="258"/>
            <ac:spMk id="4" creationId="{82D31CB6-6B70-46A9-976A-EE28C1DC4313}"/>
          </ac:spMkLst>
        </pc:spChg>
        <pc:spChg chg="mod">
          <ac:chgData name="Rikard Larsson" userId="30f9311d-8f31-4575-a65a-c912f83471a6" providerId="ADAL" clId="{31F89293-C441-49C2-B5E8-65A18ABEF2C3}" dt="2023-12-06T09:26:31.644" v="1732" actId="14100"/>
          <ac:spMkLst>
            <pc:docMk/>
            <pc:sldMk cId="0" sldId="258"/>
            <ac:spMk id="38" creationId="{C1A0FEA6-554F-4A0B-A584-4DFBB30AC968}"/>
          </ac:spMkLst>
        </pc:spChg>
        <pc:spChg chg="mod">
          <ac:chgData name="Rikard Larsson" userId="30f9311d-8f31-4575-a65a-c912f83471a6" providerId="ADAL" clId="{31F89293-C441-49C2-B5E8-65A18ABEF2C3}" dt="2023-12-06T09:26:36.767" v="1733" actId="1076"/>
          <ac:spMkLst>
            <pc:docMk/>
            <pc:sldMk cId="0" sldId="258"/>
            <ac:spMk id="92" creationId="{00000000-0000-0000-0000-000000000000}"/>
          </ac:spMkLst>
        </pc:spChg>
      </pc:sldChg>
      <pc:sldChg chg="modSp add mod">
        <pc:chgData name="Rikard Larsson" userId="30f9311d-8f31-4575-a65a-c912f83471a6" providerId="ADAL" clId="{31F89293-C441-49C2-B5E8-65A18ABEF2C3}" dt="2023-12-08T08:33:18.694" v="1768" actId="14100"/>
        <pc:sldMkLst>
          <pc:docMk/>
          <pc:sldMk cId="2762156514" sldId="336"/>
        </pc:sldMkLst>
        <pc:spChg chg="mod">
          <ac:chgData name="Rikard Larsson" userId="30f9311d-8f31-4575-a65a-c912f83471a6" providerId="ADAL" clId="{31F89293-C441-49C2-B5E8-65A18ABEF2C3}" dt="2023-12-08T08:33:18.694" v="1768" actId="14100"/>
          <ac:spMkLst>
            <pc:docMk/>
            <pc:sldMk cId="2762156514" sldId="336"/>
            <ac:spMk id="3" creationId="{5C425B04-7787-84B5-4B96-DFBBC1BD8529}"/>
          </ac:spMkLst>
        </pc:spChg>
        <pc:spChg chg="mod">
          <ac:chgData name="Rikard Larsson" userId="30f9311d-8f31-4575-a65a-c912f83471a6" providerId="ADAL" clId="{31F89293-C441-49C2-B5E8-65A18ABEF2C3}" dt="2023-12-08T08:33:07.410" v="1766" actId="1038"/>
          <ac:spMkLst>
            <pc:docMk/>
            <pc:sldMk cId="2762156514" sldId="336"/>
            <ac:spMk id="5" creationId="{CDA1DD41-EE28-C811-AE11-8123BDFB87DD}"/>
          </ac:spMkLst>
        </pc:spChg>
        <pc:spChg chg="mod">
          <ac:chgData name="Rikard Larsson" userId="30f9311d-8f31-4575-a65a-c912f83471a6" providerId="ADAL" clId="{31F89293-C441-49C2-B5E8-65A18ABEF2C3}" dt="2023-12-08T08:33:07.410" v="1766" actId="1038"/>
          <ac:spMkLst>
            <pc:docMk/>
            <pc:sldMk cId="2762156514" sldId="336"/>
            <ac:spMk id="6" creationId="{0B749F3C-2274-BDF4-7A8C-0DFFC6240E55}"/>
          </ac:spMkLst>
        </pc:spChg>
        <pc:spChg chg="mod">
          <ac:chgData name="Rikard Larsson" userId="30f9311d-8f31-4575-a65a-c912f83471a6" providerId="ADAL" clId="{31F89293-C441-49C2-B5E8-65A18ABEF2C3}" dt="2023-12-08T08:33:07.410" v="1766" actId="1038"/>
          <ac:spMkLst>
            <pc:docMk/>
            <pc:sldMk cId="2762156514" sldId="336"/>
            <ac:spMk id="7" creationId="{D731CA54-1C56-03AD-B808-8B2FEBA78079}"/>
          </ac:spMkLst>
        </pc:spChg>
        <pc:spChg chg="mod">
          <ac:chgData name="Rikard Larsson" userId="30f9311d-8f31-4575-a65a-c912f83471a6" providerId="ADAL" clId="{31F89293-C441-49C2-B5E8-65A18ABEF2C3}" dt="2023-12-08T08:33:07.410" v="1766" actId="1038"/>
          <ac:spMkLst>
            <pc:docMk/>
            <pc:sldMk cId="2762156514" sldId="336"/>
            <ac:spMk id="8" creationId="{8FA1BC4D-7507-A654-114A-5EB03B2E3328}"/>
          </ac:spMkLst>
        </pc:spChg>
        <pc:spChg chg="mod">
          <ac:chgData name="Rikard Larsson" userId="30f9311d-8f31-4575-a65a-c912f83471a6" providerId="ADAL" clId="{31F89293-C441-49C2-B5E8-65A18ABEF2C3}" dt="2023-12-08T08:33:07.410" v="1766" actId="1038"/>
          <ac:spMkLst>
            <pc:docMk/>
            <pc:sldMk cId="2762156514" sldId="336"/>
            <ac:spMk id="9" creationId="{6EFCA498-E745-22EE-60D7-64B3F7125B9D}"/>
          </ac:spMkLst>
        </pc:spChg>
        <pc:spChg chg="mod">
          <ac:chgData name="Rikard Larsson" userId="30f9311d-8f31-4575-a65a-c912f83471a6" providerId="ADAL" clId="{31F89293-C441-49C2-B5E8-65A18ABEF2C3}" dt="2023-12-08T08:33:07.410" v="1766" actId="1038"/>
          <ac:spMkLst>
            <pc:docMk/>
            <pc:sldMk cId="2762156514" sldId="336"/>
            <ac:spMk id="10" creationId="{055907FF-E026-93BB-0A24-251883721656}"/>
          </ac:spMkLst>
        </pc:spChg>
        <pc:spChg chg="mod">
          <ac:chgData name="Rikard Larsson" userId="30f9311d-8f31-4575-a65a-c912f83471a6" providerId="ADAL" clId="{31F89293-C441-49C2-B5E8-65A18ABEF2C3}" dt="2023-12-08T08:33:07.410" v="1766" actId="1038"/>
          <ac:spMkLst>
            <pc:docMk/>
            <pc:sldMk cId="2762156514" sldId="336"/>
            <ac:spMk id="11" creationId="{435DCECD-8E6A-54FF-915D-6F047F120B4E}"/>
          </ac:spMkLst>
        </pc:spChg>
      </pc:sldChg>
      <pc:sldChg chg="modSp mod">
        <pc:chgData name="Rikard Larsson" userId="30f9311d-8f31-4575-a65a-c912f83471a6" providerId="ADAL" clId="{31F89293-C441-49C2-B5E8-65A18ABEF2C3}" dt="2023-11-22T12:07:30.113" v="7" actId="20577"/>
        <pc:sldMkLst>
          <pc:docMk/>
          <pc:sldMk cId="1862929319" sldId="673"/>
        </pc:sldMkLst>
        <pc:spChg chg="mod">
          <ac:chgData name="Rikard Larsson" userId="30f9311d-8f31-4575-a65a-c912f83471a6" providerId="ADAL" clId="{31F89293-C441-49C2-B5E8-65A18ABEF2C3}" dt="2023-11-22T12:07:30.113" v="7" actId="20577"/>
          <ac:spMkLst>
            <pc:docMk/>
            <pc:sldMk cId="1862929319" sldId="673"/>
            <ac:spMk id="7" creationId="{C650B86D-BAC2-45F2-A5B4-8F95FB580787}"/>
          </ac:spMkLst>
        </pc:spChg>
      </pc:sldChg>
      <pc:sldChg chg="add">
        <pc:chgData name="Rikard Larsson" userId="30f9311d-8f31-4575-a65a-c912f83471a6" providerId="ADAL" clId="{31F89293-C441-49C2-B5E8-65A18ABEF2C3}" dt="2023-12-05T10:31:49.627" v="278"/>
        <pc:sldMkLst>
          <pc:docMk/>
          <pc:sldMk cId="13545399" sldId="687"/>
        </pc:sldMkLst>
      </pc:sldChg>
      <pc:sldChg chg="modSp add mod">
        <pc:chgData name="Rikard Larsson" userId="30f9311d-8f31-4575-a65a-c912f83471a6" providerId="ADAL" clId="{31F89293-C441-49C2-B5E8-65A18ABEF2C3}" dt="2023-12-05T14:28:08.621" v="1347" actId="20577"/>
        <pc:sldMkLst>
          <pc:docMk/>
          <pc:sldMk cId="4121228420" sldId="690"/>
        </pc:sldMkLst>
        <pc:spChg chg="mod">
          <ac:chgData name="Rikard Larsson" userId="30f9311d-8f31-4575-a65a-c912f83471a6" providerId="ADAL" clId="{31F89293-C441-49C2-B5E8-65A18ABEF2C3}" dt="2023-12-05T14:28:08.621" v="1347" actId="20577"/>
          <ac:spMkLst>
            <pc:docMk/>
            <pc:sldMk cId="4121228420" sldId="690"/>
            <ac:spMk id="2" creationId="{08F974B5-D7AB-E3B8-8968-781C28806EE6}"/>
          </ac:spMkLst>
        </pc:spChg>
      </pc:sldChg>
      <pc:sldChg chg="modSp add mod">
        <pc:chgData name="Rikard Larsson" userId="30f9311d-8f31-4575-a65a-c912f83471a6" providerId="ADAL" clId="{31F89293-C441-49C2-B5E8-65A18ABEF2C3}" dt="2023-12-06T09:19:39.570" v="1631" actId="20577"/>
        <pc:sldMkLst>
          <pc:docMk/>
          <pc:sldMk cId="2047650159" sldId="691"/>
        </pc:sldMkLst>
        <pc:spChg chg="mod">
          <ac:chgData name="Rikard Larsson" userId="30f9311d-8f31-4575-a65a-c912f83471a6" providerId="ADAL" clId="{31F89293-C441-49C2-B5E8-65A18ABEF2C3}" dt="2023-12-05T14:28:16.834" v="1349" actId="20577"/>
          <ac:spMkLst>
            <pc:docMk/>
            <pc:sldMk cId="2047650159" sldId="691"/>
            <ac:spMk id="2" creationId="{08F974B5-D7AB-E3B8-8968-781C28806EE6}"/>
          </ac:spMkLst>
        </pc:spChg>
        <pc:graphicFrameChg chg="mod modGraphic">
          <ac:chgData name="Rikard Larsson" userId="30f9311d-8f31-4575-a65a-c912f83471a6" providerId="ADAL" clId="{31F89293-C441-49C2-B5E8-65A18ABEF2C3}" dt="2023-12-06T09:19:39.570" v="1631" actId="20577"/>
          <ac:graphicFrameMkLst>
            <pc:docMk/>
            <pc:sldMk cId="2047650159" sldId="691"/>
            <ac:graphicFrameMk id="4" creationId="{827B8A7D-2B98-5168-78F2-A3B79B5C026C}"/>
          </ac:graphicFrameMkLst>
        </pc:graphicFrameChg>
      </pc:sldChg>
      <pc:sldChg chg="modSp mod">
        <pc:chgData name="Rikard Larsson" userId="30f9311d-8f31-4575-a65a-c912f83471a6" providerId="ADAL" clId="{31F89293-C441-49C2-B5E8-65A18ABEF2C3}" dt="2023-12-05T10:41:43.994" v="597" actId="20577"/>
        <pc:sldMkLst>
          <pc:docMk/>
          <pc:sldMk cId="1099206566" sldId="693"/>
        </pc:sldMkLst>
        <pc:spChg chg="mod">
          <ac:chgData name="Rikard Larsson" userId="30f9311d-8f31-4575-a65a-c912f83471a6" providerId="ADAL" clId="{31F89293-C441-49C2-B5E8-65A18ABEF2C3}" dt="2023-12-05T10:41:43.994" v="597" actId="20577"/>
          <ac:spMkLst>
            <pc:docMk/>
            <pc:sldMk cId="1099206566" sldId="693"/>
            <ac:spMk id="3" creationId="{510298F0-4E93-4401-AA7C-3A84B6575ACE}"/>
          </ac:spMkLst>
        </pc:spChg>
      </pc:sldChg>
      <pc:sldChg chg="add">
        <pc:chgData name="Rikard Larsson" userId="30f9311d-8f31-4575-a65a-c912f83471a6" providerId="ADAL" clId="{31F89293-C441-49C2-B5E8-65A18ABEF2C3}" dt="2023-12-06T08:48:25.646" v="1466"/>
        <pc:sldMkLst>
          <pc:docMk/>
          <pc:sldMk cId="2647232417" sldId="724"/>
        </pc:sldMkLst>
      </pc:sldChg>
      <pc:sldChg chg="add">
        <pc:chgData name="Rikard Larsson" userId="30f9311d-8f31-4575-a65a-c912f83471a6" providerId="ADAL" clId="{31F89293-C441-49C2-B5E8-65A18ABEF2C3}" dt="2023-12-06T08:48:25.646" v="1466"/>
        <pc:sldMkLst>
          <pc:docMk/>
          <pc:sldMk cId="3946924991" sldId="727"/>
        </pc:sldMkLst>
      </pc:sldChg>
      <pc:sldChg chg="addSp delSp modSp mod">
        <pc:chgData name="Rikard Larsson" userId="30f9311d-8f31-4575-a65a-c912f83471a6" providerId="ADAL" clId="{31F89293-C441-49C2-B5E8-65A18ABEF2C3}" dt="2023-12-06T09:56:44.362" v="1734" actId="14100"/>
        <pc:sldMkLst>
          <pc:docMk/>
          <pc:sldMk cId="1727193652" sldId="738"/>
        </pc:sldMkLst>
        <pc:spChg chg="mod">
          <ac:chgData name="Rikard Larsson" userId="30f9311d-8f31-4575-a65a-c912f83471a6" providerId="ADAL" clId="{31F89293-C441-49C2-B5E8-65A18ABEF2C3}" dt="2023-12-05T15:08:46.314" v="1459" actId="20577"/>
          <ac:spMkLst>
            <pc:docMk/>
            <pc:sldMk cId="1727193652" sldId="738"/>
            <ac:spMk id="2" creationId="{DD4213C4-2466-4C80-AB00-16828BEEDC99}"/>
          </ac:spMkLst>
        </pc:spChg>
        <pc:spChg chg="mod">
          <ac:chgData name="Rikard Larsson" userId="30f9311d-8f31-4575-a65a-c912f83471a6" providerId="ADAL" clId="{31F89293-C441-49C2-B5E8-65A18ABEF2C3}" dt="2023-12-06T09:56:44.362" v="1734" actId="14100"/>
          <ac:spMkLst>
            <pc:docMk/>
            <pc:sldMk cId="1727193652" sldId="738"/>
            <ac:spMk id="3" creationId="{CD05CE8E-51EC-4184-B986-2C397A266075}"/>
          </ac:spMkLst>
        </pc:spChg>
        <pc:spChg chg="add del mod">
          <ac:chgData name="Rikard Larsson" userId="30f9311d-8f31-4575-a65a-c912f83471a6" providerId="ADAL" clId="{31F89293-C441-49C2-B5E8-65A18ABEF2C3}" dt="2023-12-05T13:49:08.658" v="670" actId="478"/>
          <ac:spMkLst>
            <pc:docMk/>
            <pc:sldMk cId="1727193652" sldId="738"/>
            <ac:spMk id="6" creationId="{EDE3C60A-91FC-54A9-D1F1-4342B2EE07FB}"/>
          </ac:spMkLst>
        </pc:spChg>
        <pc:spChg chg="add del mod">
          <ac:chgData name="Rikard Larsson" userId="30f9311d-8f31-4575-a65a-c912f83471a6" providerId="ADAL" clId="{31F89293-C441-49C2-B5E8-65A18ABEF2C3}" dt="2023-12-05T13:49:32.902" v="672"/>
          <ac:spMkLst>
            <pc:docMk/>
            <pc:sldMk cId="1727193652" sldId="738"/>
            <ac:spMk id="8" creationId="{69B7A3D2-C59B-7FB3-4B75-0F7D3B4C59B3}"/>
          </ac:spMkLst>
        </pc:spChg>
        <pc:spChg chg="add del mod">
          <ac:chgData name="Rikard Larsson" userId="30f9311d-8f31-4575-a65a-c912f83471a6" providerId="ADAL" clId="{31F89293-C441-49C2-B5E8-65A18ABEF2C3}" dt="2023-12-05T13:49:32.902" v="672"/>
          <ac:spMkLst>
            <pc:docMk/>
            <pc:sldMk cId="1727193652" sldId="738"/>
            <ac:spMk id="9" creationId="{30FDDEB0-B0A6-E351-E560-14D4E9F8B33A}"/>
          </ac:spMkLst>
        </pc:spChg>
        <pc:spChg chg="add del mod">
          <ac:chgData name="Rikard Larsson" userId="30f9311d-8f31-4575-a65a-c912f83471a6" providerId="ADAL" clId="{31F89293-C441-49C2-B5E8-65A18ABEF2C3}" dt="2023-12-05T13:49:32.902" v="672"/>
          <ac:spMkLst>
            <pc:docMk/>
            <pc:sldMk cId="1727193652" sldId="738"/>
            <ac:spMk id="10" creationId="{5CEB5DC2-574D-400D-8610-53354EC6072A}"/>
          </ac:spMkLst>
        </pc:spChg>
        <pc:spChg chg="add del mod">
          <ac:chgData name="Rikard Larsson" userId="30f9311d-8f31-4575-a65a-c912f83471a6" providerId="ADAL" clId="{31F89293-C441-49C2-B5E8-65A18ABEF2C3}" dt="2023-12-05T13:49:32.902" v="672"/>
          <ac:spMkLst>
            <pc:docMk/>
            <pc:sldMk cId="1727193652" sldId="738"/>
            <ac:spMk id="11" creationId="{214C7970-5A24-8D49-2E72-11FFC7982ED9}"/>
          </ac:spMkLst>
        </pc:spChg>
        <pc:spChg chg="add mod">
          <ac:chgData name="Rikard Larsson" userId="30f9311d-8f31-4575-a65a-c912f83471a6" providerId="ADAL" clId="{31F89293-C441-49C2-B5E8-65A18ABEF2C3}" dt="2023-12-05T13:49:46.360" v="674" actId="1076"/>
          <ac:spMkLst>
            <pc:docMk/>
            <pc:sldMk cId="1727193652" sldId="738"/>
            <ac:spMk id="14" creationId="{D358AF2B-74EA-7A0E-2FA6-2327C8C6A94D}"/>
          </ac:spMkLst>
        </pc:spChg>
        <pc:spChg chg="add mod">
          <ac:chgData name="Rikard Larsson" userId="30f9311d-8f31-4575-a65a-c912f83471a6" providerId="ADAL" clId="{31F89293-C441-49C2-B5E8-65A18ABEF2C3}" dt="2023-12-05T13:51:26.834" v="716" actId="1037"/>
          <ac:spMkLst>
            <pc:docMk/>
            <pc:sldMk cId="1727193652" sldId="738"/>
            <ac:spMk id="15" creationId="{E19AF375-3820-AB22-B25E-D68D60A5AF79}"/>
          </ac:spMkLst>
        </pc:spChg>
        <pc:spChg chg="add del mod">
          <ac:chgData name="Rikard Larsson" userId="30f9311d-8f31-4575-a65a-c912f83471a6" providerId="ADAL" clId="{31F89293-C441-49C2-B5E8-65A18ABEF2C3}" dt="2023-12-05T13:49:57.691" v="677" actId="478"/>
          <ac:spMkLst>
            <pc:docMk/>
            <pc:sldMk cId="1727193652" sldId="738"/>
            <ac:spMk id="16" creationId="{67A15AF4-69C2-BE68-926B-BDA48834E946}"/>
          </ac:spMkLst>
        </pc:spChg>
        <pc:spChg chg="add del mod">
          <ac:chgData name="Rikard Larsson" userId="30f9311d-8f31-4575-a65a-c912f83471a6" providerId="ADAL" clId="{31F89293-C441-49C2-B5E8-65A18ABEF2C3}" dt="2023-12-05T13:49:51.454" v="675" actId="478"/>
          <ac:spMkLst>
            <pc:docMk/>
            <pc:sldMk cId="1727193652" sldId="738"/>
            <ac:spMk id="17" creationId="{835592F6-C4DF-E9F5-0CB7-082C39E922DD}"/>
          </ac:spMkLst>
        </pc:spChg>
        <pc:graphicFrameChg chg="add del mod">
          <ac:chgData name="Rikard Larsson" userId="30f9311d-8f31-4575-a65a-c912f83471a6" providerId="ADAL" clId="{31F89293-C441-49C2-B5E8-65A18ABEF2C3}" dt="2023-11-22T12:28:12.987" v="163"/>
          <ac:graphicFrameMkLst>
            <pc:docMk/>
            <pc:sldMk cId="1727193652" sldId="738"/>
            <ac:graphicFrameMk id="4" creationId="{EBF5EB0C-B60C-DFF4-1A4B-0CDE8B146C7C}"/>
          </ac:graphicFrameMkLst>
        </pc:graphicFrameChg>
        <pc:graphicFrameChg chg="add del mod">
          <ac:chgData name="Rikard Larsson" userId="30f9311d-8f31-4575-a65a-c912f83471a6" providerId="ADAL" clId="{31F89293-C441-49C2-B5E8-65A18ABEF2C3}" dt="2023-12-05T13:49:32.902" v="672"/>
          <ac:graphicFrameMkLst>
            <pc:docMk/>
            <pc:sldMk cId="1727193652" sldId="738"/>
            <ac:graphicFrameMk id="4" creationId="{F4B1FD50-4EB1-1187-85D7-192446CE430C}"/>
          </ac:graphicFrameMkLst>
        </pc:graphicFrameChg>
        <pc:graphicFrameChg chg="add del mod modGraphic">
          <ac:chgData name="Rikard Larsson" userId="30f9311d-8f31-4575-a65a-c912f83471a6" providerId="ADAL" clId="{31F89293-C441-49C2-B5E8-65A18ABEF2C3}" dt="2023-12-05T13:49:06.526" v="669" actId="478"/>
          <ac:graphicFrameMkLst>
            <pc:docMk/>
            <pc:sldMk cId="1727193652" sldId="738"/>
            <ac:graphicFrameMk id="5" creationId="{5B730D54-B8F4-6D05-DE63-6C2FC77632D5}"/>
          </ac:graphicFrameMkLst>
        </pc:graphicFrameChg>
        <pc:graphicFrameChg chg="add del mod">
          <ac:chgData name="Rikard Larsson" userId="30f9311d-8f31-4575-a65a-c912f83471a6" providerId="ADAL" clId="{31F89293-C441-49C2-B5E8-65A18ABEF2C3}" dt="2023-12-05T13:49:32.902" v="672"/>
          <ac:graphicFrameMkLst>
            <pc:docMk/>
            <pc:sldMk cId="1727193652" sldId="738"/>
            <ac:graphicFrameMk id="7" creationId="{68D31045-A2BB-5865-7779-67CA1F941563}"/>
          </ac:graphicFrameMkLst>
        </pc:graphicFrameChg>
        <pc:graphicFrameChg chg="add mod modGraphic">
          <ac:chgData name="Rikard Larsson" userId="30f9311d-8f31-4575-a65a-c912f83471a6" providerId="ADAL" clId="{31F89293-C441-49C2-B5E8-65A18ABEF2C3}" dt="2023-12-05T13:51:26.834" v="716" actId="1037"/>
          <ac:graphicFrameMkLst>
            <pc:docMk/>
            <pc:sldMk cId="1727193652" sldId="738"/>
            <ac:graphicFrameMk id="12" creationId="{1630515D-F797-0C8B-9D44-EE2370F27660}"/>
          </ac:graphicFrameMkLst>
        </pc:graphicFrameChg>
        <pc:graphicFrameChg chg="add mod modGraphic">
          <ac:chgData name="Rikard Larsson" userId="30f9311d-8f31-4575-a65a-c912f83471a6" providerId="ADAL" clId="{31F89293-C441-49C2-B5E8-65A18ABEF2C3}" dt="2023-12-05T13:50:39.444" v="682" actId="207"/>
          <ac:graphicFrameMkLst>
            <pc:docMk/>
            <pc:sldMk cId="1727193652" sldId="738"/>
            <ac:graphicFrameMk id="13" creationId="{CA2E0BC0-9F34-9D5B-A3BA-8ADD03FF5EE3}"/>
          </ac:graphicFrameMkLst>
        </pc:graphicFrameChg>
      </pc:sldChg>
      <pc:sldChg chg="modSp add mod">
        <pc:chgData name="Rikard Larsson" userId="30f9311d-8f31-4575-a65a-c912f83471a6" providerId="ADAL" clId="{31F89293-C441-49C2-B5E8-65A18ABEF2C3}" dt="2023-12-05T14:28:02.209" v="1344" actId="20577"/>
        <pc:sldMkLst>
          <pc:docMk/>
          <pc:sldMk cId="2768302145" sldId="760"/>
        </pc:sldMkLst>
        <pc:spChg chg="mod">
          <ac:chgData name="Rikard Larsson" userId="30f9311d-8f31-4575-a65a-c912f83471a6" providerId="ADAL" clId="{31F89293-C441-49C2-B5E8-65A18ABEF2C3}" dt="2023-12-05T14:28:02.209" v="1344" actId="20577"/>
          <ac:spMkLst>
            <pc:docMk/>
            <pc:sldMk cId="2768302145" sldId="760"/>
            <ac:spMk id="2" creationId="{08F974B5-D7AB-E3B8-8968-781C28806EE6}"/>
          </ac:spMkLst>
        </pc:spChg>
      </pc:sldChg>
      <pc:sldChg chg="del">
        <pc:chgData name="Rikard Larsson" userId="30f9311d-8f31-4575-a65a-c912f83471a6" providerId="ADAL" clId="{31F89293-C441-49C2-B5E8-65A18ABEF2C3}" dt="2023-11-29T15:04:31.009" v="277" actId="47"/>
        <pc:sldMkLst>
          <pc:docMk/>
          <pc:sldMk cId="389990470" sldId="818"/>
        </pc:sldMkLst>
      </pc:sldChg>
      <pc:sldChg chg="del">
        <pc:chgData name="Rikard Larsson" userId="30f9311d-8f31-4575-a65a-c912f83471a6" providerId="ADAL" clId="{31F89293-C441-49C2-B5E8-65A18ABEF2C3}" dt="2023-11-29T15:03:58.891" v="276" actId="2696"/>
        <pc:sldMkLst>
          <pc:docMk/>
          <pc:sldMk cId="2305922137" sldId="929"/>
        </pc:sldMkLst>
      </pc:sldChg>
      <pc:sldChg chg="modSp mod">
        <pc:chgData name="Rikard Larsson" userId="30f9311d-8f31-4575-a65a-c912f83471a6" providerId="ADAL" clId="{31F89293-C441-49C2-B5E8-65A18ABEF2C3}" dt="2023-12-05T13:57:21.424" v="1314" actId="20577"/>
        <pc:sldMkLst>
          <pc:docMk/>
          <pc:sldMk cId="2701016481" sldId="931"/>
        </pc:sldMkLst>
        <pc:spChg chg="mod">
          <ac:chgData name="Rikard Larsson" userId="30f9311d-8f31-4575-a65a-c912f83471a6" providerId="ADAL" clId="{31F89293-C441-49C2-B5E8-65A18ABEF2C3}" dt="2023-12-05T13:57:21.424" v="1314" actId="20577"/>
          <ac:spMkLst>
            <pc:docMk/>
            <pc:sldMk cId="2701016481" sldId="931"/>
            <ac:spMk id="3" creationId="{0CB41613-0BFE-4DD9-AB05-742C24D7DC9D}"/>
          </ac:spMkLst>
        </pc:spChg>
      </pc:sldChg>
      <pc:sldChg chg="del">
        <pc:chgData name="Rikard Larsson" userId="30f9311d-8f31-4575-a65a-c912f83471a6" providerId="ADAL" clId="{31F89293-C441-49C2-B5E8-65A18ABEF2C3}" dt="2023-11-29T15:04:31.009" v="277" actId="47"/>
        <pc:sldMkLst>
          <pc:docMk/>
          <pc:sldMk cId="3926393250" sldId="4368"/>
        </pc:sldMkLst>
      </pc:sldChg>
      <pc:sldChg chg="del">
        <pc:chgData name="Rikard Larsson" userId="30f9311d-8f31-4575-a65a-c912f83471a6" providerId="ADAL" clId="{31F89293-C441-49C2-B5E8-65A18ABEF2C3}" dt="2023-12-05T13:52:35.319" v="737" actId="2696"/>
        <pc:sldMkLst>
          <pc:docMk/>
          <pc:sldMk cId="1218600526" sldId="4370"/>
        </pc:sldMkLst>
      </pc:sldChg>
      <pc:sldChg chg="modSp mod">
        <pc:chgData name="Rikard Larsson" userId="30f9311d-8f31-4575-a65a-c912f83471a6" providerId="ADAL" clId="{31F89293-C441-49C2-B5E8-65A18ABEF2C3}" dt="2023-12-06T07:54:49.673" v="1460" actId="1076"/>
        <pc:sldMkLst>
          <pc:docMk/>
          <pc:sldMk cId="2163902577" sldId="4461"/>
        </pc:sldMkLst>
        <pc:spChg chg="mod">
          <ac:chgData name="Rikard Larsson" userId="30f9311d-8f31-4575-a65a-c912f83471a6" providerId="ADAL" clId="{31F89293-C441-49C2-B5E8-65A18ABEF2C3}" dt="2023-12-06T07:54:49.673" v="1460" actId="1076"/>
          <ac:spMkLst>
            <pc:docMk/>
            <pc:sldMk cId="2163902577" sldId="4461"/>
            <ac:spMk id="3" creationId="{A5A3752C-7F3E-DA5F-677E-31980F7C72F2}"/>
          </ac:spMkLst>
        </pc:spChg>
        <pc:graphicFrameChg chg="mod">
          <ac:chgData name="Rikard Larsson" userId="30f9311d-8f31-4575-a65a-c912f83471a6" providerId="ADAL" clId="{31F89293-C441-49C2-B5E8-65A18ABEF2C3}" dt="2023-12-05T10:36:28.041" v="477"/>
          <ac:graphicFrameMkLst>
            <pc:docMk/>
            <pc:sldMk cId="2163902577" sldId="4461"/>
            <ac:graphicFrameMk id="5" creationId="{24EE2E55-7E86-E300-111D-E88EABC1B200}"/>
          </ac:graphicFrameMkLst>
        </pc:graphicFrameChg>
      </pc:sldChg>
      <pc:sldChg chg="del">
        <pc:chgData name="Rikard Larsson" userId="30f9311d-8f31-4575-a65a-c912f83471a6" providerId="ADAL" clId="{31F89293-C441-49C2-B5E8-65A18ABEF2C3}" dt="2023-12-05T13:51:36.122" v="717" actId="2696"/>
        <pc:sldMkLst>
          <pc:docMk/>
          <pc:sldMk cId="2025717999" sldId="2145707405"/>
        </pc:sldMkLst>
      </pc:sldChg>
      <pc:sldChg chg="del">
        <pc:chgData name="Rikard Larsson" userId="30f9311d-8f31-4575-a65a-c912f83471a6" providerId="ADAL" clId="{31F89293-C441-49C2-B5E8-65A18ABEF2C3}" dt="2023-12-05T13:59:28.952" v="1335" actId="2696"/>
        <pc:sldMkLst>
          <pc:docMk/>
          <pc:sldMk cId="327879890" sldId="2145707406"/>
        </pc:sldMkLst>
      </pc:sldChg>
      <pc:sldChg chg="modSp mod">
        <pc:chgData name="Rikard Larsson" userId="30f9311d-8f31-4575-a65a-c912f83471a6" providerId="ADAL" clId="{31F89293-C441-49C2-B5E8-65A18ABEF2C3}" dt="2023-12-05T15:04:16.438" v="1434" actId="2164"/>
        <pc:sldMkLst>
          <pc:docMk/>
          <pc:sldMk cId="1441734273" sldId="2145707410"/>
        </pc:sldMkLst>
        <pc:graphicFrameChg chg="mod modGraphic">
          <ac:chgData name="Rikard Larsson" userId="30f9311d-8f31-4575-a65a-c912f83471a6" providerId="ADAL" clId="{31F89293-C441-49C2-B5E8-65A18ABEF2C3}" dt="2023-12-05T15:04:16.438" v="1434" actId="2164"/>
          <ac:graphicFrameMkLst>
            <pc:docMk/>
            <pc:sldMk cId="1441734273" sldId="2145707410"/>
            <ac:graphicFrameMk id="4" creationId="{96C4FD5A-3B27-01A9-2086-8371240CA699}"/>
          </ac:graphicFrameMkLst>
        </pc:graphicFrameChg>
      </pc:sldChg>
      <pc:sldChg chg="del">
        <pc:chgData name="Rikard Larsson" userId="30f9311d-8f31-4575-a65a-c912f83471a6" providerId="ADAL" clId="{31F89293-C441-49C2-B5E8-65A18ABEF2C3}" dt="2023-11-22T12:08:13.518" v="8" actId="2696"/>
        <pc:sldMkLst>
          <pc:docMk/>
          <pc:sldMk cId="2170871725" sldId="2145707414"/>
        </pc:sldMkLst>
      </pc:sldChg>
      <pc:sldChg chg="modSp mod modAnim">
        <pc:chgData name="Rikard Larsson" userId="30f9311d-8f31-4575-a65a-c912f83471a6" providerId="ADAL" clId="{31F89293-C441-49C2-B5E8-65A18ABEF2C3}" dt="2023-12-05T10:43:13.388" v="666" actId="20578"/>
        <pc:sldMkLst>
          <pc:docMk/>
          <pc:sldMk cId="1531244024" sldId="2145707415"/>
        </pc:sldMkLst>
        <pc:spChg chg="mod">
          <ac:chgData name="Rikard Larsson" userId="30f9311d-8f31-4575-a65a-c912f83471a6" providerId="ADAL" clId="{31F89293-C441-49C2-B5E8-65A18ABEF2C3}" dt="2023-12-05T10:43:13.388" v="666" actId="20578"/>
          <ac:spMkLst>
            <pc:docMk/>
            <pc:sldMk cId="1531244024" sldId="2145707415"/>
            <ac:spMk id="3" creationId="{2356E885-0650-41CA-92AB-9360307B6F18}"/>
          </ac:spMkLst>
        </pc:spChg>
      </pc:sldChg>
      <pc:sldChg chg="addSp delSp modSp mod">
        <pc:chgData name="Rikard Larsson" userId="30f9311d-8f31-4575-a65a-c912f83471a6" providerId="ADAL" clId="{31F89293-C441-49C2-B5E8-65A18ABEF2C3}" dt="2023-12-05T10:35:00.636" v="475"/>
        <pc:sldMkLst>
          <pc:docMk/>
          <pc:sldMk cId="2079962266" sldId="2145707439"/>
        </pc:sldMkLst>
        <pc:graphicFrameChg chg="del">
          <ac:chgData name="Rikard Larsson" userId="30f9311d-8f31-4575-a65a-c912f83471a6" providerId="ADAL" clId="{31F89293-C441-49C2-B5E8-65A18ABEF2C3}" dt="2023-11-22T14:31:47.239" v="205" actId="478"/>
          <ac:graphicFrameMkLst>
            <pc:docMk/>
            <pc:sldMk cId="2079962266" sldId="2145707439"/>
            <ac:graphicFrameMk id="2" creationId="{648FA099-7EDA-5225-4903-17B4E670A6AE}"/>
          </ac:graphicFrameMkLst>
        </pc:graphicFrameChg>
        <pc:graphicFrameChg chg="add mod">
          <ac:chgData name="Rikard Larsson" userId="30f9311d-8f31-4575-a65a-c912f83471a6" providerId="ADAL" clId="{31F89293-C441-49C2-B5E8-65A18ABEF2C3}" dt="2023-12-05T10:35:00.636" v="475"/>
          <ac:graphicFrameMkLst>
            <pc:docMk/>
            <pc:sldMk cId="2079962266" sldId="2145707439"/>
            <ac:graphicFrameMk id="3" creationId="{648FA099-7EDA-5225-4903-17B4E670A6AE}"/>
          </ac:graphicFrameMkLst>
        </pc:graphicFrameChg>
      </pc:sldChg>
      <pc:sldChg chg="del">
        <pc:chgData name="Rikard Larsson" userId="30f9311d-8f31-4575-a65a-c912f83471a6" providerId="ADAL" clId="{31F89293-C441-49C2-B5E8-65A18ABEF2C3}" dt="2023-11-29T15:04:31.009" v="277" actId="47"/>
        <pc:sldMkLst>
          <pc:docMk/>
          <pc:sldMk cId="38528935" sldId="2147470361"/>
        </pc:sldMkLst>
      </pc:sldChg>
      <pc:sldChg chg="del">
        <pc:chgData name="Rikard Larsson" userId="30f9311d-8f31-4575-a65a-c912f83471a6" providerId="ADAL" clId="{31F89293-C441-49C2-B5E8-65A18ABEF2C3}" dt="2023-11-29T15:04:31.009" v="277" actId="47"/>
        <pc:sldMkLst>
          <pc:docMk/>
          <pc:sldMk cId="2988187411" sldId="2147470365"/>
        </pc:sldMkLst>
      </pc:sldChg>
      <pc:sldChg chg="del">
        <pc:chgData name="Rikard Larsson" userId="30f9311d-8f31-4575-a65a-c912f83471a6" providerId="ADAL" clId="{31F89293-C441-49C2-B5E8-65A18ABEF2C3}" dt="2023-12-05T10:37:09.875" v="480" actId="2696"/>
        <pc:sldMkLst>
          <pc:docMk/>
          <pc:sldMk cId="217624921" sldId="2147470390"/>
        </pc:sldMkLst>
      </pc:sldChg>
      <pc:sldChg chg="del">
        <pc:chgData name="Rikard Larsson" userId="30f9311d-8f31-4575-a65a-c912f83471a6" providerId="ADAL" clId="{31F89293-C441-49C2-B5E8-65A18ABEF2C3}" dt="2023-12-05T10:37:00.932" v="479" actId="2696"/>
        <pc:sldMkLst>
          <pc:docMk/>
          <pc:sldMk cId="1266320299" sldId="2147470396"/>
        </pc:sldMkLst>
      </pc:sldChg>
      <pc:sldChg chg="del">
        <pc:chgData name="Rikard Larsson" userId="30f9311d-8f31-4575-a65a-c912f83471a6" providerId="ADAL" clId="{31F89293-C441-49C2-B5E8-65A18ABEF2C3}" dt="2023-12-05T13:46:24.885" v="668" actId="2696"/>
        <pc:sldMkLst>
          <pc:docMk/>
          <pc:sldMk cId="2229614083" sldId="2147470399"/>
        </pc:sldMkLst>
      </pc:sldChg>
      <pc:sldChg chg="modSp mod">
        <pc:chgData name="Rikard Larsson" userId="30f9311d-8f31-4575-a65a-c912f83471a6" providerId="ADAL" clId="{31F89293-C441-49C2-B5E8-65A18ABEF2C3}" dt="2023-11-22T14:29:15.995" v="204"/>
        <pc:sldMkLst>
          <pc:docMk/>
          <pc:sldMk cId="597585948" sldId="2147470400"/>
        </pc:sldMkLst>
        <pc:spChg chg="mod">
          <ac:chgData name="Rikard Larsson" userId="30f9311d-8f31-4575-a65a-c912f83471a6" providerId="ADAL" clId="{31F89293-C441-49C2-B5E8-65A18ABEF2C3}" dt="2023-11-22T14:29:15.995" v="204"/>
          <ac:spMkLst>
            <pc:docMk/>
            <pc:sldMk cId="597585948" sldId="2147470400"/>
            <ac:spMk id="9" creationId="{90562A77-4AE2-438C-982C-5AB6AA6526B5}"/>
          </ac:spMkLst>
        </pc:spChg>
      </pc:sldChg>
      <pc:sldChg chg="add">
        <pc:chgData name="Rikard Larsson" userId="30f9311d-8f31-4575-a65a-c912f83471a6" providerId="ADAL" clId="{31F89293-C441-49C2-B5E8-65A18ABEF2C3}" dt="2023-12-05T10:36:58.193" v="478"/>
        <pc:sldMkLst>
          <pc:docMk/>
          <pc:sldMk cId="4280389466" sldId="2147470401"/>
        </pc:sldMkLst>
      </pc:sldChg>
      <pc:sldChg chg="add">
        <pc:chgData name="Rikard Larsson" userId="30f9311d-8f31-4575-a65a-c912f83471a6" providerId="ADAL" clId="{31F89293-C441-49C2-B5E8-65A18ABEF2C3}" dt="2023-12-05T10:44:52.716" v="667"/>
        <pc:sldMkLst>
          <pc:docMk/>
          <pc:sldMk cId="105442937" sldId="2147470403"/>
        </pc:sldMkLst>
      </pc:sldChg>
      <pc:sldChg chg="modSp add mod">
        <pc:chgData name="Rikard Larsson" userId="30f9311d-8f31-4575-a65a-c912f83471a6" providerId="ADAL" clId="{31F89293-C441-49C2-B5E8-65A18ABEF2C3}" dt="2023-12-05T13:58:59.866" v="1334" actId="12"/>
        <pc:sldMkLst>
          <pc:docMk/>
          <pc:sldMk cId="3398636285" sldId="2147470404"/>
        </pc:sldMkLst>
        <pc:spChg chg="mod">
          <ac:chgData name="Rikard Larsson" userId="30f9311d-8f31-4575-a65a-c912f83471a6" providerId="ADAL" clId="{31F89293-C441-49C2-B5E8-65A18ABEF2C3}" dt="2023-12-05T13:58:19.261" v="1331" actId="20577"/>
          <ac:spMkLst>
            <pc:docMk/>
            <pc:sldMk cId="3398636285" sldId="2147470404"/>
            <ac:spMk id="2" creationId="{2A6B492B-9291-4162-964A-7B872D0C8627}"/>
          </ac:spMkLst>
        </pc:spChg>
        <pc:spChg chg="mod">
          <ac:chgData name="Rikard Larsson" userId="30f9311d-8f31-4575-a65a-c912f83471a6" providerId="ADAL" clId="{31F89293-C441-49C2-B5E8-65A18ABEF2C3}" dt="2023-12-05T13:58:59.866" v="1334" actId="12"/>
          <ac:spMkLst>
            <pc:docMk/>
            <pc:sldMk cId="3398636285" sldId="2147470404"/>
            <ac:spMk id="3" creationId="{76D0C40D-88A0-4643-8515-5F3E3206D38A}"/>
          </ac:spMkLst>
        </pc:spChg>
      </pc:sldChg>
      <pc:sldChg chg="new del">
        <pc:chgData name="Rikard Larsson" userId="30f9311d-8f31-4575-a65a-c912f83471a6" providerId="ADAL" clId="{31F89293-C441-49C2-B5E8-65A18ABEF2C3}" dt="2023-12-05T13:58:08.851" v="1316" actId="680"/>
        <pc:sldMkLst>
          <pc:docMk/>
          <pc:sldMk cId="3774882898" sldId="2147470404"/>
        </pc:sldMkLst>
      </pc:sldChg>
      <pc:sldChg chg="addSp modSp add mod">
        <pc:chgData name="Rikard Larsson" userId="30f9311d-8f31-4575-a65a-c912f83471a6" providerId="ADAL" clId="{31F89293-C441-49C2-B5E8-65A18ABEF2C3}" dt="2023-12-05T14:02:28.756" v="1342" actId="1076"/>
        <pc:sldMkLst>
          <pc:docMk/>
          <pc:sldMk cId="978430121" sldId="2147470405"/>
        </pc:sldMkLst>
        <pc:spChg chg="add mod">
          <ac:chgData name="Rikard Larsson" userId="30f9311d-8f31-4575-a65a-c912f83471a6" providerId="ADAL" clId="{31F89293-C441-49C2-B5E8-65A18ABEF2C3}" dt="2023-12-05T14:02:28.756" v="1342" actId="1076"/>
          <ac:spMkLst>
            <pc:docMk/>
            <pc:sldMk cId="978430121" sldId="2147470405"/>
            <ac:spMk id="4" creationId="{7DD66222-D5E2-9914-6513-0CDE2DE4568F}"/>
          </ac:spMkLst>
        </pc:spChg>
      </pc:sldChg>
      <pc:sldChg chg="modSp new mod">
        <pc:chgData name="Rikard Larsson" userId="30f9311d-8f31-4575-a65a-c912f83471a6" providerId="ADAL" clId="{31F89293-C441-49C2-B5E8-65A18ABEF2C3}" dt="2023-12-05T14:47:29.747" v="1358" actId="20577"/>
        <pc:sldMkLst>
          <pc:docMk/>
          <pc:sldMk cId="1519020192" sldId="2147470406"/>
        </pc:sldMkLst>
        <pc:spChg chg="mod">
          <ac:chgData name="Rikard Larsson" userId="30f9311d-8f31-4575-a65a-c912f83471a6" providerId="ADAL" clId="{31F89293-C441-49C2-B5E8-65A18ABEF2C3}" dt="2023-12-05T14:47:29.747" v="1358" actId="20577"/>
          <ac:spMkLst>
            <pc:docMk/>
            <pc:sldMk cId="1519020192" sldId="2147470406"/>
            <ac:spMk id="2" creationId="{3FCB48F7-D974-5BE4-E4FF-60CFCD4196BB}"/>
          </ac:spMkLst>
        </pc:spChg>
      </pc:sldChg>
      <pc:sldChg chg="modSp new del mod">
        <pc:chgData name="Rikard Larsson" userId="30f9311d-8f31-4575-a65a-c912f83471a6" providerId="ADAL" clId="{31F89293-C441-49C2-B5E8-65A18ABEF2C3}" dt="2023-12-06T08:48:30.077" v="1467" actId="2696"/>
        <pc:sldMkLst>
          <pc:docMk/>
          <pc:sldMk cId="1555469701" sldId="2147470407"/>
        </pc:sldMkLst>
        <pc:spChg chg="mod">
          <ac:chgData name="Rikard Larsson" userId="30f9311d-8f31-4575-a65a-c912f83471a6" providerId="ADAL" clId="{31F89293-C441-49C2-B5E8-65A18ABEF2C3}" dt="2023-12-05T14:59:51.809" v="1385" actId="20577"/>
          <ac:spMkLst>
            <pc:docMk/>
            <pc:sldMk cId="1555469701" sldId="2147470407"/>
            <ac:spMk id="2" creationId="{01183CE0-5AC9-0F1B-20A2-E0C01812517F}"/>
          </ac:spMkLst>
        </pc:spChg>
      </pc:sldChg>
      <pc:sldChg chg="addSp delSp modSp new del mod chgLayout">
        <pc:chgData name="Rikard Larsson" userId="30f9311d-8f31-4575-a65a-c912f83471a6" providerId="ADAL" clId="{31F89293-C441-49C2-B5E8-65A18ABEF2C3}" dt="2023-12-06T08:02:59.782" v="1464" actId="2696"/>
        <pc:sldMkLst>
          <pc:docMk/>
          <pc:sldMk cId="458558812" sldId="2147470408"/>
        </pc:sldMkLst>
        <pc:spChg chg="mod ord">
          <ac:chgData name="Rikard Larsson" userId="30f9311d-8f31-4575-a65a-c912f83471a6" providerId="ADAL" clId="{31F89293-C441-49C2-B5E8-65A18ABEF2C3}" dt="2023-12-05T15:04:54.249" v="1438" actId="6264"/>
          <ac:spMkLst>
            <pc:docMk/>
            <pc:sldMk cId="458558812" sldId="2147470408"/>
            <ac:spMk id="2" creationId="{796047FD-A444-EC5E-8CE3-3D5783CED36F}"/>
          </ac:spMkLst>
        </pc:spChg>
        <pc:spChg chg="del">
          <ac:chgData name="Rikard Larsson" userId="30f9311d-8f31-4575-a65a-c912f83471a6" providerId="ADAL" clId="{31F89293-C441-49C2-B5E8-65A18ABEF2C3}" dt="2023-12-05T15:04:54.249" v="1438" actId="6264"/>
          <ac:spMkLst>
            <pc:docMk/>
            <pc:sldMk cId="458558812" sldId="2147470408"/>
            <ac:spMk id="3" creationId="{0934B1A1-4070-F380-2806-B36F9C6A52B3}"/>
          </ac:spMkLst>
        </pc:spChg>
        <pc:spChg chg="add del mod">
          <ac:chgData name="Rikard Larsson" userId="30f9311d-8f31-4575-a65a-c912f83471a6" providerId="ADAL" clId="{31F89293-C441-49C2-B5E8-65A18ABEF2C3}" dt="2023-12-05T15:04:54.249" v="1438" actId="6264"/>
          <ac:spMkLst>
            <pc:docMk/>
            <pc:sldMk cId="458558812" sldId="2147470408"/>
            <ac:spMk id="4" creationId="{1B05978C-783D-4EE6-F631-EF3DD2A8C789}"/>
          </ac:spMkLst>
        </pc:spChg>
        <pc:spChg chg="add mod ord">
          <ac:chgData name="Rikard Larsson" userId="30f9311d-8f31-4575-a65a-c912f83471a6" providerId="ADAL" clId="{31F89293-C441-49C2-B5E8-65A18ABEF2C3}" dt="2023-12-05T15:04:54.249" v="1438" actId="6264"/>
          <ac:spMkLst>
            <pc:docMk/>
            <pc:sldMk cId="458558812" sldId="2147470408"/>
            <ac:spMk id="5" creationId="{26231874-3D98-920E-C88C-E87A316EB91D}"/>
          </ac:spMkLst>
        </pc:spChg>
      </pc:sldChg>
      <pc:sldChg chg="modSp new del mod">
        <pc:chgData name="Rikard Larsson" userId="30f9311d-8f31-4575-a65a-c912f83471a6" providerId="ADAL" clId="{31F89293-C441-49C2-B5E8-65A18ABEF2C3}" dt="2023-12-05T15:04:11.691" v="1433" actId="2696"/>
        <pc:sldMkLst>
          <pc:docMk/>
          <pc:sldMk cId="2985564272" sldId="2147470408"/>
        </pc:sldMkLst>
        <pc:spChg chg="mod">
          <ac:chgData name="Rikard Larsson" userId="30f9311d-8f31-4575-a65a-c912f83471a6" providerId="ADAL" clId="{31F89293-C441-49C2-B5E8-65A18ABEF2C3}" dt="2023-12-05T15:03:12.593" v="1432" actId="20577"/>
          <ac:spMkLst>
            <pc:docMk/>
            <pc:sldMk cId="2985564272" sldId="2147470408"/>
            <ac:spMk id="2" creationId="{EE41674A-22BC-74C2-6813-7050A4EC8F63}"/>
          </ac:spMkLst>
        </pc:spChg>
      </pc:sldChg>
      <pc:sldChg chg="modSp add del mod">
        <pc:chgData name="Rikard Larsson" userId="30f9311d-8f31-4575-a65a-c912f83471a6" providerId="ADAL" clId="{31F89293-C441-49C2-B5E8-65A18ABEF2C3}" dt="2023-12-06T08:03:18.140" v="1465" actId="2696"/>
        <pc:sldMkLst>
          <pc:docMk/>
          <pc:sldMk cId="103399136" sldId="2147470412"/>
        </pc:sldMkLst>
        <pc:spChg chg="mod">
          <ac:chgData name="Rikard Larsson" userId="30f9311d-8f31-4575-a65a-c912f83471a6" providerId="ADAL" clId="{31F89293-C441-49C2-B5E8-65A18ABEF2C3}" dt="2023-12-06T07:58:55.707" v="1463"/>
          <ac:spMkLst>
            <pc:docMk/>
            <pc:sldMk cId="103399136" sldId="2147470412"/>
            <ac:spMk id="2" creationId="{F1B555EA-5200-4775-9E91-05D2410762DA}"/>
          </ac:spMkLst>
        </pc:spChg>
        <pc:spChg chg="mod">
          <ac:chgData name="Rikard Larsson" userId="30f9311d-8f31-4575-a65a-c912f83471a6" providerId="ADAL" clId="{31F89293-C441-49C2-B5E8-65A18ABEF2C3}" dt="2023-12-06T07:58:43.006" v="1462" actId="20577"/>
          <ac:spMkLst>
            <pc:docMk/>
            <pc:sldMk cId="103399136" sldId="2147470412"/>
            <ac:spMk id="3" creationId="{0CB41613-0BFE-4DD9-AB05-742C24D7DC9D}"/>
          </ac:spMkLst>
        </pc:spChg>
      </pc:sldChg>
      <pc:sldMasterChg chg="del delSldLayout">
        <pc:chgData name="Rikard Larsson" userId="30f9311d-8f31-4575-a65a-c912f83471a6" providerId="ADAL" clId="{31F89293-C441-49C2-B5E8-65A18ABEF2C3}" dt="2023-11-29T15:04:31.009" v="277" actId="47"/>
        <pc:sldMasterMkLst>
          <pc:docMk/>
          <pc:sldMasterMk cId="1663083674" sldId="2147483931"/>
        </pc:sldMasterMkLst>
        <pc:sldLayoutChg chg="del">
          <pc:chgData name="Rikard Larsson" userId="30f9311d-8f31-4575-a65a-c912f83471a6" providerId="ADAL" clId="{31F89293-C441-49C2-B5E8-65A18ABEF2C3}" dt="2023-11-29T15:04:31.009" v="277" actId="47"/>
          <pc:sldLayoutMkLst>
            <pc:docMk/>
            <pc:sldMasterMk cId="1663083674" sldId="2147483931"/>
            <pc:sldLayoutMk cId="3043201916" sldId="2147483932"/>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829403068" sldId="2147483933"/>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110669004" sldId="2147483934"/>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15971149" sldId="2147483935"/>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1309789981" sldId="2147483936"/>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1969255539" sldId="2147483937"/>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3011805927" sldId="2147483938"/>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143243539" sldId="2147483939"/>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3857871084" sldId="2147483940"/>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872580206" sldId="2147483941"/>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640244796" sldId="2147483942"/>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3630766521" sldId="2147483943"/>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956300988" sldId="2147483944"/>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646597050" sldId="2147483945"/>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1042214944" sldId="2147483946"/>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416868066" sldId="2147483947"/>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081024608" sldId="2147483948"/>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3670832987" sldId="2147483949"/>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999900717" sldId="2147483950"/>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3510713290" sldId="2147483951"/>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3542359184" sldId="2147483952"/>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3303027514" sldId="2147483953"/>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252429234" sldId="2147483954"/>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1102691699" sldId="2147483955"/>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1978764196" sldId="2147483956"/>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135107603" sldId="2147483957"/>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4247788620" sldId="2147483958"/>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112688155" sldId="2147483959"/>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933711518" sldId="2147483960"/>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2011126107" sldId="2147483961"/>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1653659008" sldId="2147483962"/>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330860580" sldId="2147483963"/>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1816182843" sldId="2147483964"/>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470230265" sldId="2147483965"/>
          </pc:sldLayoutMkLst>
        </pc:sldLayoutChg>
        <pc:sldLayoutChg chg="del">
          <pc:chgData name="Rikard Larsson" userId="30f9311d-8f31-4575-a65a-c912f83471a6" providerId="ADAL" clId="{31F89293-C441-49C2-B5E8-65A18ABEF2C3}" dt="2023-11-29T15:04:31.009" v="277" actId="47"/>
          <pc:sldLayoutMkLst>
            <pc:docMk/>
            <pc:sldMasterMk cId="1663083674" sldId="2147483931"/>
            <pc:sldLayoutMk cId="3789326894" sldId="2147483966"/>
          </pc:sldLayoutMkLst>
        </pc:sldLayoutChg>
      </pc:sldMasterChg>
    </pc:docChg>
  </pc:docChgLst>
  <pc:docChgLst>
    <pc:chgData name="Peter Svensson" userId="80b37cc7-ea93-4280-9549-76c9afd2ec0e" providerId="ADAL" clId="{0B3B2EB4-51E6-4662-A655-705BBCA0E32F}"/>
    <pc:docChg chg="modSld modNotesMaster modHandout">
      <pc:chgData name="Peter Svensson" userId="80b37cc7-ea93-4280-9549-76c9afd2ec0e" providerId="ADAL" clId="{0B3B2EB4-51E6-4662-A655-705BBCA0E32F}" dt="2024-09-10T06:09:58.184" v="295"/>
      <pc:docMkLst>
        <pc:docMk/>
      </pc:docMkLst>
      <pc:sldChg chg="modSp mod">
        <pc:chgData name="Peter Svensson" userId="80b37cc7-ea93-4280-9549-76c9afd2ec0e" providerId="ADAL" clId="{0B3B2EB4-51E6-4662-A655-705BBCA0E32F}" dt="2024-09-09T15:17:16.997" v="294" actId="20577"/>
        <pc:sldMkLst>
          <pc:docMk/>
          <pc:sldMk cId="1441734273" sldId="2145707410"/>
        </pc:sldMkLst>
        <pc:graphicFrameChg chg="modGraphic">
          <ac:chgData name="Peter Svensson" userId="80b37cc7-ea93-4280-9549-76c9afd2ec0e" providerId="ADAL" clId="{0B3B2EB4-51E6-4662-A655-705BBCA0E32F}" dt="2024-09-09T15:17:16.997" v="294" actId="20577"/>
          <ac:graphicFrameMkLst>
            <pc:docMk/>
            <pc:sldMk cId="1441734273" sldId="2145707410"/>
            <ac:graphicFrameMk id="4" creationId="{96C4FD5A-3B27-01A9-2086-8371240CA699}"/>
          </ac:graphicFrameMkLst>
        </pc:graphicFrameChg>
      </pc:sldChg>
      <pc:sldChg chg="modSp mod">
        <pc:chgData name="Peter Svensson" userId="80b37cc7-ea93-4280-9549-76c9afd2ec0e" providerId="ADAL" clId="{0B3B2EB4-51E6-4662-A655-705BBCA0E32F}" dt="2024-09-09T14:45:48.374" v="261" actId="20577"/>
        <pc:sldMkLst>
          <pc:docMk/>
          <pc:sldMk cId="3649668937" sldId="2147470412"/>
        </pc:sldMkLst>
        <pc:spChg chg="mod">
          <ac:chgData name="Peter Svensson" userId="80b37cc7-ea93-4280-9549-76c9afd2ec0e" providerId="ADAL" clId="{0B3B2EB4-51E6-4662-A655-705BBCA0E32F}" dt="2024-09-09T14:45:48.374" v="261" actId="20577"/>
          <ac:spMkLst>
            <pc:docMk/>
            <pc:sldMk cId="3649668937" sldId="2147470412"/>
            <ac:spMk id="5" creationId="{D4F10CCA-71FA-0D06-A08C-22F1829683E9}"/>
          </ac:spMkLst>
        </pc:spChg>
      </pc:sldChg>
    </pc:docChg>
  </pc:docChgLst>
  <pc:docChgLst>
    <pc:chgData name="Johansson Sofie, Förslöv" userId="S::sofie.johansson2_peab.se#ext#@beastab.onmicrosoft.com::959bc1c8-96ff-4459-ba4f-7572b4003118" providerId="AD" clId="Web-{E0B3E97E-A896-3B02-5C0A-D5EB673CB10F}"/>
    <pc:docChg chg="modSld">
      <pc:chgData name="Johansson Sofie, Förslöv" userId="S::sofie.johansson2_peab.se#ext#@beastab.onmicrosoft.com::959bc1c8-96ff-4459-ba4f-7572b4003118" providerId="AD" clId="Web-{E0B3E97E-A896-3B02-5C0A-D5EB673CB10F}" dt="2024-03-04T12:21:25.208" v="65"/>
      <pc:docMkLst>
        <pc:docMk/>
      </pc:docMkLst>
      <pc:sldChg chg="modSp">
        <pc:chgData name="Johansson Sofie, Förslöv" userId="S::sofie.johansson2_peab.se#ext#@beastab.onmicrosoft.com::959bc1c8-96ff-4459-ba4f-7572b4003118" providerId="AD" clId="Web-{E0B3E97E-A896-3B02-5C0A-D5EB673CB10F}" dt="2024-03-04T12:21:25.208" v="65"/>
        <pc:sldMkLst>
          <pc:docMk/>
          <pc:sldMk cId="2640570912" sldId="695"/>
        </pc:sldMkLst>
        <pc:graphicFrameChg chg="mod modGraphic">
          <ac:chgData name="Johansson Sofie, Förslöv" userId="S::sofie.johansson2_peab.se#ext#@beastab.onmicrosoft.com::959bc1c8-96ff-4459-ba4f-7572b4003118" providerId="AD" clId="Web-{E0B3E97E-A896-3B02-5C0A-D5EB673CB10F}" dt="2024-03-04T12:21:25.208" v="65"/>
          <ac:graphicFrameMkLst>
            <pc:docMk/>
            <pc:sldMk cId="2640570912" sldId="695"/>
            <ac:graphicFrameMk id="4" creationId="{827B8A7D-2B98-5168-78F2-A3B79B5C026C}"/>
          </ac:graphicFrameMkLst>
        </pc:graphicFrameChg>
      </pc:sldChg>
    </pc:docChg>
  </pc:docChgLst>
  <pc:docChgLst>
    <pc:chgData name="Peter Svensson" userId="S::peter.svensson_akeri.se#ext#@beast.se::58b682a1-41c0-4478-986b-b89810baf1f4" providerId="AD" clId="Web-{2A103374-A643-7DB8-AE97-A14893B4336E}"/>
    <pc:docChg chg="modSld">
      <pc:chgData name="Peter Svensson" userId="S::peter.svensson_akeri.se#ext#@beast.se::58b682a1-41c0-4478-986b-b89810baf1f4" providerId="AD" clId="Web-{2A103374-A643-7DB8-AE97-A14893B4336E}" dt="2024-05-21T05:29:38.451" v="153" actId="20577"/>
      <pc:docMkLst>
        <pc:docMk/>
      </pc:docMkLst>
      <pc:sldChg chg="modSp">
        <pc:chgData name="Peter Svensson" userId="S::peter.svensson_akeri.se#ext#@beast.se::58b682a1-41c0-4478-986b-b89810baf1f4" providerId="AD" clId="Web-{2A103374-A643-7DB8-AE97-A14893B4336E}" dt="2024-05-20T14:56:15.817" v="4" actId="20577"/>
        <pc:sldMkLst>
          <pc:docMk/>
          <pc:sldMk cId="1909784100" sldId="2147470403"/>
        </pc:sldMkLst>
        <pc:spChg chg="mod">
          <ac:chgData name="Peter Svensson" userId="S::peter.svensson_akeri.se#ext#@beast.se::58b682a1-41c0-4478-986b-b89810baf1f4" providerId="AD" clId="Web-{2A103374-A643-7DB8-AE97-A14893B4336E}" dt="2024-05-20T14:56:15.817" v="4" actId="20577"/>
          <ac:spMkLst>
            <pc:docMk/>
            <pc:sldMk cId="1909784100" sldId="2147470403"/>
            <ac:spMk id="3" creationId="{7ABFC41E-0734-1AB1-41B3-D51775CCAA45}"/>
          </ac:spMkLst>
        </pc:spChg>
      </pc:sldChg>
      <pc:sldChg chg="modSp">
        <pc:chgData name="Peter Svensson" userId="S::peter.svensson_akeri.se#ext#@beast.se::58b682a1-41c0-4478-986b-b89810baf1f4" providerId="AD" clId="Web-{2A103374-A643-7DB8-AE97-A14893B4336E}" dt="2024-05-21T05:29:38.451" v="153" actId="20577"/>
        <pc:sldMkLst>
          <pc:docMk/>
          <pc:sldMk cId="1519020192" sldId="2147470406"/>
        </pc:sldMkLst>
        <pc:spChg chg="mod">
          <ac:chgData name="Peter Svensson" userId="S::peter.svensson_akeri.se#ext#@beast.se::58b682a1-41c0-4478-986b-b89810baf1f4" providerId="AD" clId="Web-{2A103374-A643-7DB8-AE97-A14893B4336E}" dt="2024-05-21T05:29:38.451" v="153" actId="20577"/>
          <ac:spMkLst>
            <pc:docMk/>
            <pc:sldMk cId="1519020192" sldId="2147470406"/>
            <ac:spMk id="3" creationId="{317B434D-77B0-7155-878F-362180139ED6}"/>
          </ac:spMkLst>
        </pc:spChg>
      </pc:sldChg>
      <pc:sldChg chg="modSp">
        <pc:chgData name="Peter Svensson" userId="S::peter.svensson_akeri.se#ext#@beast.se::58b682a1-41c0-4478-986b-b89810baf1f4" providerId="AD" clId="Web-{2A103374-A643-7DB8-AE97-A14893B4336E}" dt="2024-05-20T15:08:02.063" v="127" actId="20577"/>
        <pc:sldMkLst>
          <pc:docMk/>
          <pc:sldMk cId="3649668937" sldId="2147470412"/>
        </pc:sldMkLst>
        <pc:spChg chg="mod">
          <ac:chgData name="Peter Svensson" userId="S::peter.svensson_akeri.se#ext#@beast.se::58b682a1-41c0-4478-986b-b89810baf1f4" providerId="AD" clId="Web-{2A103374-A643-7DB8-AE97-A14893B4336E}" dt="2024-05-20T15:08:02.063" v="127" actId="20577"/>
          <ac:spMkLst>
            <pc:docMk/>
            <pc:sldMk cId="3649668937" sldId="2147470412"/>
            <ac:spMk id="5" creationId="{D4F10CCA-71FA-0D06-A08C-22F1829683E9}"/>
          </ac:spMkLst>
        </pc:spChg>
      </pc:sldChg>
    </pc:docChg>
  </pc:docChgLst>
  <pc:docChgLst>
    <pc:chgData name="Peter Svensson" userId="S::peter.svensson_akeri.se#ext#@beast.se::58b682a1-41c0-4478-986b-b89810baf1f4" providerId="AD" clId="Web-{776A9032-EFD4-4AB2-809E-7AB3F0D4153F}"/>
    <pc:docChg chg="modSld">
      <pc:chgData name="Peter Svensson" userId="S::peter.svensson_akeri.se#ext#@beast.se::58b682a1-41c0-4478-986b-b89810baf1f4" providerId="AD" clId="Web-{776A9032-EFD4-4AB2-809E-7AB3F0D4153F}" dt="2024-05-14T06:33:33.478" v="377" actId="20577"/>
      <pc:docMkLst>
        <pc:docMk/>
      </pc:docMkLst>
      <pc:sldChg chg="modSp">
        <pc:chgData name="Peter Svensson" userId="S::peter.svensson_akeri.se#ext#@beast.se::58b682a1-41c0-4478-986b-b89810baf1f4" providerId="AD" clId="Web-{776A9032-EFD4-4AB2-809E-7AB3F0D4153F}" dt="2024-05-14T05:59:27.436" v="4" actId="20577"/>
        <pc:sldMkLst>
          <pc:docMk/>
          <pc:sldMk cId="1862929319" sldId="673"/>
        </pc:sldMkLst>
        <pc:spChg chg="mod">
          <ac:chgData name="Peter Svensson" userId="S::peter.svensson_akeri.se#ext#@beast.se::58b682a1-41c0-4478-986b-b89810baf1f4" providerId="AD" clId="Web-{776A9032-EFD4-4AB2-809E-7AB3F0D4153F}" dt="2024-05-14T05:59:27.436" v="4" actId="20577"/>
          <ac:spMkLst>
            <pc:docMk/>
            <pc:sldMk cId="1862929319" sldId="673"/>
            <ac:spMk id="7" creationId="{C650B86D-BAC2-45F2-A5B4-8F95FB580787}"/>
          </ac:spMkLst>
        </pc:spChg>
      </pc:sldChg>
      <pc:sldChg chg="modSp">
        <pc:chgData name="Peter Svensson" userId="S::peter.svensson_akeri.se#ext#@beast.se::58b682a1-41c0-4478-986b-b89810baf1f4" providerId="AD" clId="Web-{776A9032-EFD4-4AB2-809E-7AB3F0D4153F}" dt="2024-05-14T06:33:33.478" v="377" actId="20577"/>
        <pc:sldMkLst>
          <pc:docMk/>
          <pc:sldMk cId="597585948" sldId="2147470400"/>
        </pc:sldMkLst>
        <pc:spChg chg="mod">
          <ac:chgData name="Peter Svensson" userId="S::peter.svensson_akeri.se#ext#@beast.se::58b682a1-41c0-4478-986b-b89810baf1f4" providerId="AD" clId="Web-{776A9032-EFD4-4AB2-809E-7AB3F0D4153F}" dt="2024-05-14T06:33:33.478" v="377" actId="20577"/>
          <ac:spMkLst>
            <pc:docMk/>
            <pc:sldMk cId="597585948" sldId="2147470400"/>
            <ac:spMk id="9" creationId="{90562A77-4AE2-438C-982C-5AB6AA6526B5}"/>
          </ac:spMkLst>
        </pc:spChg>
      </pc:sldChg>
    </pc:docChg>
  </pc:docChgLst>
  <pc:docChgLst>
    <pc:chgData name="Johansson Sofie, Förslöv" userId="S::sofie.johansson2_peab.se#ext#@beastab.onmicrosoft.com::959bc1c8-96ff-4459-ba4f-7572b4003118" providerId="AD" clId="Web-{EB82E274-C475-9F36-3AC9-0BD053291660}"/>
    <pc:docChg chg="modSld">
      <pc:chgData name="Johansson Sofie, Förslöv" userId="S::sofie.johansson2_peab.se#ext#@beastab.onmicrosoft.com::959bc1c8-96ff-4459-ba4f-7572b4003118" providerId="AD" clId="Web-{EB82E274-C475-9F36-3AC9-0BD053291660}" dt="2024-05-27T09:37:44.126" v="1" actId="20577"/>
      <pc:docMkLst>
        <pc:docMk/>
      </pc:docMkLst>
      <pc:sldChg chg="modSp">
        <pc:chgData name="Johansson Sofie, Förslöv" userId="S::sofie.johansson2_peab.se#ext#@beastab.onmicrosoft.com::959bc1c8-96ff-4459-ba4f-7572b4003118" providerId="AD" clId="Web-{EB82E274-C475-9F36-3AC9-0BD053291660}" dt="2024-05-27T09:37:44.126" v="1" actId="20577"/>
        <pc:sldMkLst>
          <pc:docMk/>
          <pc:sldMk cId="669346044" sldId="2147470397"/>
        </pc:sldMkLst>
        <pc:spChg chg="mod">
          <ac:chgData name="Johansson Sofie, Förslöv" userId="S::sofie.johansson2_peab.se#ext#@beastab.onmicrosoft.com::959bc1c8-96ff-4459-ba4f-7572b4003118" providerId="AD" clId="Web-{EB82E274-C475-9F36-3AC9-0BD053291660}" dt="2024-05-27T09:37:44.126" v="1" actId="20577"/>
          <ac:spMkLst>
            <pc:docMk/>
            <pc:sldMk cId="669346044" sldId="2147470397"/>
            <ac:spMk id="3" creationId="{E432A629-73F4-5F0C-E2B6-AE5D987473CC}"/>
          </ac:spMkLst>
        </pc:spChg>
      </pc:sldChg>
    </pc:docChg>
  </pc:docChgLst>
  <pc:docChgLst>
    <pc:chgData name="Rikard Larsson" userId="30f9311d-8f31-4575-a65a-c912f83471a6" providerId="ADAL" clId="{7EA3C1F9-715F-4DFF-96A4-856EF1EA95E9}"/>
    <pc:docChg chg="undo custSel addSld delSld modSld">
      <pc:chgData name="Rikard Larsson" userId="30f9311d-8f31-4575-a65a-c912f83471a6" providerId="ADAL" clId="{7EA3C1F9-715F-4DFF-96A4-856EF1EA95E9}" dt="2024-02-21T15:39:22.849" v="337" actId="2696"/>
      <pc:docMkLst>
        <pc:docMk/>
      </pc:docMkLst>
      <pc:sldChg chg="del">
        <pc:chgData name="Rikard Larsson" userId="30f9311d-8f31-4575-a65a-c912f83471a6" providerId="ADAL" clId="{7EA3C1F9-715F-4DFF-96A4-856EF1EA95E9}" dt="2024-02-21T15:39:22.849" v="337" actId="2696"/>
        <pc:sldMkLst>
          <pc:docMk/>
          <pc:sldMk cId="0" sldId="258"/>
        </pc:sldMkLst>
      </pc:sldChg>
      <pc:sldChg chg="addSp delSp modSp mod">
        <pc:chgData name="Rikard Larsson" userId="30f9311d-8f31-4575-a65a-c912f83471a6" providerId="ADAL" clId="{7EA3C1F9-715F-4DFF-96A4-856EF1EA95E9}" dt="2024-02-21T15:34:41.770" v="335" actId="13926"/>
        <pc:sldMkLst>
          <pc:docMk/>
          <pc:sldMk cId="1727193652" sldId="738"/>
        </pc:sldMkLst>
        <pc:spChg chg="del mod">
          <ac:chgData name="Rikard Larsson" userId="30f9311d-8f31-4575-a65a-c912f83471a6" providerId="ADAL" clId="{7EA3C1F9-715F-4DFF-96A4-856EF1EA95E9}" dt="2024-02-21T15:29:56.071" v="184" actId="21"/>
          <ac:spMkLst>
            <pc:docMk/>
            <pc:sldMk cId="1727193652" sldId="738"/>
            <ac:spMk id="2" creationId="{DD4213C4-2466-4C80-AB00-16828BEEDC99}"/>
          </ac:spMkLst>
        </pc:spChg>
        <pc:spChg chg="mod">
          <ac:chgData name="Rikard Larsson" userId="30f9311d-8f31-4575-a65a-c912f83471a6" providerId="ADAL" clId="{7EA3C1F9-715F-4DFF-96A4-856EF1EA95E9}" dt="2024-02-21T15:34:41.770" v="335" actId="13926"/>
          <ac:spMkLst>
            <pc:docMk/>
            <pc:sldMk cId="1727193652" sldId="738"/>
            <ac:spMk id="3" creationId="{CD05CE8E-51EC-4184-B986-2C397A266075}"/>
          </ac:spMkLst>
        </pc:spChg>
        <pc:spChg chg="add mod">
          <ac:chgData name="Rikard Larsson" userId="30f9311d-8f31-4575-a65a-c912f83471a6" providerId="ADAL" clId="{7EA3C1F9-715F-4DFF-96A4-856EF1EA95E9}" dt="2024-02-21T15:29:56.071" v="184" actId="21"/>
          <ac:spMkLst>
            <pc:docMk/>
            <pc:sldMk cId="1727193652" sldId="738"/>
            <ac:spMk id="4" creationId="{5ADA2EA4-6D99-2D64-7EFC-0E0B0981BB0A}"/>
          </ac:spMkLst>
        </pc:spChg>
        <pc:spChg chg="mod">
          <ac:chgData name="Rikard Larsson" userId="30f9311d-8f31-4575-a65a-c912f83471a6" providerId="ADAL" clId="{7EA3C1F9-715F-4DFF-96A4-856EF1EA95E9}" dt="2024-02-21T15:30:01.121" v="185" actId="1076"/>
          <ac:spMkLst>
            <pc:docMk/>
            <pc:sldMk cId="1727193652" sldId="738"/>
            <ac:spMk id="14" creationId="{D358AF2B-74EA-7A0E-2FA6-2327C8C6A94D}"/>
          </ac:spMkLst>
        </pc:spChg>
        <pc:graphicFrameChg chg="mod modGraphic">
          <ac:chgData name="Rikard Larsson" userId="30f9311d-8f31-4575-a65a-c912f83471a6" providerId="ADAL" clId="{7EA3C1F9-715F-4DFF-96A4-856EF1EA95E9}" dt="2024-02-21T15:32:22.473" v="226" actId="20577"/>
          <ac:graphicFrameMkLst>
            <pc:docMk/>
            <pc:sldMk cId="1727193652" sldId="738"/>
            <ac:graphicFrameMk id="13" creationId="{CA2E0BC0-9F34-9D5B-A3BA-8ADD03FF5EE3}"/>
          </ac:graphicFrameMkLst>
        </pc:graphicFrameChg>
      </pc:sldChg>
      <pc:sldChg chg="add">
        <pc:chgData name="Rikard Larsson" userId="30f9311d-8f31-4575-a65a-c912f83471a6" providerId="ADAL" clId="{7EA3C1F9-715F-4DFF-96A4-856EF1EA95E9}" dt="2024-02-21T15:39:16.776" v="336"/>
        <pc:sldMkLst>
          <pc:docMk/>
          <pc:sldMk cId="2035206148" sldId="4374"/>
        </pc:sldMkLst>
      </pc:sldChg>
      <pc:sldChg chg="add">
        <pc:chgData name="Rikard Larsson" userId="30f9311d-8f31-4575-a65a-c912f83471a6" providerId="ADAL" clId="{7EA3C1F9-715F-4DFF-96A4-856EF1EA95E9}" dt="2024-02-21T15:39:16.776" v="336"/>
        <pc:sldMkLst>
          <pc:docMk/>
          <pc:sldMk cId="471136971" sldId="2147470383"/>
        </pc:sldMkLst>
      </pc:sldChg>
      <pc:sldChg chg="modSp mod">
        <pc:chgData name="Rikard Larsson" userId="30f9311d-8f31-4575-a65a-c912f83471a6" providerId="ADAL" clId="{7EA3C1F9-715F-4DFF-96A4-856EF1EA95E9}" dt="2024-02-21T15:19:30.024" v="182" actId="20577"/>
        <pc:sldMkLst>
          <pc:docMk/>
          <pc:sldMk cId="597585948" sldId="2147470400"/>
        </pc:sldMkLst>
        <pc:spChg chg="mod">
          <ac:chgData name="Rikard Larsson" userId="30f9311d-8f31-4575-a65a-c912f83471a6" providerId="ADAL" clId="{7EA3C1F9-715F-4DFF-96A4-856EF1EA95E9}" dt="2024-02-21T15:19:30.024" v="182" actId="20577"/>
          <ac:spMkLst>
            <pc:docMk/>
            <pc:sldMk cId="597585948" sldId="2147470400"/>
            <ac:spMk id="9" creationId="{90562A77-4AE2-438C-982C-5AB6AA6526B5}"/>
          </ac:spMkLst>
        </pc:spChg>
      </pc:sldChg>
    </pc:docChg>
  </pc:docChgLst>
  <pc:docChgLst>
    <pc:chgData name="Hassler, Henrik" userId="S::henrik.hassler_skanska.se#ext#@beast.se::29a50f5f-d191-421f-938c-4b2808a6e24c" providerId="AD" clId="Web-{98DFFBB3-81DA-B4B9-641E-B4E6B832F3DA}"/>
    <pc:docChg chg="addSld modSld">
      <pc:chgData name="Hassler, Henrik" userId="S::henrik.hassler_skanska.se#ext#@beast.se::29a50f5f-d191-421f-938c-4b2808a6e24c" providerId="AD" clId="Web-{98DFFBB3-81DA-B4B9-641E-B4E6B832F3DA}" dt="2024-09-05T06:27:19.411" v="1034"/>
      <pc:docMkLst>
        <pc:docMk/>
      </pc:docMkLst>
      <pc:sldChg chg="modSp">
        <pc:chgData name="Hassler, Henrik" userId="S::henrik.hassler_skanska.se#ext#@beast.se::29a50f5f-d191-421f-938c-4b2808a6e24c" providerId="AD" clId="Web-{98DFFBB3-81DA-B4B9-641E-B4E6B832F3DA}" dt="2024-09-05T06:25:41.378" v="814"/>
        <pc:sldMkLst>
          <pc:docMk/>
          <pc:sldMk cId="2768302145" sldId="760"/>
        </pc:sldMkLst>
        <pc:spChg chg="mod">
          <ac:chgData name="Hassler, Henrik" userId="S::henrik.hassler_skanska.se#ext#@beast.se::29a50f5f-d191-421f-938c-4b2808a6e24c" providerId="AD" clId="Web-{98DFFBB3-81DA-B4B9-641E-B4E6B832F3DA}" dt="2024-09-05T06:21:48.064" v="8" actId="20577"/>
          <ac:spMkLst>
            <pc:docMk/>
            <pc:sldMk cId="2768302145" sldId="760"/>
            <ac:spMk id="2" creationId="{08F974B5-D7AB-E3B8-8968-781C28806EE6}"/>
          </ac:spMkLst>
        </pc:spChg>
        <pc:graphicFrameChg chg="mod modGraphic">
          <ac:chgData name="Hassler, Henrik" userId="S::henrik.hassler_skanska.se#ext#@beast.se::29a50f5f-d191-421f-938c-4b2808a6e24c" providerId="AD" clId="Web-{98DFFBB3-81DA-B4B9-641E-B4E6B832F3DA}" dt="2024-09-05T06:25:41.378" v="814"/>
          <ac:graphicFrameMkLst>
            <pc:docMk/>
            <pc:sldMk cId="2768302145" sldId="760"/>
            <ac:graphicFrameMk id="4" creationId="{827B8A7D-2B98-5168-78F2-A3B79B5C026C}"/>
          </ac:graphicFrameMkLst>
        </pc:graphicFrameChg>
      </pc:sldChg>
      <pc:sldChg chg="modSp">
        <pc:chgData name="Hassler, Henrik" userId="S::henrik.hassler_skanska.se#ext#@beast.se::29a50f5f-d191-421f-938c-4b2808a6e24c" providerId="AD" clId="Web-{98DFFBB3-81DA-B4B9-641E-B4E6B832F3DA}" dt="2024-09-05T06:27:19.411" v="1034"/>
        <pc:sldMkLst>
          <pc:docMk/>
          <pc:sldMk cId="1441734273" sldId="2145707410"/>
        </pc:sldMkLst>
        <pc:graphicFrameChg chg="mod modGraphic">
          <ac:chgData name="Hassler, Henrik" userId="S::henrik.hassler_skanska.se#ext#@beast.se::29a50f5f-d191-421f-938c-4b2808a6e24c" providerId="AD" clId="Web-{98DFFBB3-81DA-B4B9-641E-B4E6B832F3DA}" dt="2024-09-05T06:27:19.411" v="1034"/>
          <ac:graphicFrameMkLst>
            <pc:docMk/>
            <pc:sldMk cId="1441734273" sldId="2145707410"/>
            <ac:graphicFrameMk id="4" creationId="{96C4FD5A-3B27-01A9-2086-8371240CA699}"/>
          </ac:graphicFrameMkLst>
        </pc:graphicFrameChg>
      </pc:sldChg>
      <pc:sldChg chg="add replId">
        <pc:chgData name="Hassler, Henrik" userId="S::henrik.hassler_skanska.se#ext#@beast.se::29a50f5f-d191-421f-938c-4b2808a6e24c" providerId="AD" clId="Web-{98DFFBB3-81DA-B4B9-641E-B4E6B832F3DA}" dt="2024-09-05T06:21:39.408" v="0"/>
        <pc:sldMkLst>
          <pc:docMk/>
          <pc:sldMk cId="4172061936" sldId="2147470448"/>
        </pc:sldMkLst>
      </pc:sldChg>
    </pc:docChg>
  </pc:docChgLst>
  <pc:docChgLst>
    <pc:chgData name="Atle Andersen" userId="S::atle.andersen_kubicom.se#ext#@beastab.onmicrosoft.com::4d69155c-2984-4815-ad5d-1d57098224f8" providerId="AD" clId="Web-{BBF49DDF-4836-447C-A2A0-CC74766532B3}"/>
    <pc:docChg chg="addSld delSld">
      <pc:chgData name="Atle Andersen" userId="S::atle.andersen_kubicom.se#ext#@beastab.onmicrosoft.com::4d69155c-2984-4815-ad5d-1d57098224f8" providerId="AD" clId="Web-{BBF49DDF-4836-447C-A2A0-CC74766532B3}" dt="2023-12-06T07:58:25.384" v="4"/>
      <pc:docMkLst>
        <pc:docMk/>
      </pc:docMkLst>
      <pc:sldChg chg="add replId">
        <pc:chgData name="Atle Andersen" userId="S::atle.andersen_kubicom.se#ext#@beastab.onmicrosoft.com::4d69155c-2984-4815-ad5d-1d57098224f8" providerId="AD" clId="Web-{BBF49DDF-4836-447C-A2A0-CC74766532B3}" dt="2023-12-06T07:56:52.132" v="0"/>
        <pc:sldMkLst>
          <pc:docMk/>
          <pc:sldMk cId="1263796509" sldId="2147470409"/>
        </pc:sldMkLst>
      </pc:sldChg>
      <pc:sldChg chg="add del replId">
        <pc:chgData name="Atle Andersen" userId="S::atle.andersen_kubicom.se#ext#@beastab.onmicrosoft.com::4d69155c-2984-4815-ad5d-1d57098224f8" providerId="AD" clId="Web-{BBF49DDF-4836-447C-A2A0-CC74766532B3}" dt="2023-12-06T07:57:11.242" v="2"/>
        <pc:sldMkLst>
          <pc:docMk/>
          <pc:sldMk cId="28770825" sldId="2147470410"/>
        </pc:sldMkLst>
      </pc:sldChg>
      <pc:sldChg chg="add replId">
        <pc:chgData name="Atle Andersen" userId="S::atle.andersen_kubicom.se#ext#@beastab.onmicrosoft.com::4d69155c-2984-4815-ad5d-1d57098224f8" providerId="AD" clId="Web-{BBF49DDF-4836-447C-A2A0-CC74766532B3}" dt="2023-12-06T07:57:48.586" v="3"/>
        <pc:sldMkLst>
          <pc:docMk/>
          <pc:sldMk cId="888241308" sldId="2147470410"/>
        </pc:sldMkLst>
      </pc:sldChg>
      <pc:sldChg chg="add replId">
        <pc:chgData name="Atle Andersen" userId="S::atle.andersen_kubicom.se#ext#@beastab.onmicrosoft.com::4d69155c-2984-4815-ad5d-1d57098224f8" providerId="AD" clId="Web-{BBF49DDF-4836-447C-A2A0-CC74766532B3}" dt="2023-12-06T07:58:25.384" v="4"/>
        <pc:sldMkLst>
          <pc:docMk/>
          <pc:sldMk cId="2866932077" sldId="2147470411"/>
        </pc:sldMkLst>
      </pc:sldChg>
    </pc:docChg>
  </pc:docChgLst>
  <pc:docChgLst>
    <pc:chgData name="Rikard Larsson" userId="30f9311d-8f31-4575-a65a-c912f83471a6" providerId="ADAL" clId="{DA651861-3F8D-9E43-B03E-6769ECB12732}"/>
    <pc:docChg chg="undo custSel addSld delSld modSld sldOrd addMainMaster delMainMaster">
      <pc:chgData name="Rikard Larsson" userId="30f9311d-8f31-4575-a65a-c912f83471a6" providerId="ADAL" clId="{DA651861-3F8D-9E43-B03E-6769ECB12732}" dt="2023-05-29T20:29:25.713" v="589"/>
      <pc:docMkLst>
        <pc:docMk/>
      </pc:docMkLst>
      <pc:sldChg chg="add del">
        <pc:chgData name="Rikard Larsson" userId="30f9311d-8f31-4575-a65a-c912f83471a6" providerId="ADAL" clId="{DA651861-3F8D-9E43-B03E-6769ECB12732}" dt="2023-05-29T20:29:25.713" v="589"/>
        <pc:sldMkLst>
          <pc:docMk/>
          <pc:sldMk cId="0" sldId="258"/>
        </pc:sldMkLst>
      </pc:sldChg>
      <pc:sldChg chg="del">
        <pc:chgData name="Rikard Larsson" userId="30f9311d-8f31-4575-a65a-c912f83471a6" providerId="ADAL" clId="{DA651861-3F8D-9E43-B03E-6769ECB12732}" dt="2023-05-29T20:24:56.715" v="572" actId="2696"/>
        <pc:sldMkLst>
          <pc:docMk/>
          <pc:sldMk cId="2836212257" sldId="259"/>
        </pc:sldMkLst>
      </pc:sldChg>
      <pc:sldChg chg="add del">
        <pc:chgData name="Rikard Larsson" userId="30f9311d-8f31-4575-a65a-c912f83471a6" providerId="ADAL" clId="{DA651861-3F8D-9E43-B03E-6769ECB12732}" dt="2023-05-29T20:15:53.218" v="233"/>
        <pc:sldMkLst>
          <pc:docMk/>
          <pc:sldMk cId="2572160486" sldId="300"/>
        </pc:sldMkLst>
      </pc:sldChg>
      <pc:sldChg chg="add del">
        <pc:chgData name="Rikard Larsson" userId="30f9311d-8f31-4575-a65a-c912f83471a6" providerId="ADAL" clId="{DA651861-3F8D-9E43-B03E-6769ECB12732}" dt="2023-05-29T20:15:53.218" v="233"/>
        <pc:sldMkLst>
          <pc:docMk/>
          <pc:sldMk cId="3736747711" sldId="305"/>
        </pc:sldMkLst>
      </pc:sldChg>
      <pc:sldChg chg="add del">
        <pc:chgData name="Rikard Larsson" userId="30f9311d-8f31-4575-a65a-c912f83471a6" providerId="ADAL" clId="{DA651861-3F8D-9E43-B03E-6769ECB12732}" dt="2023-05-29T20:15:53.218" v="233"/>
        <pc:sldMkLst>
          <pc:docMk/>
          <pc:sldMk cId="3078431820" sldId="307"/>
        </pc:sldMkLst>
      </pc:sldChg>
      <pc:sldChg chg="add del">
        <pc:chgData name="Rikard Larsson" userId="30f9311d-8f31-4575-a65a-c912f83471a6" providerId="ADAL" clId="{DA651861-3F8D-9E43-B03E-6769ECB12732}" dt="2023-05-29T20:15:53.218" v="233"/>
        <pc:sldMkLst>
          <pc:docMk/>
          <pc:sldMk cId="1474600834" sldId="317"/>
        </pc:sldMkLst>
      </pc:sldChg>
      <pc:sldChg chg="add del">
        <pc:chgData name="Rikard Larsson" userId="30f9311d-8f31-4575-a65a-c912f83471a6" providerId="ADAL" clId="{DA651861-3F8D-9E43-B03E-6769ECB12732}" dt="2023-05-29T20:15:53.218" v="233"/>
        <pc:sldMkLst>
          <pc:docMk/>
          <pc:sldMk cId="1942046795" sldId="318"/>
        </pc:sldMkLst>
      </pc:sldChg>
      <pc:sldChg chg="add del">
        <pc:chgData name="Rikard Larsson" userId="30f9311d-8f31-4575-a65a-c912f83471a6" providerId="ADAL" clId="{DA651861-3F8D-9E43-B03E-6769ECB12732}" dt="2023-05-29T20:15:53.218" v="233"/>
        <pc:sldMkLst>
          <pc:docMk/>
          <pc:sldMk cId="366671968" sldId="319"/>
        </pc:sldMkLst>
      </pc:sldChg>
      <pc:sldChg chg="add del">
        <pc:chgData name="Rikard Larsson" userId="30f9311d-8f31-4575-a65a-c912f83471a6" providerId="ADAL" clId="{DA651861-3F8D-9E43-B03E-6769ECB12732}" dt="2023-05-29T20:15:53.218" v="233"/>
        <pc:sldMkLst>
          <pc:docMk/>
          <pc:sldMk cId="3655689400" sldId="320"/>
        </pc:sldMkLst>
      </pc:sldChg>
      <pc:sldChg chg="add del">
        <pc:chgData name="Rikard Larsson" userId="30f9311d-8f31-4575-a65a-c912f83471a6" providerId="ADAL" clId="{DA651861-3F8D-9E43-B03E-6769ECB12732}" dt="2023-05-29T20:15:53.218" v="233"/>
        <pc:sldMkLst>
          <pc:docMk/>
          <pc:sldMk cId="1804206907" sldId="321"/>
        </pc:sldMkLst>
      </pc:sldChg>
      <pc:sldChg chg="add del">
        <pc:chgData name="Rikard Larsson" userId="30f9311d-8f31-4575-a65a-c912f83471a6" providerId="ADAL" clId="{DA651861-3F8D-9E43-B03E-6769ECB12732}" dt="2023-05-29T20:15:53.218" v="233"/>
        <pc:sldMkLst>
          <pc:docMk/>
          <pc:sldMk cId="1920028320" sldId="324"/>
        </pc:sldMkLst>
      </pc:sldChg>
      <pc:sldChg chg="add del">
        <pc:chgData name="Rikard Larsson" userId="30f9311d-8f31-4575-a65a-c912f83471a6" providerId="ADAL" clId="{DA651861-3F8D-9E43-B03E-6769ECB12732}" dt="2023-05-29T20:15:53.218" v="233"/>
        <pc:sldMkLst>
          <pc:docMk/>
          <pc:sldMk cId="1230771554" sldId="325"/>
        </pc:sldMkLst>
      </pc:sldChg>
      <pc:sldChg chg="add del">
        <pc:chgData name="Rikard Larsson" userId="30f9311d-8f31-4575-a65a-c912f83471a6" providerId="ADAL" clId="{DA651861-3F8D-9E43-B03E-6769ECB12732}" dt="2023-05-29T20:15:53.218" v="233"/>
        <pc:sldMkLst>
          <pc:docMk/>
          <pc:sldMk cId="2881838248" sldId="326"/>
        </pc:sldMkLst>
      </pc:sldChg>
      <pc:sldChg chg="add del">
        <pc:chgData name="Rikard Larsson" userId="30f9311d-8f31-4575-a65a-c912f83471a6" providerId="ADAL" clId="{DA651861-3F8D-9E43-B03E-6769ECB12732}" dt="2023-05-29T20:15:53.218" v="233"/>
        <pc:sldMkLst>
          <pc:docMk/>
          <pc:sldMk cId="3081502009" sldId="327"/>
        </pc:sldMkLst>
      </pc:sldChg>
      <pc:sldChg chg="modSp add del mod">
        <pc:chgData name="Rikard Larsson" userId="30f9311d-8f31-4575-a65a-c912f83471a6" providerId="ADAL" clId="{DA651861-3F8D-9E43-B03E-6769ECB12732}" dt="2023-05-29T20:06:28.513" v="193" actId="20577"/>
        <pc:sldMkLst>
          <pc:docMk/>
          <pc:sldMk cId="4174769724" sldId="693"/>
        </pc:sldMkLst>
        <pc:spChg chg="mod">
          <ac:chgData name="Rikard Larsson" userId="30f9311d-8f31-4575-a65a-c912f83471a6" providerId="ADAL" clId="{DA651861-3F8D-9E43-B03E-6769ECB12732}" dt="2023-05-29T20:06:28.513" v="193" actId="20577"/>
          <ac:spMkLst>
            <pc:docMk/>
            <pc:sldMk cId="4174769724" sldId="693"/>
            <ac:spMk id="2" creationId="{A4F33530-AE64-4413-A31D-4348A527C961}"/>
          </ac:spMkLst>
        </pc:spChg>
      </pc:sldChg>
      <pc:sldChg chg="del">
        <pc:chgData name="Rikard Larsson" userId="30f9311d-8f31-4575-a65a-c912f83471a6" providerId="ADAL" clId="{DA651861-3F8D-9E43-B03E-6769ECB12732}" dt="2023-05-29T19:50:01.598" v="1" actId="2696"/>
        <pc:sldMkLst>
          <pc:docMk/>
          <pc:sldMk cId="4249992851" sldId="695"/>
        </pc:sldMkLst>
      </pc:sldChg>
      <pc:sldChg chg="del">
        <pc:chgData name="Rikard Larsson" userId="30f9311d-8f31-4575-a65a-c912f83471a6" providerId="ADAL" clId="{DA651861-3F8D-9E43-B03E-6769ECB12732}" dt="2023-05-29T20:25:21.231" v="574" actId="2696"/>
        <pc:sldMkLst>
          <pc:docMk/>
          <pc:sldMk cId="4221457486" sldId="737"/>
        </pc:sldMkLst>
      </pc:sldChg>
      <pc:sldChg chg="modSp mod">
        <pc:chgData name="Rikard Larsson" userId="30f9311d-8f31-4575-a65a-c912f83471a6" providerId="ADAL" clId="{DA651861-3F8D-9E43-B03E-6769ECB12732}" dt="2023-05-29T20:26:23.403" v="584" actId="790"/>
        <pc:sldMkLst>
          <pc:docMk/>
          <pc:sldMk cId="1727193652" sldId="738"/>
        </pc:sldMkLst>
        <pc:spChg chg="mod">
          <ac:chgData name="Rikard Larsson" userId="30f9311d-8f31-4575-a65a-c912f83471a6" providerId="ADAL" clId="{DA651861-3F8D-9E43-B03E-6769ECB12732}" dt="2023-05-29T20:26:23.403" v="584" actId="790"/>
          <ac:spMkLst>
            <pc:docMk/>
            <pc:sldMk cId="1727193652" sldId="738"/>
            <ac:spMk id="2" creationId="{DD4213C4-2466-4C80-AB00-16828BEEDC99}"/>
          </ac:spMkLst>
        </pc:spChg>
      </pc:sldChg>
      <pc:sldChg chg="del">
        <pc:chgData name="Rikard Larsson" userId="30f9311d-8f31-4575-a65a-c912f83471a6" providerId="ADAL" clId="{DA651861-3F8D-9E43-B03E-6769ECB12732}" dt="2023-05-29T20:27:23.844" v="587" actId="2696"/>
        <pc:sldMkLst>
          <pc:docMk/>
          <pc:sldMk cId="3853080555" sldId="815"/>
        </pc:sldMkLst>
      </pc:sldChg>
      <pc:sldChg chg="del">
        <pc:chgData name="Rikard Larsson" userId="30f9311d-8f31-4575-a65a-c912f83471a6" providerId="ADAL" clId="{DA651861-3F8D-9E43-B03E-6769ECB12732}" dt="2023-05-29T20:27:19.074" v="586" actId="2696"/>
        <pc:sldMkLst>
          <pc:docMk/>
          <pc:sldMk cId="2367328017" sldId="816"/>
        </pc:sldMkLst>
      </pc:sldChg>
      <pc:sldChg chg="del">
        <pc:chgData name="Rikard Larsson" userId="30f9311d-8f31-4575-a65a-c912f83471a6" providerId="ADAL" clId="{DA651861-3F8D-9E43-B03E-6769ECB12732}" dt="2023-05-29T20:27:28.593" v="588" actId="2696"/>
        <pc:sldMkLst>
          <pc:docMk/>
          <pc:sldMk cId="1377218933" sldId="817"/>
        </pc:sldMkLst>
      </pc:sldChg>
      <pc:sldChg chg="del">
        <pc:chgData name="Rikard Larsson" userId="30f9311d-8f31-4575-a65a-c912f83471a6" providerId="ADAL" clId="{DA651861-3F8D-9E43-B03E-6769ECB12732}" dt="2023-05-29T20:25:08.029" v="573" actId="2696"/>
        <pc:sldMkLst>
          <pc:docMk/>
          <pc:sldMk cId="1499481179" sldId="932"/>
        </pc:sldMkLst>
      </pc:sldChg>
      <pc:sldChg chg="add del">
        <pc:chgData name="Rikard Larsson" userId="30f9311d-8f31-4575-a65a-c912f83471a6" providerId="ADAL" clId="{DA651861-3F8D-9E43-B03E-6769ECB12732}" dt="2023-05-29T19:55:12.520" v="108"/>
        <pc:sldMkLst>
          <pc:docMk/>
          <pc:sldMk cId="2163902577" sldId="4461"/>
        </pc:sldMkLst>
      </pc:sldChg>
      <pc:sldChg chg="add del">
        <pc:chgData name="Rikard Larsson" userId="30f9311d-8f31-4575-a65a-c912f83471a6" providerId="ADAL" clId="{DA651861-3F8D-9E43-B03E-6769ECB12732}" dt="2023-05-29T19:55:12.520" v="108"/>
        <pc:sldMkLst>
          <pc:docMk/>
          <pc:sldMk cId="1367942290" sldId="4476"/>
        </pc:sldMkLst>
      </pc:sldChg>
      <pc:sldChg chg="modSp mod">
        <pc:chgData name="Rikard Larsson" userId="30f9311d-8f31-4575-a65a-c912f83471a6" providerId="ADAL" clId="{DA651861-3F8D-9E43-B03E-6769ECB12732}" dt="2023-05-29T20:10:50.893" v="229" actId="20577"/>
        <pc:sldMkLst>
          <pc:docMk/>
          <pc:sldMk cId="3697036152" sldId="2145707400"/>
        </pc:sldMkLst>
        <pc:spChg chg="mod">
          <ac:chgData name="Rikard Larsson" userId="30f9311d-8f31-4575-a65a-c912f83471a6" providerId="ADAL" clId="{DA651861-3F8D-9E43-B03E-6769ECB12732}" dt="2023-05-29T20:10:50.893" v="229" actId="20577"/>
          <ac:spMkLst>
            <pc:docMk/>
            <pc:sldMk cId="3697036152" sldId="2145707400"/>
            <ac:spMk id="9" creationId="{90562A77-4AE2-438C-982C-5AB6AA6526B5}"/>
          </ac:spMkLst>
        </pc:spChg>
      </pc:sldChg>
      <pc:sldChg chg="del">
        <pc:chgData name="Rikard Larsson" userId="30f9311d-8f31-4575-a65a-c912f83471a6" providerId="ADAL" clId="{DA651861-3F8D-9E43-B03E-6769ECB12732}" dt="2023-05-29T19:54:42.133" v="92" actId="2696"/>
        <pc:sldMkLst>
          <pc:docMk/>
          <pc:sldMk cId="3994781683" sldId="2145707403"/>
        </pc:sldMkLst>
      </pc:sldChg>
      <pc:sldChg chg="mod modShow">
        <pc:chgData name="Rikard Larsson" userId="30f9311d-8f31-4575-a65a-c912f83471a6" providerId="ADAL" clId="{DA651861-3F8D-9E43-B03E-6769ECB12732}" dt="2023-05-29T20:26:52.189" v="585" actId="729"/>
        <pc:sldMkLst>
          <pc:docMk/>
          <pc:sldMk cId="2025717999" sldId="2145707405"/>
        </pc:sldMkLst>
      </pc:sldChg>
      <pc:sldChg chg="modSp mod">
        <pc:chgData name="Rikard Larsson" userId="30f9311d-8f31-4575-a65a-c912f83471a6" providerId="ADAL" clId="{DA651861-3F8D-9E43-B03E-6769ECB12732}" dt="2023-05-29T20:24:35.883" v="571" actId="20577"/>
        <pc:sldMkLst>
          <pc:docMk/>
          <pc:sldMk cId="1322509819" sldId="2145707406"/>
        </pc:sldMkLst>
        <pc:spChg chg="mod">
          <ac:chgData name="Rikard Larsson" userId="30f9311d-8f31-4575-a65a-c912f83471a6" providerId="ADAL" clId="{DA651861-3F8D-9E43-B03E-6769ECB12732}" dt="2023-05-29T20:22:29.527" v="353" actId="20577"/>
          <ac:spMkLst>
            <pc:docMk/>
            <pc:sldMk cId="1322509819" sldId="2145707406"/>
            <ac:spMk id="2" creationId="{2A6B492B-9291-4162-964A-7B872D0C8627}"/>
          </ac:spMkLst>
        </pc:spChg>
        <pc:spChg chg="mod">
          <ac:chgData name="Rikard Larsson" userId="30f9311d-8f31-4575-a65a-c912f83471a6" providerId="ADAL" clId="{DA651861-3F8D-9E43-B03E-6769ECB12732}" dt="2023-05-29T20:24:35.883" v="571" actId="20577"/>
          <ac:spMkLst>
            <pc:docMk/>
            <pc:sldMk cId="1322509819" sldId="2145707406"/>
            <ac:spMk id="3" creationId="{76D0C40D-88A0-4643-8515-5F3E3206D38A}"/>
          </ac:spMkLst>
        </pc:spChg>
      </pc:sldChg>
      <pc:sldChg chg="del">
        <pc:chgData name="Rikard Larsson" userId="30f9311d-8f31-4575-a65a-c912f83471a6" providerId="ADAL" clId="{DA651861-3F8D-9E43-B03E-6769ECB12732}" dt="2023-05-29T19:54:42.137" v="93" actId="2696"/>
        <pc:sldMkLst>
          <pc:docMk/>
          <pc:sldMk cId="3146747078" sldId="2145707407"/>
        </pc:sldMkLst>
      </pc:sldChg>
      <pc:sldChg chg="del">
        <pc:chgData name="Rikard Larsson" userId="30f9311d-8f31-4575-a65a-c912f83471a6" providerId="ADAL" clId="{DA651861-3F8D-9E43-B03E-6769ECB12732}" dt="2023-05-29T19:54:42.129" v="90" actId="2696"/>
        <pc:sldMkLst>
          <pc:docMk/>
          <pc:sldMk cId="3878848925" sldId="2145707408"/>
        </pc:sldMkLst>
      </pc:sldChg>
      <pc:sldChg chg="del">
        <pc:chgData name="Rikard Larsson" userId="30f9311d-8f31-4575-a65a-c912f83471a6" providerId="ADAL" clId="{DA651861-3F8D-9E43-B03E-6769ECB12732}" dt="2023-05-29T20:22:15.191" v="344" actId="2696"/>
        <pc:sldMkLst>
          <pc:docMk/>
          <pc:sldMk cId="2260704883" sldId="2145707409"/>
        </pc:sldMkLst>
      </pc:sldChg>
      <pc:sldChg chg="modSp add del mod">
        <pc:chgData name="Rikard Larsson" userId="30f9311d-8f31-4575-a65a-c912f83471a6" providerId="ADAL" clId="{DA651861-3F8D-9E43-B03E-6769ECB12732}" dt="2023-05-29T20:20:21.103" v="343" actId="20577"/>
        <pc:sldMkLst>
          <pc:docMk/>
          <pc:sldMk cId="1441734273" sldId="2145707410"/>
        </pc:sldMkLst>
        <pc:spChg chg="mod">
          <ac:chgData name="Rikard Larsson" userId="30f9311d-8f31-4575-a65a-c912f83471a6" providerId="ADAL" clId="{DA651861-3F8D-9E43-B03E-6769ECB12732}" dt="2023-05-29T20:20:21.103" v="343" actId="20577"/>
          <ac:spMkLst>
            <pc:docMk/>
            <pc:sldMk cId="1441734273" sldId="2145707410"/>
            <ac:spMk id="2" creationId="{56E1E719-F65F-7F43-94B4-9011392EEF38}"/>
          </ac:spMkLst>
        </pc:spChg>
        <pc:graphicFrameChg chg="modGraphic">
          <ac:chgData name="Rikard Larsson" userId="30f9311d-8f31-4575-a65a-c912f83471a6" providerId="ADAL" clId="{DA651861-3F8D-9E43-B03E-6769ECB12732}" dt="2023-05-29T19:56:33.792" v="191" actId="14100"/>
          <ac:graphicFrameMkLst>
            <pc:docMk/>
            <pc:sldMk cId="1441734273" sldId="2145707410"/>
            <ac:graphicFrameMk id="4" creationId="{96C4FD5A-3B27-01A9-2086-8371240CA699}"/>
          </ac:graphicFrameMkLst>
        </pc:graphicFrameChg>
      </pc:sldChg>
      <pc:sldChg chg="del">
        <pc:chgData name="Rikard Larsson" userId="30f9311d-8f31-4575-a65a-c912f83471a6" providerId="ADAL" clId="{DA651861-3F8D-9E43-B03E-6769ECB12732}" dt="2023-05-29T19:54:42.131" v="91" actId="2696"/>
        <pc:sldMkLst>
          <pc:docMk/>
          <pc:sldMk cId="2430327489" sldId="2145707412"/>
        </pc:sldMkLst>
      </pc:sldChg>
      <pc:sldChg chg="modSp add mod">
        <pc:chgData name="Rikard Larsson" userId="30f9311d-8f31-4575-a65a-c912f83471a6" providerId="ADAL" clId="{DA651861-3F8D-9E43-B03E-6769ECB12732}" dt="2023-05-29T19:50:37.953" v="88" actId="20577"/>
        <pc:sldMkLst>
          <pc:docMk/>
          <pc:sldMk cId="1531244024" sldId="2145707415"/>
        </pc:sldMkLst>
        <pc:spChg chg="mod">
          <ac:chgData name="Rikard Larsson" userId="30f9311d-8f31-4575-a65a-c912f83471a6" providerId="ADAL" clId="{DA651861-3F8D-9E43-B03E-6769ECB12732}" dt="2023-05-29T19:50:37.953" v="88" actId="20577"/>
          <ac:spMkLst>
            <pc:docMk/>
            <pc:sldMk cId="1531244024" sldId="2145707415"/>
            <ac:spMk id="3" creationId="{2356E885-0650-41CA-92AB-9360307B6F18}"/>
          </ac:spMkLst>
        </pc:spChg>
      </pc:sldChg>
      <pc:sldChg chg="add">
        <pc:chgData name="Rikard Larsson" userId="30f9311d-8f31-4575-a65a-c912f83471a6" providerId="ADAL" clId="{DA651861-3F8D-9E43-B03E-6769ECB12732}" dt="2023-05-29T19:49:51.387" v="0"/>
        <pc:sldMkLst>
          <pc:docMk/>
          <pc:sldMk cId="2079962266" sldId="2145707439"/>
        </pc:sldMkLst>
      </pc:sldChg>
      <pc:sldChg chg="add">
        <pc:chgData name="Rikard Larsson" userId="30f9311d-8f31-4575-a65a-c912f83471a6" providerId="ADAL" clId="{DA651861-3F8D-9E43-B03E-6769ECB12732}" dt="2023-05-29T20:14:49.168" v="230"/>
        <pc:sldMkLst>
          <pc:docMk/>
          <pc:sldMk cId="38528935" sldId="2147470361"/>
        </pc:sldMkLst>
      </pc:sldChg>
      <pc:sldChg chg="add">
        <pc:chgData name="Rikard Larsson" userId="30f9311d-8f31-4575-a65a-c912f83471a6" providerId="ADAL" clId="{DA651861-3F8D-9E43-B03E-6769ECB12732}" dt="2023-05-29T20:14:49.168" v="230"/>
        <pc:sldMkLst>
          <pc:docMk/>
          <pc:sldMk cId="3353809448" sldId="2147470362"/>
        </pc:sldMkLst>
      </pc:sldChg>
      <pc:sldChg chg="addSp delSp modSp new mod ord modClrScheme chgLayout">
        <pc:chgData name="Rikard Larsson" userId="30f9311d-8f31-4575-a65a-c912f83471a6" providerId="ADAL" clId="{DA651861-3F8D-9E43-B03E-6769ECB12732}" dt="2023-05-29T20:20:07.390" v="337" actId="20578"/>
        <pc:sldMkLst>
          <pc:docMk/>
          <pc:sldMk cId="2186120227" sldId="2147470363"/>
        </pc:sldMkLst>
        <pc:spChg chg="del mod ord">
          <ac:chgData name="Rikard Larsson" userId="30f9311d-8f31-4575-a65a-c912f83471a6" providerId="ADAL" clId="{DA651861-3F8D-9E43-B03E-6769ECB12732}" dt="2023-05-29T20:16:45.410" v="235" actId="700"/>
          <ac:spMkLst>
            <pc:docMk/>
            <pc:sldMk cId="2186120227" sldId="2147470363"/>
            <ac:spMk id="2" creationId="{1031ED38-A29A-2BEC-71A5-6DC8F33407E5}"/>
          </ac:spMkLst>
        </pc:spChg>
        <pc:spChg chg="del">
          <ac:chgData name="Rikard Larsson" userId="30f9311d-8f31-4575-a65a-c912f83471a6" providerId="ADAL" clId="{DA651861-3F8D-9E43-B03E-6769ECB12732}" dt="2023-05-29T20:16:45.410" v="235" actId="700"/>
          <ac:spMkLst>
            <pc:docMk/>
            <pc:sldMk cId="2186120227" sldId="2147470363"/>
            <ac:spMk id="3" creationId="{3F6E3758-8A1B-3D93-D5F1-690933A47458}"/>
          </ac:spMkLst>
        </pc:spChg>
        <pc:spChg chg="del mod ord">
          <ac:chgData name="Rikard Larsson" userId="30f9311d-8f31-4575-a65a-c912f83471a6" providerId="ADAL" clId="{DA651861-3F8D-9E43-B03E-6769ECB12732}" dt="2023-05-29T20:16:55.242" v="236" actId="478"/>
          <ac:spMkLst>
            <pc:docMk/>
            <pc:sldMk cId="2186120227" sldId="2147470363"/>
            <ac:spMk id="4" creationId="{81C14A21-0EE2-3D93-5CFE-DE1CE0DEFBFD}"/>
          </ac:spMkLst>
        </pc:spChg>
        <pc:spChg chg="add mod ord">
          <ac:chgData name="Rikard Larsson" userId="30f9311d-8f31-4575-a65a-c912f83471a6" providerId="ADAL" clId="{DA651861-3F8D-9E43-B03E-6769ECB12732}" dt="2023-05-29T20:19:51.014" v="336" actId="20577"/>
          <ac:spMkLst>
            <pc:docMk/>
            <pc:sldMk cId="2186120227" sldId="2147470363"/>
            <ac:spMk id="5" creationId="{A743B818-311F-987F-3B05-78DE07EC5373}"/>
          </ac:spMkLst>
        </pc:spChg>
        <pc:spChg chg="add del mod ord">
          <ac:chgData name="Rikard Larsson" userId="30f9311d-8f31-4575-a65a-c912f83471a6" providerId="ADAL" clId="{DA651861-3F8D-9E43-B03E-6769ECB12732}" dt="2023-05-29T20:18:17.312" v="296" actId="26606"/>
          <ac:spMkLst>
            <pc:docMk/>
            <pc:sldMk cId="2186120227" sldId="2147470363"/>
            <ac:spMk id="6" creationId="{A137DF41-F1DA-8CAD-6EA6-48503B1D9BBD}"/>
          </ac:spMkLst>
        </pc:spChg>
        <pc:spChg chg="add del mod ord">
          <ac:chgData name="Rikard Larsson" userId="30f9311d-8f31-4575-a65a-c912f83471a6" providerId="ADAL" clId="{DA651861-3F8D-9E43-B03E-6769ECB12732}" dt="2023-05-29T20:18:52.804" v="298" actId="700"/>
          <ac:spMkLst>
            <pc:docMk/>
            <pc:sldMk cId="2186120227" sldId="2147470363"/>
            <ac:spMk id="7" creationId="{13EB0C28-2F11-4B1E-4B01-5FAFB353BD6D}"/>
          </ac:spMkLst>
        </pc:spChg>
        <pc:spChg chg="add del mod">
          <ac:chgData name="Rikard Larsson" userId="30f9311d-8f31-4575-a65a-c912f83471a6" providerId="ADAL" clId="{DA651861-3F8D-9E43-B03E-6769ECB12732}" dt="2023-05-29T20:18:17.307" v="295" actId="26606"/>
          <ac:spMkLst>
            <pc:docMk/>
            <pc:sldMk cId="2186120227" sldId="2147470363"/>
            <ac:spMk id="12" creationId="{BCEAB205-DA30-9ED3-8AE1-C656EE11D37F}"/>
          </ac:spMkLst>
        </pc:spChg>
        <pc:picChg chg="add del">
          <ac:chgData name="Rikard Larsson" userId="30f9311d-8f31-4575-a65a-c912f83471a6" providerId="ADAL" clId="{DA651861-3F8D-9E43-B03E-6769ECB12732}" dt="2023-05-29T20:18:17.307" v="295" actId="26606"/>
          <ac:picMkLst>
            <pc:docMk/>
            <pc:sldMk cId="2186120227" sldId="2147470363"/>
            <ac:picMk id="8" creationId="{79028184-6989-5004-4B72-5E833F82B470}"/>
          </ac:picMkLst>
        </pc:picChg>
        <pc:picChg chg="add">
          <ac:chgData name="Rikard Larsson" userId="30f9311d-8f31-4575-a65a-c912f83471a6" providerId="ADAL" clId="{DA651861-3F8D-9E43-B03E-6769ECB12732}" dt="2023-05-29T20:18:17.312" v="296" actId="26606"/>
          <ac:picMkLst>
            <pc:docMk/>
            <pc:sldMk cId="2186120227" sldId="2147470363"/>
            <ac:picMk id="14" creationId="{6B59654C-61DD-DF2B-794D-F3D22AD87D35}"/>
          </ac:picMkLst>
        </pc:picChg>
      </pc:sldChg>
      <pc:sldMasterChg chg="add del addSldLayout delSldLayout">
        <pc:chgData name="Rikard Larsson" userId="30f9311d-8f31-4575-a65a-c912f83471a6" providerId="ADAL" clId="{DA651861-3F8D-9E43-B03E-6769ECB12732}" dt="2023-05-29T19:55:03.567" v="105" actId="2696"/>
        <pc:sldMasterMkLst>
          <pc:docMk/>
          <pc:sldMasterMk cId="3388820861" sldId="2147483763"/>
        </pc:sldMasterMkLst>
        <pc:sldLayoutChg chg="add del">
          <pc:chgData name="Rikard Larsson" userId="30f9311d-8f31-4575-a65a-c912f83471a6" providerId="ADAL" clId="{DA651861-3F8D-9E43-B03E-6769ECB12732}" dt="2023-05-29T19:54:59.366" v="101" actId="2696"/>
          <pc:sldLayoutMkLst>
            <pc:docMk/>
            <pc:sldMasterMk cId="3388820861" sldId="2147483763"/>
            <pc:sldLayoutMk cId="1962994273" sldId="2147483765"/>
          </pc:sldLayoutMkLst>
        </pc:sldLayoutChg>
        <pc:sldLayoutChg chg="add del">
          <pc:chgData name="Rikard Larsson" userId="30f9311d-8f31-4575-a65a-c912f83471a6" providerId="ADAL" clId="{DA651861-3F8D-9E43-B03E-6769ECB12732}" dt="2023-05-29T19:55:03.567" v="105" actId="2696"/>
          <pc:sldLayoutMkLst>
            <pc:docMk/>
            <pc:sldMasterMk cId="3388820861" sldId="2147483763"/>
            <pc:sldLayoutMk cId="277812829" sldId="2147483886"/>
          </pc:sldLayoutMkLst>
        </pc:sldLayoutChg>
      </pc:sldMasterChg>
    </pc:docChg>
  </pc:docChgLst>
  <pc:docChgLst>
    <pc:chgData name="Peter Svensson" userId="S::peter.svensson_akeri.se#ext#@beast.se::58b682a1-41c0-4478-986b-b89810baf1f4" providerId="AD" clId="Web-{8F7E8DFA-3A55-6196-4674-C42612C8F366}"/>
    <pc:docChg chg="addSld modSld">
      <pc:chgData name="Peter Svensson" userId="S::peter.svensson_akeri.se#ext#@beast.se::58b682a1-41c0-4478-986b-b89810baf1f4" providerId="AD" clId="Web-{8F7E8DFA-3A55-6196-4674-C42612C8F366}" dt="2024-03-05T06:53:46.085" v="221" actId="20577"/>
      <pc:docMkLst>
        <pc:docMk/>
      </pc:docMkLst>
      <pc:sldChg chg="modSp">
        <pc:chgData name="Peter Svensson" userId="S::peter.svensson_akeri.se#ext#@beast.se::58b682a1-41c0-4478-986b-b89810baf1f4" providerId="AD" clId="Web-{8F7E8DFA-3A55-6196-4674-C42612C8F366}" dt="2024-03-04T08:59:21.510" v="13"/>
        <pc:sldMkLst>
          <pc:docMk/>
          <pc:sldMk cId="2047650159" sldId="691"/>
        </pc:sldMkLst>
        <pc:graphicFrameChg chg="mod modGraphic">
          <ac:chgData name="Peter Svensson" userId="S::peter.svensson_akeri.se#ext#@beast.se::58b682a1-41c0-4478-986b-b89810baf1f4" providerId="AD" clId="Web-{8F7E8DFA-3A55-6196-4674-C42612C8F366}" dt="2024-03-04T08:59:21.510" v="13"/>
          <ac:graphicFrameMkLst>
            <pc:docMk/>
            <pc:sldMk cId="2047650159" sldId="691"/>
            <ac:graphicFrameMk id="4" creationId="{827B8A7D-2B98-5168-78F2-A3B79B5C026C}"/>
          </ac:graphicFrameMkLst>
        </pc:graphicFrameChg>
      </pc:sldChg>
      <pc:sldChg chg="modSp">
        <pc:chgData name="Peter Svensson" userId="S::peter.svensson_akeri.se#ext#@beast.se::58b682a1-41c0-4478-986b-b89810baf1f4" providerId="AD" clId="Web-{8F7E8DFA-3A55-6196-4674-C42612C8F366}" dt="2024-03-05T06:51:56.552" v="176"/>
        <pc:sldMkLst>
          <pc:docMk/>
          <pc:sldMk cId="1441734273" sldId="2145707410"/>
        </pc:sldMkLst>
        <pc:graphicFrameChg chg="mod modGraphic">
          <ac:chgData name="Peter Svensson" userId="S::peter.svensson_akeri.se#ext#@beast.se::58b682a1-41c0-4478-986b-b89810baf1f4" providerId="AD" clId="Web-{8F7E8DFA-3A55-6196-4674-C42612C8F366}" dt="2024-03-05T06:51:56.552" v="176"/>
          <ac:graphicFrameMkLst>
            <pc:docMk/>
            <pc:sldMk cId="1441734273" sldId="2145707410"/>
            <ac:graphicFrameMk id="4" creationId="{96C4FD5A-3B27-01A9-2086-8371240CA699}"/>
          </ac:graphicFrameMkLst>
        </pc:graphicFrameChg>
      </pc:sldChg>
      <pc:sldChg chg="addSp delSp modSp add replId">
        <pc:chgData name="Peter Svensson" userId="S::peter.svensson_akeri.se#ext#@beast.se::58b682a1-41c0-4478-986b-b89810baf1f4" providerId="AD" clId="Web-{8F7E8DFA-3A55-6196-4674-C42612C8F366}" dt="2024-03-05T06:53:46.085" v="221" actId="20577"/>
        <pc:sldMkLst>
          <pc:docMk/>
          <pc:sldMk cId="3649668937" sldId="2147470412"/>
        </pc:sldMkLst>
        <pc:spChg chg="add mod">
          <ac:chgData name="Peter Svensson" userId="S::peter.svensson_akeri.se#ext#@beast.se::58b682a1-41c0-4478-986b-b89810baf1f4" providerId="AD" clId="Web-{8F7E8DFA-3A55-6196-4674-C42612C8F366}" dt="2024-03-05T06:53:46.085" v="221" actId="20577"/>
          <ac:spMkLst>
            <pc:docMk/>
            <pc:sldMk cId="3649668937" sldId="2147470412"/>
            <ac:spMk id="5" creationId="{D4F10CCA-71FA-0D06-A08C-22F1829683E9}"/>
          </ac:spMkLst>
        </pc:spChg>
        <pc:graphicFrameChg chg="del mod modGraphic">
          <ac:chgData name="Peter Svensson" userId="S::peter.svensson_akeri.se#ext#@beast.se::58b682a1-41c0-4478-986b-b89810baf1f4" providerId="AD" clId="Web-{8F7E8DFA-3A55-6196-4674-C42612C8F366}" dt="2024-03-04T08:58:10.914" v="7"/>
          <ac:graphicFrameMkLst>
            <pc:docMk/>
            <pc:sldMk cId="3649668937" sldId="2147470412"/>
            <ac:graphicFrameMk id="4" creationId="{827B8A7D-2B98-5168-78F2-A3B79B5C026C}"/>
          </ac:graphicFrameMkLst>
        </pc:graphicFrameChg>
      </pc:sldChg>
    </pc:docChg>
  </pc:docChgLst>
  <pc:docChgLst>
    <pc:chgData name="Rikard Larsson" userId="30f9311d-8f31-4575-a65a-c912f83471a6" providerId="ADAL" clId="{A374D352-D985-47DA-8955-C8316C22AB58}"/>
    <pc:docChg chg="undo custSel addSld modSld">
      <pc:chgData name="Rikard Larsson" userId="30f9311d-8f31-4575-a65a-c912f83471a6" providerId="ADAL" clId="{A374D352-D985-47DA-8955-C8316C22AB58}" dt="2023-05-30T08:55:31.993" v="1000" actId="20577"/>
      <pc:docMkLst>
        <pc:docMk/>
      </pc:docMkLst>
      <pc:sldChg chg="modSp mod">
        <pc:chgData name="Rikard Larsson" userId="30f9311d-8f31-4575-a65a-c912f83471a6" providerId="ADAL" clId="{A374D352-D985-47DA-8955-C8316C22AB58}" dt="2023-05-30T08:55:31.993" v="1000" actId="20577"/>
        <pc:sldMkLst>
          <pc:docMk/>
          <pc:sldMk cId="1727193652" sldId="738"/>
        </pc:sldMkLst>
        <pc:spChg chg="mod">
          <ac:chgData name="Rikard Larsson" userId="30f9311d-8f31-4575-a65a-c912f83471a6" providerId="ADAL" clId="{A374D352-D985-47DA-8955-C8316C22AB58}" dt="2023-05-30T08:55:31.993" v="1000" actId="20577"/>
          <ac:spMkLst>
            <pc:docMk/>
            <pc:sldMk cId="1727193652" sldId="738"/>
            <ac:spMk id="3" creationId="{CD05CE8E-51EC-4184-B986-2C397A266075}"/>
          </ac:spMkLst>
        </pc:spChg>
      </pc:sldChg>
      <pc:sldChg chg="mod modShow">
        <pc:chgData name="Rikard Larsson" userId="30f9311d-8f31-4575-a65a-c912f83471a6" providerId="ADAL" clId="{A374D352-D985-47DA-8955-C8316C22AB58}" dt="2023-05-30T08:36:25.403" v="898" actId="729"/>
        <pc:sldMkLst>
          <pc:docMk/>
          <pc:sldMk cId="2419302051" sldId="4368"/>
        </pc:sldMkLst>
      </pc:sldChg>
      <pc:sldChg chg="modSp mod">
        <pc:chgData name="Rikard Larsson" userId="30f9311d-8f31-4575-a65a-c912f83471a6" providerId="ADAL" clId="{A374D352-D985-47DA-8955-C8316C22AB58}" dt="2023-05-16T13:28:03.870" v="290" actId="14100"/>
        <pc:sldMkLst>
          <pc:docMk/>
          <pc:sldMk cId="3697036152" sldId="2145707400"/>
        </pc:sldMkLst>
        <pc:spChg chg="mod">
          <ac:chgData name="Rikard Larsson" userId="30f9311d-8f31-4575-a65a-c912f83471a6" providerId="ADAL" clId="{A374D352-D985-47DA-8955-C8316C22AB58}" dt="2023-05-16T13:28:03.870" v="290" actId="14100"/>
          <ac:spMkLst>
            <pc:docMk/>
            <pc:sldMk cId="3697036152" sldId="2145707400"/>
            <ac:spMk id="9" creationId="{90562A77-4AE2-438C-982C-5AB6AA6526B5}"/>
          </ac:spMkLst>
        </pc:spChg>
      </pc:sldChg>
      <pc:sldChg chg="modSp mod">
        <pc:chgData name="Rikard Larsson" userId="30f9311d-8f31-4575-a65a-c912f83471a6" providerId="ADAL" clId="{A374D352-D985-47DA-8955-C8316C22AB58}" dt="2023-05-30T08:31:37.569" v="897" actId="20577"/>
        <pc:sldMkLst>
          <pc:docMk/>
          <pc:sldMk cId="1322509819" sldId="2145707406"/>
        </pc:sldMkLst>
        <pc:spChg chg="mod">
          <ac:chgData name="Rikard Larsson" userId="30f9311d-8f31-4575-a65a-c912f83471a6" providerId="ADAL" clId="{A374D352-D985-47DA-8955-C8316C22AB58}" dt="2023-05-30T08:31:37.569" v="897" actId="20577"/>
          <ac:spMkLst>
            <pc:docMk/>
            <pc:sldMk cId="1322509819" sldId="2145707406"/>
            <ac:spMk id="3" creationId="{76D0C40D-88A0-4643-8515-5F3E3206D38A}"/>
          </ac:spMkLst>
        </pc:spChg>
      </pc:sldChg>
      <pc:sldChg chg="modSp mod">
        <pc:chgData name="Rikard Larsson" userId="30f9311d-8f31-4575-a65a-c912f83471a6" providerId="ADAL" clId="{A374D352-D985-47DA-8955-C8316C22AB58}" dt="2023-05-30T06:48:03.536" v="573" actId="20577"/>
        <pc:sldMkLst>
          <pc:docMk/>
          <pc:sldMk cId="1441734273" sldId="2145707410"/>
        </pc:sldMkLst>
        <pc:graphicFrameChg chg="modGraphic">
          <ac:chgData name="Rikard Larsson" userId="30f9311d-8f31-4575-a65a-c912f83471a6" providerId="ADAL" clId="{A374D352-D985-47DA-8955-C8316C22AB58}" dt="2023-05-30T06:48:03.536" v="573" actId="20577"/>
          <ac:graphicFrameMkLst>
            <pc:docMk/>
            <pc:sldMk cId="1441734273" sldId="2145707410"/>
            <ac:graphicFrameMk id="4" creationId="{96C4FD5A-3B27-01A9-2086-8371240CA699}"/>
          </ac:graphicFrameMkLst>
        </pc:graphicFrameChg>
      </pc:sldChg>
      <pc:sldChg chg="modSp add mod">
        <pc:chgData name="Rikard Larsson" userId="30f9311d-8f31-4575-a65a-c912f83471a6" providerId="ADAL" clId="{A374D352-D985-47DA-8955-C8316C22AB58}" dt="2023-05-16T13:27:36.345" v="288" actId="20577"/>
        <pc:sldMkLst>
          <pc:docMk/>
          <pc:sldMk cId="2170871725" sldId="2145707414"/>
        </pc:sldMkLst>
        <pc:spChg chg="mod">
          <ac:chgData name="Rikard Larsson" userId="30f9311d-8f31-4575-a65a-c912f83471a6" providerId="ADAL" clId="{A374D352-D985-47DA-8955-C8316C22AB58}" dt="2023-05-16T13:27:36.345" v="288" actId="20577"/>
          <ac:spMkLst>
            <pc:docMk/>
            <pc:sldMk cId="2170871725" sldId="2145707414"/>
            <ac:spMk id="9" creationId="{90562A77-4AE2-438C-982C-5AB6AA6526B5}"/>
          </ac:spMkLst>
        </pc:spChg>
      </pc:sldChg>
      <pc:sldChg chg="modSp mod modAnim">
        <pc:chgData name="Rikard Larsson" userId="30f9311d-8f31-4575-a65a-c912f83471a6" providerId="ADAL" clId="{A374D352-D985-47DA-8955-C8316C22AB58}" dt="2023-05-30T07:41:29.691" v="878" actId="6549"/>
        <pc:sldMkLst>
          <pc:docMk/>
          <pc:sldMk cId="1531244024" sldId="2145707415"/>
        </pc:sldMkLst>
        <pc:spChg chg="mod">
          <ac:chgData name="Rikard Larsson" userId="30f9311d-8f31-4575-a65a-c912f83471a6" providerId="ADAL" clId="{A374D352-D985-47DA-8955-C8316C22AB58}" dt="2023-05-30T07:41:29.691" v="878" actId="6549"/>
          <ac:spMkLst>
            <pc:docMk/>
            <pc:sldMk cId="1531244024" sldId="2145707415"/>
            <ac:spMk id="3" creationId="{2356E885-0650-41CA-92AB-9360307B6F18}"/>
          </ac:spMkLst>
        </pc:spChg>
      </pc:sldChg>
      <pc:sldChg chg="modSp mod">
        <pc:chgData name="Rikard Larsson" userId="30f9311d-8f31-4575-a65a-c912f83471a6" providerId="ADAL" clId="{A374D352-D985-47DA-8955-C8316C22AB58}" dt="2023-05-30T06:41:50.679" v="429" actId="20577"/>
        <pc:sldMkLst>
          <pc:docMk/>
          <pc:sldMk cId="38528935" sldId="2147470361"/>
        </pc:sldMkLst>
        <pc:spChg chg="mod">
          <ac:chgData name="Rikard Larsson" userId="30f9311d-8f31-4575-a65a-c912f83471a6" providerId="ADAL" clId="{A374D352-D985-47DA-8955-C8316C22AB58}" dt="2023-05-30T06:41:10.678" v="313" actId="20577"/>
          <ac:spMkLst>
            <pc:docMk/>
            <pc:sldMk cId="38528935" sldId="2147470361"/>
            <ac:spMk id="2" creationId="{7C99FAC3-5312-2094-5559-80EFCE0A0A86}"/>
          </ac:spMkLst>
        </pc:spChg>
        <pc:spChg chg="mod">
          <ac:chgData name="Rikard Larsson" userId="30f9311d-8f31-4575-a65a-c912f83471a6" providerId="ADAL" clId="{A374D352-D985-47DA-8955-C8316C22AB58}" dt="2023-05-30T06:41:50.679" v="429" actId="20577"/>
          <ac:spMkLst>
            <pc:docMk/>
            <pc:sldMk cId="38528935" sldId="2147470361"/>
            <ac:spMk id="3" creationId="{F354F590-01CD-6449-6F80-3244240186EE}"/>
          </ac:spMkLst>
        </pc:spChg>
      </pc:sldChg>
    </pc:docChg>
  </pc:docChgLst>
  <pc:docChgLst>
    <pc:chgData name="Peter Svensson" userId="S::peter.svensson_akeri.se#ext#@beast.se::58b682a1-41c0-4478-986b-b89810baf1f4" providerId="AD" clId="Web-{4F097495-58B9-F398-165F-27CA8937C204}"/>
    <pc:docChg chg="modSld">
      <pc:chgData name="Peter Svensson" userId="S::peter.svensson_akeri.se#ext#@beast.se::58b682a1-41c0-4478-986b-b89810baf1f4" providerId="AD" clId="Web-{4F097495-58B9-F398-165F-27CA8937C204}" dt="2024-02-22T12:04:42.632" v="46" actId="20577"/>
      <pc:docMkLst>
        <pc:docMk/>
      </pc:docMkLst>
      <pc:sldChg chg="modSp">
        <pc:chgData name="Peter Svensson" userId="S::peter.svensson_akeri.se#ext#@beast.se::58b682a1-41c0-4478-986b-b89810baf1f4" providerId="AD" clId="Web-{4F097495-58B9-F398-165F-27CA8937C204}" dt="2024-02-22T12:04:42.632" v="46" actId="20577"/>
        <pc:sldMkLst>
          <pc:docMk/>
          <pc:sldMk cId="597585948" sldId="2147470400"/>
        </pc:sldMkLst>
        <pc:spChg chg="mod">
          <ac:chgData name="Peter Svensson" userId="S::peter.svensson_akeri.se#ext#@beast.se::58b682a1-41c0-4478-986b-b89810baf1f4" providerId="AD" clId="Web-{4F097495-58B9-F398-165F-27CA8937C204}" dt="2024-02-22T12:04:42.632" v="46" actId="20577"/>
          <ac:spMkLst>
            <pc:docMk/>
            <pc:sldMk cId="597585948" sldId="2147470400"/>
            <ac:spMk id="9" creationId="{90562A77-4AE2-438C-982C-5AB6AA6526B5}"/>
          </ac:spMkLst>
        </pc:spChg>
      </pc:sldChg>
    </pc:docChg>
  </pc:docChgLst>
  <pc:docChgLst>
    <pc:chgData name="Peter Svensson" userId="80b37cc7-ea93-4280-9549-76c9afd2ec0e" providerId="ADAL" clId="{D410BF77-86C5-4576-94B2-88162AD1E1D6}"/>
    <pc:docChg chg="modSld">
      <pc:chgData name="Peter Svensson" userId="80b37cc7-ea93-4280-9549-76c9afd2ec0e" providerId="ADAL" clId="{D410BF77-86C5-4576-94B2-88162AD1E1D6}" dt="2023-11-29T15:03:55.641" v="24" actId="20577"/>
      <pc:docMkLst>
        <pc:docMk/>
      </pc:docMkLst>
      <pc:sldChg chg="modSp mod">
        <pc:chgData name="Peter Svensson" userId="80b37cc7-ea93-4280-9549-76c9afd2ec0e" providerId="ADAL" clId="{D410BF77-86C5-4576-94B2-88162AD1E1D6}" dt="2023-11-29T15:03:55.641" v="24" actId="20577"/>
        <pc:sldMkLst>
          <pc:docMk/>
          <pc:sldMk cId="597585948" sldId="2147470400"/>
        </pc:sldMkLst>
        <pc:spChg chg="mod">
          <ac:chgData name="Peter Svensson" userId="80b37cc7-ea93-4280-9549-76c9afd2ec0e" providerId="ADAL" clId="{D410BF77-86C5-4576-94B2-88162AD1E1D6}" dt="2023-11-29T15:03:55.641" v="24" actId="20577"/>
          <ac:spMkLst>
            <pc:docMk/>
            <pc:sldMk cId="597585948" sldId="2147470400"/>
            <ac:spMk id="9" creationId="{90562A77-4AE2-438C-982C-5AB6AA6526B5}"/>
          </ac:spMkLst>
        </pc:spChg>
      </pc:sldChg>
    </pc:docChg>
  </pc:docChgLst>
  <pc:docChgLst>
    <pc:chgData name="Henrik Mossberg" userId="S::henrik.mossberg_hogia.se#ext#@beast.se::f2fed88a-fbb3-4ee9-9928-b0481238804d" providerId="AD" clId="Web-{240569C1-6AC3-6C50-4E77-FC5B8A826C3C}"/>
    <pc:docChg chg="addSld modSld">
      <pc:chgData name="Henrik Mossberg" userId="S::henrik.mossberg_hogia.se#ext#@beast.se::f2fed88a-fbb3-4ee9-9928-b0481238804d" providerId="AD" clId="Web-{240569C1-6AC3-6C50-4E77-FC5B8A826C3C}" dt="2024-03-04T21:16:04.442" v="1442" actId="20577"/>
      <pc:docMkLst>
        <pc:docMk/>
      </pc:docMkLst>
      <pc:sldChg chg="modSp">
        <pc:chgData name="Henrik Mossberg" userId="S::henrik.mossberg_hogia.se#ext#@beast.se::f2fed88a-fbb3-4ee9-9928-b0481238804d" providerId="AD" clId="Web-{240569C1-6AC3-6C50-4E77-FC5B8A826C3C}" dt="2024-03-04T21:16:04.442" v="1442" actId="20577"/>
        <pc:sldMkLst>
          <pc:docMk/>
          <pc:sldMk cId="669346044" sldId="2147470397"/>
        </pc:sldMkLst>
        <pc:spChg chg="mod">
          <ac:chgData name="Henrik Mossberg" userId="S::henrik.mossberg_hogia.se#ext#@beast.se::f2fed88a-fbb3-4ee9-9928-b0481238804d" providerId="AD" clId="Web-{240569C1-6AC3-6C50-4E77-FC5B8A826C3C}" dt="2024-03-04T21:16:04.442" v="1442" actId="20577"/>
          <ac:spMkLst>
            <pc:docMk/>
            <pc:sldMk cId="669346044" sldId="2147470397"/>
            <ac:spMk id="3" creationId="{E432A629-73F4-5F0C-E2B6-AE5D987473CC}"/>
          </ac:spMkLst>
        </pc:spChg>
      </pc:sldChg>
      <pc:sldChg chg="modSp add replId">
        <pc:chgData name="Henrik Mossberg" userId="S::henrik.mossberg_hogia.se#ext#@beast.se::f2fed88a-fbb3-4ee9-9928-b0481238804d" providerId="AD" clId="Web-{240569C1-6AC3-6C50-4E77-FC5B8A826C3C}" dt="2024-03-04T19:55:38.421" v="691"/>
        <pc:sldMkLst>
          <pc:docMk/>
          <pc:sldMk cId="3310775112" sldId="2147470426"/>
        </pc:sldMkLst>
        <pc:spChg chg="mod">
          <ac:chgData name="Henrik Mossberg" userId="S::henrik.mossberg_hogia.se#ext#@beast.se::f2fed88a-fbb3-4ee9-9928-b0481238804d" providerId="AD" clId="Web-{240569C1-6AC3-6C50-4E77-FC5B8A826C3C}" dt="2024-03-04T19:37:47.159" v="48" actId="20577"/>
          <ac:spMkLst>
            <pc:docMk/>
            <pc:sldMk cId="3310775112" sldId="2147470426"/>
            <ac:spMk id="2" creationId="{08F974B5-D7AB-E3B8-8968-781C28806EE6}"/>
          </ac:spMkLst>
        </pc:spChg>
        <pc:graphicFrameChg chg="mod modGraphic">
          <ac:chgData name="Henrik Mossberg" userId="S::henrik.mossberg_hogia.se#ext#@beast.se::f2fed88a-fbb3-4ee9-9928-b0481238804d" providerId="AD" clId="Web-{240569C1-6AC3-6C50-4E77-FC5B8A826C3C}" dt="2024-03-04T19:55:38.421" v="691"/>
          <ac:graphicFrameMkLst>
            <pc:docMk/>
            <pc:sldMk cId="3310775112" sldId="2147470426"/>
            <ac:graphicFrameMk id="4" creationId="{827B8A7D-2B98-5168-78F2-A3B79B5C026C}"/>
          </ac:graphicFrameMkLst>
        </pc:graphicFrameChg>
      </pc:sldChg>
      <pc:sldChg chg="modSp add replId">
        <pc:chgData name="Henrik Mossberg" userId="S::henrik.mossberg_hogia.se#ext#@beast.se::f2fed88a-fbb3-4ee9-9928-b0481238804d" providerId="AD" clId="Web-{240569C1-6AC3-6C50-4E77-FC5B8A826C3C}" dt="2024-03-04T21:15:19.441" v="1437"/>
        <pc:sldMkLst>
          <pc:docMk/>
          <pc:sldMk cId="2955287832" sldId="2147470427"/>
        </pc:sldMkLst>
        <pc:spChg chg="mod">
          <ac:chgData name="Henrik Mossberg" userId="S::henrik.mossberg_hogia.se#ext#@beast.se::f2fed88a-fbb3-4ee9-9928-b0481238804d" providerId="AD" clId="Web-{240569C1-6AC3-6C50-4E77-FC5B8A826C3C}" dt="2024-03-04T19:45:36.883" v="281" actId="20577"/>
          <ac:spMkLst>
            <pc:docMk/>
            <pc:sldMk cId="2955287832" sldId="2147470427"/>
            <ac:spMk id="2" creationId="{08F974B5-D7AB-E3B8-8968-781C28806EE6}"/>
          </ac:spMkLst>
        </pc:spChg>
        <pc:graphicFrameChg chg="mod modGraphic">
          <ac:chgData name="Henrik Mossberg" userId="S::henrik.mossberg_hogia.se#ext#@beast.se::f2fed88a-fbb3-4ee9-9928-b0481238804d" providerId="AD" clId="Web-{240569C1-6AC3-6C50-4E77-FC5B8A826C3C}" dt="2024-03-04T21:15:19.441" v="1437"/>
          <ac:graphicFrameMkLst>
            <pc:docMk/>
            <pc:sldMk cId="2955287832" sldId="2147470427"/>
            <ac:graphicFrameMk id="4" creationId="{827B8A7D-2B98-5168-78F2-A3B79B5C026C}"/>
          </ac:graphicFrameMkLst>
        </pc:graphicFrameChg>
      </pc:sldChg>
    </pc:docChg>
  </pc:docChgLst>
  <pc:docChgLst>
    <pc:chgData name="Henrik Mossberg" userId="S::henrik.mossberg_hogia.se#ext#@beast.se::f2fed88a-fbb3-4ee9-9928-b0481238804d" providerId="AD" clId="Web-{50A1C7AB-29EE-5046-CA6E-BFE9D0BA19C5}"/>
    <pc:docChg chg="modSld">
      <pc:chgData name="Henrik Mossberg" userId="S::henrik.mossberg_hogia.se#ext#@beast.se::f2fed88a-fbb3-4ee9-9928-b0481238804d" providerId="AD" clId="Web-{50A1C7AB-29EE-5046-CA6E-BFE9D0BA19C5}" dt="2023-09-11T19:38:54.349" v="196" actId="20577"/>
      <pc:docMkLst>
        <pc:docMk/>
      </pc:docMkLst>
      <pc:sldChg chg="modSp">
        <pc:chgData name="Henrik Mossberg" userId="S::henrik.mossberg_hogia.se#ext#@beast.se::f2fed88a-fbb3-4ee9-9928-b0481238804d" providerId="AD" clId="Web-{50A1C7AB-29EE-5046-CA6E-BFE9D0BA19C5}" dt="2023-09-11T19:38:54.349" v="196" actId="20577"/>
        <pc:sldMkLst>
          <pc:docMk/>
          <pc:sldMk cId="669346044" sldId="2147470397"/>
        </pc:sldMkLst>
        <pc:spChg chg="mod">
          <ac:chgData name="Henrik Mossberg" userId="S::henrik.mossberg_hogia.se#ext#@beast.se::f2fed88a-fbb3-4ee9-9928-b0481238804d" providerId="AD" clId="Web-{50A1C7AB-29EE-5046-CA6E-BFE9D0BA19C5}" dt="2023-09-11T19:38:54.349" v="196" actId="20577"/>
          <ac:spMkLst>
            <pc:docMk/>
            <pc:sldMk cId="669346044" sldId="2147470397"/>
            <ac:spMk id="3" creationId="{E432A629-73F4-5F0C-E2B6-AE5D987473CC}"/>
          </ac:spMkLst>
        </pc:spChg>
      </pc:sldChg>
    </pc:docChg>
  </pc:docChgLst>
  <pc:docChgLst>
    <pc:chgData name="Rikard Larsson" userId="30f9311d-8f31-4575-a65a-c912f83471a6" providerId="ADAL" clId="{11BBAECE-6399-4EEC-8756-96928B4CB1F5}"/>
    <pc:docChg chg="undo custSel addSld delSld modSld sldOrd">
      <pc:chgData name="Rikard Larsson" userId="30f9311d-8f31-4575-a65a-c912f83471a6" providerId="ADAL" clId="{11BBAECE-6399-4EEC-8756-96928B4CB1F5}" dt="2024-03-05T09:48:13.034" v="1637" actId="2696"/>
      <pc:docMkLst>
        <pc:docMk/>
      </pc:docMkLst>
      <pc:sldChg chg="modSp del mod modShow">
        <pc:chgData name="Rikard Larsson" userId="30f9311d-8f31-4575-a65a-c912f83471a6" providerId="ADAL" clId="{11BBAECE-6399-4EEC-8756-96928B4CB1F5}" dt="2024-03-04T17:36:30.167" v="493" actId="2696"/>
        <pc:sldMkLst>
          <pc:docMk/>
          <pc:sldMk cId="2762156514" sldId="336"/>
        </pc:sldMkLst>
        <pc:graphicFrameChg chg="mod">
          <ac:chgData name="Rikard Larsson" userId="30f9311d-8f31-4575-a65a-c912f83471a6" providerId="ADAL" clId="{11BBAECE-6399-4EEC-8756-96928B4CB1F5}" dt="2024-03-04T10:26:35.486" v="27" actId="1076"/>
          <ac:graphicFrameMkLst>
            <pc:docMk/>
            <pc:sldMk cId="2762156514" sldId="336"/>
            <ac:graphicFrameMk id="4" creationId="{4BF3EA85-7963-24FE-A6D5-46E23F9F37AF}"/>
          </ac:graphicFrameMkLst>
        </pc:graphicFrameChg>
        <pc:graphicFrameChg chg="modGraphic">
          <ac:chgData name="Rikard Larsson" userId="30f9311d-8f31-4575-a65a-c912f83471a6" providerId="ADAL" clId="{11BBAECE-6399-4EEC-8756-96928B4CB1F5}" dt="2024-03-04T10:25:45.592" v="26" actId="20577"/>
          <ac:graphicFrameMkLst>
            <pc:docMk/>
            <pc:sldMk cId="2762156514" sldId="336"/>
            <ac:graphicFrameMk id="18" creationId="{CCF2C1F0-BCE8-CD7E-40B4-5F2BF09B45D3}"/>
          </ac:graphicFrameMkLst>
        </pc:graphicFrameChg>
      </pc:sldChg>
      <pc:sldChg chg="del">
        <pc:chgData name="Rikard Larsson" userId="30f9311d-8f31-4575-a65a-c912f83471a6" providerId="ADAL" clId="{11BBAECE-6399-4EEC-8756-96928B4CB1F5}" dt="2024-03-04T10:24:56.643" v="0" actId="2696"/>
        <pc:sldMkLst>
          <pc:docMk/>
          <pc:sldMk cId="13545399" sldId="687"/>
        </pc:sldMkLst>
      </pc:sldChg>
      <pc:sldChg chg="add del">
        <pc:chgData name="Rikard Larsson" userId="30f9311d-8f31-4575-a65a-c912f83471a6" providerId="ADAL" clId="{11BBAECE-6399-4EEC-8756-96928B4CB1F5}" dt="2024-03-04T10:49:43.481" v="331"/>
        <pc:sldMkLst>
          <pc:docMk/>
          <pc:sldMk cId="4121228420" sldId="690"/>
        </pc:sldMkLst>
      </pc:sldChg>
      <pc:sldChg chg="add del">
        <pc:chgData name="Rikard Larsson" userId="30f9311d-8f31-4575-a65a-c912f83471a6" providerId="ADAL" clId="{11BBAECE-6399-4EEC-8756-96928B4CB1F5}" dt="2024-03-04T10:49:43.481" v="331"/>
        <pc:sldMkLst>
          <pc:docMk/>
          <pc:sldMk cId="2047650159" sldId="691"/>
        </pc:sldMkLst>
      </pc:sldChg>
      <pc:sldChg chg="modSp mod">
        <pc:chgData name="Rikard Larsson" userId="30f9311d-8f31-4575-a65a-c912f83471a6" providerId="ADAL" clId="{11BBAECE-6399-4EEC-8756-96928B4CB1F5}" dt="2024-03-04T19:47:47.864" v="769" actId="20577"/>
        <pc:sldMkLst>
          <pc:docMk/>
          <pc:sldMk cId="1099206566" sldId="693"/>
        </pc:sldMkLst>
        <pc:spChg chg="mod">
          <ac:chgData name="Rikard Larsson" userId="30f9311d-8f31-4575-a65a-c912f83471a6" providerId="ADAL" clId="{11BBAECE-6399-4EEC-8756-96928B4CB1F5}" dt="2024-03-04T19:47:47.864" v="769" actId="20577"/>
          <ac:spMkLst>
            <pc:docMk/>
            <pc:sldMk cId="1099206566" sldId="693"/>
            <ac:spMk id="3" creationId="{510298F0-4E93-4401-AA7C-3A84B6575ACE}"/>
          </ac:spMkLst>
        </pc:spChg>
      </pc:sldChg>
      <pc:sldChg chg="add">
        <pc:chgData name="Rikard Larsson" userId="30f9311d-8f31-4575-a65a-c912f83471a6" providerId="ADAL" clId="{11BBAECE-6399-4EEC-8756-96928B4CB1F5}" dt="2024-03-04T10:49:43.481" v="331"/>
        <pc:sldMkLst>
          <pc:docMk/>
          <pc:sldMk cId="2455114696" sldId="694"/>
        </pc:sldMkLst>
      </pc:sldChg>
      <pc:sldChg chg="add">
        <pc:chgData name="Rikard Larsson" userId="30f9311d-8f31-4575-a65a-c912f83471a6" providerId="ADAL" clId="{11BBAECE-6399-4EEC-8756-96928B4CB1F5}" dt="2024-03-04T10:49:43.481" v="331"/>
        <pc:sldMkLst>
          <pc:docMk/>
          <pc:sldMk cId="2640570912" sldId="695"/>
        </pc:sldMkLst>
      </pc:sldChg>
      <pc:sldChg chg="add">
        <pc:chgData name="Rikard Larsson" userId="30f9311d-8f31-4575-a65a-c912f83471a6" providerId="ADAL" clId="{11BBAECE-6399-4EEC-8756-96928B4CB1F5}" dt="2024-03-04T10:49:43.481" v="331"/>
        <pc:sldMkLst>
          <pc:docMk/>
          <pc:sldMk cId="1526401248" sldId="696"/>
        </pc:sldMkLst>
      </pc:sldChg>
      <pc:sldChg chg="del">
        <pc:chgData name="Rikard Larsson" userId="30f9311d-8f31-4575-a65a-c912f83471a6" providerId="ADAL" clId="{11BBAECE-6399-4EEC-8756-96928B4CB1F5}" dt="2024-03-04T10:44:28.478" v="194" actId="2696"/>
        <pc:sldMkLst>
          <pc:docMk/>
          <pc:sldMk cId="2647232417" sldId="724"/>
        </pc:sldMkLst>
      </pc:sldChg>
      <pc:sldChg chg="modSp del mod">
        <pc:chgData name="Rikard Larsson" userId="30f9311d-8f31-4575-a65a-c912f83471a6" providerId="ADAL" clId="{11BBAECE-6399-4EEC-8756-96928B4CB1F5}" dt="2024-03-04T13:11:26.875" v="366" actId="2696"/>
        <pc:sldMkLst>
          <pc:docMk/>
          <pc:sldMk cId="3946924991" sldId="727"/>
        </pc:sldMkLst>
        <pc:spChg chg="mod">
          <ac:chgData name="Rikard Larsson" userId="30f9311d-8f31-4575-a65a-c912f83471a6" providerId="ADAL" clId="{11BBAECE-6399-4EEC-8756-96928B4CB1F5}" dt="2024-03-04T10:44:18.815" v="193" actId="5793"/>
          <ac:spMkLst>
            <pc:docMk/>
            <pc:sldMk cId="3946924991" sldId="727"/>
            <ac:spMk id="3" creationId="{9C8C1D62-CBC8-0CE1-FD7F-10EA16CA5269}"/>
          </ac:spMkLst>
        </pc:spChg>
      </pc:sldChg>
      <pc:sldChg chg="modSp mod">
        <pc:chgData name="Rikard Larsson" userId="30f9311d-8f31-4575-a65a-c912f83471a6" providerId="ADAL" clId="{11BBAECE-6399-4EEC-8756-96928B4CB1F5}" dt="2024-03-04T11:09:22.378" v="365" actId="20577"/>
        <pc:sldMkLst>
          <pc:docMk/>
          <pc:sldMk cId="1727193652" sldId="738"/>
        </pc:sldMkLst>
        <pc:spChg chg="mod">
          <ac:chgData name="Rikard Larsson" userId="30f9311d-8f31-4575-a65a-c912f83471a6" providerId="ADAL" clId="{11BBAECE-6399-4EEC-8756-96928B4CB1F5}" dt="2024-03-04T11:09:22.378" v="365" actId="20577"/>
          <ac:spMkLst>
            <pc:docMk/>
            <pc:sldMk cId="1727193652" sldId="738"/>
            <ac:spMk id="3" creationId="{CD05CE8E-51EC-4184-B986-2C397A266075}"/>
          </ac:spMkLst>
        </pc:spChg>
      </pc:sldChg>
      <pc:sldChg chg="add del">
        <pc:chgData name="Rikard Larsson" userId="30f9311d-8f31-4575-a65a-c912f83471a6" providerId="ADAL" clId="{11BBAECE-6399-4EEC-8756-96928B4CB1F5}" dt="2024-03-04T11:03:58.490" v="352"/>
        <pc:sldMkLst>
          <pc:docMk/>
          <pc:sldMk cId="2768302145" sldId="760"/>
        </pc:sldMkLst>
      </pc:sldChg>
      <pc:sldChg chg="modSp mod">
        <pc:chgData name="Rikard Larsson" userId="30f9311d-8f31-4575-a65a-c912f83471a6" providerId="ADAL" clId="{11BBAECE-6399-4EEC-8756-96928B4CB1F5}" dt="2024-03-04T10:52:15.497" v="343" actId="20577"/>
        <pc:sldMkLst>
          <pc:docMk/>
          <pc:sldMk cId="2701016481" sldId="931"/>
        </pc:sldMkLst>
        <pc:spChg chg="mod">
          <ac:chgData name="Rikard Larsson" userId="30f9311d-8f31-4575-a65a-c912f83471a6" providerId="ADAL" clId="{11BBAECE-6399-4EEC-8756-96928B4CB1F5}" dt="2024-03-04T10:52:15.497" v="343" actId="20577"/>
          <ac:spMkLst>
            <pc:docMk/>
            <pc:sldMk cId="2701016481" sldId="931"/>
            <ac:spMk id="2" creationId="{F1B555EA-5200-4775-9E91-05D2410762DA}"/>
          </ac:spMkLst>
        </pc:spChg>
      </pc:sldChg>
      <pc:sldChg chg="del">
        <pc:chgData name="Rikard Larsson" userId="30f9311d-8f31-4575-a65a-c912f83471a6" providerId="ADAL" clId="{11BBAECE-6399-4EEC-8756-96928B4CB1F5}" dt="2024-03-04T10:49:02.298" v="328" actId="2696"/>
        <pc:sldMkLst>
          <pc:docMk/>
          <pc:sldMk cId="2035206148" sldId="4374"/>
        </pc:sldMkLst>
      </pc:sldChg>
      <pc:sldChg chg="modSp mod">
        <pc:chgData name="Rikard Larsson" userId="30f9311d-8f31-4575-a65a-c912f83471a6" providerId="ADAL" clId="{11BBAECE-6399-4EEC-8756-96928B4CB1F5}" dt="2024-03-05T07:40:11.566" v="1498" actId="14100"/>
        <pc:sldMkLst>
          <pc:docMk/>
          <pc:sldMk cId="2163902577" sldId="4461"/>
        </pc:sldMkLst>
        <pc:graphicFrameChg chg="mod">
          <ac:chgData name="Rikard Larsson" userId="30f9311d-8f31-4575-a65a-c912f83471a6" providerId="ADAL" clId="{11BBAECE-6399-4EEC-8756-96928B4CB1F5}" dt="2024-03-05T07:40:11.566" v="1498" actId="14100"/>
          <ac:graphicFrameMkLst>
            <pc:docMk/>
            <pc:sldMk cId="2163902577" sldId="4461"/>
            <ac:graphicFrameMk id="5" creationId="{24EE2E55-7E86-E300-111D-E88EABC1B200}"/>
          </ac:graphicFrameMkLst>
        </pc:graphicFrameChg>
      </pc:sldChg>
      <pc:sldChg chg="modSp mod">
        <pc:chgData name="Rikard Larsson" userId="30f9311d-8f31-4575-a65a-c912f83471a6" providerId="ADAL" clId="{11BBAECE-6399-4EEC-8756-96928B4CB1F5}" dt="2024-03-04T11:00:34.536" v="351" actId="20577"/>
        <pc:sldMkLst>
          <pc:docMk/>
          <pc:sldMk cId="1441734273" sldId="2145707410"/>
        </pc:sldMkLst>
        <pc:spChg chg="mod">
          <ac:chgData name="Rikard Larsson" userId="30f9311d-8f31-4575-a65a-c912f83471a6" providerId="ADAL" clId="{11BBAECE-6399-4EEC-8756-96928B4CB1F5}" dt="2024-03-04T10:51:39.602" v="341" actId="20577"/>
          <ac:spMkLst>
            <pc:docMk/>
            <pc:sldMk cId="1441734273" sldId="2145707410"/>
            <ac:spMk id="2" creationId="{56E1E719-F65F-7F43-94B4-9011392EEF38}"/>
          </ac:spMkLst>
        </pc:spChg>
        <pc:graphicFrameChg chg="modGraphic">
          <ac:chgData name="Rikard Larsson" userId="30f9311d-8f31-4575-a65a-c912f83471a6" providerId="ADAL" clId="{11BBAECE-6399-4EEC-8756-96928B4CB1F5}" dt="2024-03-04T11:00:34.536" v="351" actId="20577"/>
          <ac:graphicFrameMkLst>
            <pc:docMk/>
            <pc:sldMk cId="1441734273" sldId="2145707410"/>
            <ac:graphicFrameMk id="4" creationId="{96C4FD5A-3B27-01A9-2086-8371240CA699}"/>
          </ac:graphicFrameMkLst>
        </pc:graphicFrameChg>
      </pc:sldChg>
      <pc:sldChg chg="modSp mod modAnim">
        <pc:chgData name="Rikard Larsson" userId="30f9311d-8f31-4575-a65a-c912f83471a6" providerId="ADAL" clId="{11BBAECE-6399-4EEC-8756-96928B4CB1F5}" dt="2024-03-05T07:46:01.495" v="1552" actId="20577"/>
        <pc:sldMkLst>
          <pc:docMk/>
          <pc:sldMk cId="1531244024" sldId="2145707415"/>
        </pc:sldMkLst>
        <pc:spChg chg="mod">
          <ac:chgData name="Rikard Larsson" userId="30f9311d-8f31-4575-a65a-c912f83471a6" providerId="ADAL" clId="{11BBAECE-6399-4EEC-8756-96928B4CB1F5}" dt="2024-03-05T07:46:01.495" v="1552" actId="20577"/>
          <ac:spMkLst>
            <pc:docMk/>
            <pc:sldMk cId="1531244024" sldId="2145707415"/>
            <ac:spMk id="3" creationId="{2356E885-0650-41CA-92AB-9360307B6F18}"/>
          </ac:spMkLst>
        </pc:spChg>
      </pc:sldChg>
      <pc:sldChg chg="del">
        <pc:chgData name="Rikard Larsson" userId="30f9311d-8f31-4575-a65a-c912f83471a6" providerId="ADAL" clId="{11BBAECE-6399-4EEC-8756-96928B4CB1F5}" dt="2024-03-04T17:36:36.176" v="494" actId="2696"/>
        <pc:sldMkLst>
          <pc:docMk/>
          <pc:sldMk cId="2079962266" sldId="2145707439"/>
        </pc:sldMkLst>
      </pc:sldChg>
      <pc:sldChg chg="del">
        <pc:chgData name="Rikard Larsson" userId="30f9311d-8f31-4575-a65a-c912f83471a6" providerId="ADAL" clId="{11BBAECE-6399-4EEC-8756-96928B4CB1F5}" dt="2024-03-04T10:49:07.108" v="329" actId="2696"/>
        <pc:sldMkLst>
          <pc:docMk/>
          <pc:sldMk cId="471136971" sldId="2147470383"/>
        </pc:sldMkLst>
      </pc:sldChg>
      <pc:sldChg chg="modSp mod">
        <pc:chgData name="Rikard Larsson" userId="30f9311d-8f31-4575-a65a-c912f83471a6" providerId="ADAL" clId="{11BBAECE-6399-4EEC-8756-96928B4CB1F5}" dt="2024-03-05T07:33:35.606" v="1018" actId="113"/>
        <pc:sldMkLst>
          <pc:docMk/>
          <pc:sldMk cId="1697688918" sldId="2147470398"/>
        </pc:sldMkLst>
        <pc:spChg chg="mod">
          <ac:chgData name="Rikard Larsson" userId="30f9311d-8f31-4575-a65a-c912f83471a6" providerId="ADAL" clId="{11BBAECE-6399-4EEC-8756-96928B4CB1F5}" dt="2024-03-05T07:33:35.606" v="1018" actId="113"/>
          <ac:spMkLst>
            <pc:docMk/>
            <pc:sldMk cId="1697688918" sldId="2147470398"/>
            <ac:spMk id="3" creationId="{78C571EE-C96F-DD5A-E970-CA5F74342982}"/>
          </ac:spMkLst>
        </pc:spChg>
      </pc:sldChg>
      <pc:sldChg chg="del">
        <pc:chgData name="Rikard Larsson" userId="30f9311d-8f31-4575-a65a-c912f83471a6" providerId="ADAL" clId="{11BBAECE-6399-4EEC-8756-96928B4CB1F5}" dt="2024-03-04T10:38:49.144" v="87" actId="2696"/>
        <pc:sldMkLst>
          <pc:docMk/>
          <pc:sldMk cId="4280389466" sldId="2147470401"/>
        </pc:sldMkLst>
      </pc:sldChg>
      <pc:sldChg chg="del mod modShow">
        <pc:chgData name="Rikard Larsson" userId="30f9311d-8f31-4575-a65a-c912f83471a6" providerId="ADAL" clId="{11BBAECE-6399-4EEC-8756-96928B4CB1F5}" dt="2024-03-04T17:43:23.544" v="600" actId="2696"/>
        <pc:sldMkLst>
          <pc:docMk/>
          <pc:sldMk cId="105442937" sldId="2147470403"/>
        </pc:sldMkLst>
      </pc:sldChg>
      <pc:sldChg chg="modSp add mod ord">
        <pc:chgData name="Rikard Larsson" userId="30f9311d-8f31-4575-a65a-c912f83471a6" providerId="ADAL" clId="{11BBAECE-6399-4EEC-8756-96928B4CB1F5}" dt="2024-03-05T07:47:17.256" v="1554"/>
        <pc:sldMkLst>
          <pc:docMk/>
          <pc:sldMk cId="1909784100" sldId="2147470403"/>
        </pc:sldMkLst>
        <pc:spChg chg="mod">
          <ac:chgData name="Rikard Larsson" userId="30f9311d-8f31-4575-a65a-c912f83471a6" providerId="ADAL" clId="{11BBAECE-6399-4EEC-8756-96928B4CB1F5}" dt="2024-03-05T07:35:17.517" v="1173" actId="20577"/>
          <ac:spMkLst>
            <pc:docMk/>
            <pc:sldMk cId="1909784100" sldId="2147470403"/>
            <ac:spMk id="4" creationId="{3D3C399F-6ED3-8E89-5361-5DA02E6314FD}"/>
          </ac:spMkLst>
        </pc:spChg>
        <pc:spChg chg="mod">
          <ac:chgData name="Rikard Larsson" userId="30f9311d-8f31-4575-a65a-c912f83471a6" providerId="ADAL" clId="{11BBAECE-6399-4EEC-8756-96928B4CB1F5}" dt="2024-03-05T07:34:07.337" v="1019" actId="1076"/>
          <ac:spMkLst>
            <pc:docMk/>
            <pc:sldMk cId="1909784100" sldId="2147470403"/>
            <ac:spMk id="6" creationId="{44B74507-21EF-3EED-5ED4-F6A86D7029DB}"/>
          </ac:spMkLst>
        </pc:spChg>
      </pc:sldChg>
      <pc:sldChg chg="modSp mod">
        <pc:chgData name="Rikard Larsson" userId="30f9311d-8f31-4575-a65a-c912f83471a6" providerId="ADAL" clId="{11BBAECE-6399-4EEC-8756-96928B4CB1F5}" dt="2024-03-04T10:47:27.757" v="305" actId="20577"/>
        <pc:sldMkLst>
          <pc:docMk/>
          <pc:sldMk cId="3398636285" sldId="2147470404"/>
        </pc:sldMkLst>
        <pc:spChg chg="mod">
          <ac:chgData name="Rikard Larsson" userId="30f9311d-8f31-4575-a65a-c912f83471a6" providerId="ADAL" clId="{11BBAECE-6399-4EEC-8756-96928B4CB1F5}" dt="2024-03-04T10:47:27.757" v="305" actId="20577"/>
          <ac:spMkLst>
            <pc:docMk/>
            <pc:sldMk cId="3398636285" sldId="2147470404"/>
            <ac:spMk id="3" creationId="{76D0C40D-88A0-4643-8515-5F3E3206D38A}"/>
          </ac:spMkLst>
        </pc:spChg>
      </pc:sldChg>
      <pc:sldChg chg="del">
        <pc:chgData name="Rikard Larsson" userId="30f9311d-8f31-4575-a65a-c912f83471a6" providerId="ADAL" clId="{11BBAECE-6399-4EEC-8756-96928B4CB1F5}" dt="2024-03-04T10:49:36.850" v="330" actId="47"/>
        <pc:sldMkLst>
          <pc:docMk/>
          <pc:sldMk cId="978430121" sldId="2147470405"/>
        </pc:sldMkLst>
      </pc:sldChg>
      <pc:sldChg chg="modSp mod">
        <pc:chgData name="Rikard Larsson" userId="30f9311d-8f31-4575-a65a-c912f83471a6" providerId="ADAL" clId="{11BBAECE-6399-4EEC-8756-96928B4CB1F5}" dt="2024-03-04T10:35:18.480" v="83" actId="20577"/>
        <pc:sldMkLst>
          <pc:docMk/>
          <pc:sldMk cId="1519020192" sldId="2147470406"/>
        </pc:sldMkLst>
        <pc:spChg chg="mod">
          <ac:chgData name="Rikard Larsson" userId="30f9311d-8f31-4575-a65a-c912f83471a6" providerId="ADAL" clId="{11BBAECE-6399-4EEC-8756-96928B4CB1F5}" dt="2024-03-04T10:34:09.591" v="42" actId="20577"/>
          <ac:spMkLst>
            <pc:docMk/>
            <pc:sldMk cId="1519020192" sldId="2147470406"/>
            <ac:spMk id="2" creationId="{3FCB48F7-D974-5BE4-E4FF-60CFCD4196BB}"/>
          </ac:spMkLst>
        </pc:spChg>
        <pc:spChg chg="mod">
          <ac:chgData name="Rikard Larsson" userId="30f9311d-8f31-4575-a65a-c912f83471a6" providerId="ADAL" clId="{11BBAECE-6399-4EEC-8756-96928B4CB1F5}" dt="2024-03-04T10:35:18.480" v="83" actId="20577"/>
          <ac:spMkLst>
            <pc:docMk/>
            <pc:sldMk cId="1519020192" sldId="2147470406"/>
            <ac:spMk id="3" creationId="{317B434D-77B0-7155-878F-362180139ED6}"/>
          </ac:spMkLst>
        </pc:spChg>
      </pc:sldChg>
      <pc:sldChg chg="del">
        <pc:chgData name="Rikard Larsson" userId="30f9311d-8f31-4575-a65a-c912f83471a6" providerId="ADAL" clId="{11BBAECE-6399-4EEC-8756-96928B4CB1F5}" dt="2024-03-04T10:50:46.464" v="335" actId="47"/>
        <pc:sldMkLst>
          <pc:docMk/>
          <pc:sldMk cId="1263796509" sldId="2147470409"/>
        </pc:sldMkLst>
      </pc:sldChg>
      <pc:sldChg chg="del">
        <pc:chgData name="Rikard Larsson" userId="30f9311d-8f31-4575-a65a-c912f83471a6" providerId="ADAL" clId="{11BBAECE-6399-4EEC-8756-96928B4CB1F5}" dt="2024-03-04T10:50:59.940" v="337" actId="47"/>
        <pc:sldMkLst>
          <pc:docMk/>
          <pc:sldMk cId="888241308" sldId="2147470410"/>
        </pc:sldMkLst>
      </pc:sldChg>
      <pc:sldChg chg="add">
        <pc:chgData name="Rikard Larsson" userId="30f9311d-8f31-4575-a65a-c912f83471a6" providerId="ADAL" clId="{11BBAECE-6399-4EEC-8756-96928B4CB1F5}" dt="2024-03-04T17:36:25.771" v="492"/>
        <pc:sldMkLst>
          <pc:docMk/>
          <pc:sldMk cId="2805489545" sldId="2147470410"/>
        </pc:sldMkLst>
      </pc:sldChg>
      <pc:sldChg chg="del">
        <pc:chgData name="Rikard Larsson" userId="30f9311d-8f31-4575-a65a-c912f83471a6" providerId="ADAL" clId="{11BBAECE-6399-4EEC-8756-96928B4CB1F5}" dt="2024-03-04T10:50:10.354" v="332" actId="47"/>
        <pc:sldMkLst>
          <pc:docMk/>
          <pc:sldMk cId="2866932077" sldId="2147470411"/>
        </pc:sldMkLst>
      </pc:sldChg>
      <pc:sldChg chg="add del">
        <pc:chgData name="Rikard Larsson" userId="30f9311d-8f31-4575-a65a-c912f83471a6" providerId="ADAL" clId="{11BBAECE-6399-4EEC-8756-96928B4CB1F5}" dt="2024-03-04T11:06:17.216" v="353"/>
        <pc:sldMkLst>
          <pc:docMk/>
          <pc:sldMk cId="3649668937" sldId="2147470412"/>
        </pc:sldMkLst>
      </pc:sldChg>
      <pc:sldChg chg="add">
        <pc:chgData name="Rikard Larsson" userId="30f9311d-8f31-4575-a65a-c912f83471a6" providerId="ADAL" clId="{11BBAECE-6399-4EEC-8756-96928B4CB1F5}" dt="2024-03-04T10:46:36.141" v="300"/>
        <pc:sldMkLst>
          <pc:docMk/>
          <pc:sldMk cId="2678656436" sldId="2147470413"/>
        </pc:sldMkLst>
      </pc:sldChg>
      <pc:sldChg chg="add">
        <pc:chgData name="Rikard Larsson" userId="30f9311d-8f31-4575-a65a-c912f83471a6" providerId="ADAL" clId="{11BBAECE-6399-4EEC-8756-96928B4CB1F5}" dt="2024-03-04T10:46:36.141" v="300"/>
        <pc:sldMkLst>
          <pc:docMk/>
          <pc:sldMk cId="3835435193" sldId="2147470414"/>
        </pc:sldMkLst>
      </pc:sldChg>
      <pc:sldChg chg="modSp new mod">
        <pc:chgData name="Rikard Larsson" userId="30f9311d-8f31-4575-a65a-c912f83471a6" providerId="ADAL" clId="{11BBAECE-6399-4EEC-8756-96928B4CB1F5}" dt="2024-03-05T07:59:18.552" v="1629" actId="20577"/>
        <pc:sldMkLst>
          <pc:docMk/>
          <pc:sldMk cId="2716310841" sldId="2147470415"/>
        </pc:sldMkLst>
        <pc:spChg chg="mod">
          <ac:chgData name="Rikard Larsson" userId="30f9311d-8f31-4575-a65a-c912f83471a6" providerId="ADAL" clId="{11BBAECE-6399-4EEC-8756-96928B4CB1F5}" dt="2024-03-04T10:47:49.173" v="327" actId="20577"/>
          <ac:spMkLst>
            <pc:docMk/>
            <pc:sldMk cId="2716310841" sldId="2147470415"/>
            <ac:spMk id="2" creationId="{5D9F1D3E-5034-1F33-9C49-E6A6003F29AE}"/>
          </ac:spMkLst>
        </pc:spChg>
        <pc:spChg chg="mod">
          <ac:chgData name="Rikard Larsson" userId="30f9311d-8f31-4575-a65a-c912f83471a6" providerId="ADAL" clId="{11BBAECE-6399-4EEC-8756-96928B4CB1F5}" dt="2024-03-05T07:59:18.552" v="1629" actId="20577"/>
          <ac:spMkLst>
            <pc:docMk/>
            <pc:sldMk cId="2716310841" sldId="2147470415"/>
            <ac:spMk id="3" creationId="{269BFDE2-E3EE-109B-5E6F-0086122DE0F6}"/>
          </ac:spMkLst>
        </pc:spChg>
      </pc:sldChg>
      <pc:sldChg chg="add">
        <pc:chgData name="Rikard Larsson" userId="30f9311d-8f31-4575-a65a-c912f83471a6" providerId="ADAL" clId="{11BBAECE-6399-4EEC-8756-96928B4CB1F5}" dt="2024-03-04T10:49:43.481" v="331"/>
        <pc:sldMkLst>
          <pc:docMk/>
          <pc:sldMk cId="1811772944" sldId="2147470416"/>
        </pc:sldMkLst>
      </pc:sldChg>
      <pc:sldChg chg="add del">
        <pc:chgData name="Rikard Larsson" userId="30f9311d-8f31-4575-a65a-c912f83471a6" providerId="ADAL" clId="{11BBAECE-6399-4EEC-8756-96928B4CB1F5}" dt="2024-03-04T10:51:13.475" v="338" actId="47"/>
        <pc:sldMkLst>
          <pc:docMk/>
          <pc:sldMk cId="2401948207" sldId="2147470417"/>
        </pc:sldMkLst>
      </pc:sldChg>
      <pc:sldChg chg="addSp modSp add mod ord">
        <pc:chgData name="Rikard Larsson" userId="30f9311d-8f31-4575-a65a-c912f83471a6" providerId="ADAL" clId="{11BBAECE-6399-4EEC-8756-96928B4CB1F5}" dt="2024-03-05T08:23:37.575" v="1630" actId="1076"/>
        <pc:sldMkLst>
          <pc:docMk/>
          <pc:sldMk cId="3621555790" sldId="2147470418"/>
        </pc:sldMkLst>
        <pc:spChg chg="add mod">
          <ac:chgData name="Rikard Larsson" userId="30f9311d-8f31-4575-a65a-c912f83471a6" providerId="ADAL" clId="{11BBAECE-6399-4EEC-8756-96928B4CB1F5}" dt="2024-03-05T08:23:37.575" v="1630" actId="1076"/>
          <ac:spMkLst>
            <pc:docMk/>
            <pc:sldMk cId="3621555790" sldId="2147470418"/>
            <ac:spMk id="2" creationId="{C87ADA43-9356-7F9C-DA88-E456C300E340}"/>
          </ac:spMkLst>
        </pc:spChg>
      </pc:sldChg>
      <pc:sldChg chg="addSp modSp add mod">
        <pc:chgData name="Rikard Larsson" userId="30f9311d-8f31-4575-a65a-c912f83471a6" providerId="ADAL" clId="{11BBAECE-6399-4EEC-8756-96928B4CB1F5}" dt="2024-03-05T07:58:28.943" v="1565" actId="14100"/>
        <pc:sldMkLst>
          <pc:docMk/>
          <pc:sldMk cId="1101543350" sldId="2147470419"/>
        </pc:sldMkLst>
        <pc:spChg chg="add mod">
          <ac:chgData name="Rikard Larsson" userId="30f9311d-8f31-4575-a65a-c912f83471a6" providerId="ADAL" clId="{11BBAECE-6399-4EEC-8756-96928B4CB1F5}" dt="2024-03-05T07:58:28.943" v="1565" actId="14100"/>
          <ac:spMkLst>
            <pc:docMk/>
            <pc:sldMk cId="1101543350" sldId="2147470419"/>
            <ac:spMk id="2" creationId="{19890AF3-4398-6132-30A3-0220F103C967}"/>
          </ac:spMkLst>
        </pc:spChg>
      </pc:sldChg>
      <pc:sldChg chg="addSp modSp add mod">
        <pc:chgData name="Rikard Larsson" userId="30f9311d-8f31-4575-a65a-c912f83471a6" providerId="ADAL" clId="{11BBAECE-6399-4EEC-8756-96928B4CB1F5}" dt="2024-03-05T08:27:46.743" v="1633" actId="14100"/>
        <pc:sldMkLst>
          <pc:docMk/>
          <pc:sldMk cId="380807226" sldId="2147470420"/>
        </pc:sldMkLst>
        <pc:spChg chg="add mod">
          <ac:chgData name="Rikard Larsson" userId="30f9311d-8f31-4575-a65a-c912f83471a6" providerId="ADAL" clId="{11BBAECE-6399-4EEC-8756-96928B4CB1F5}" dt="2024-03-05T08:27:46.743" v="1633" actId="14100"/>
          <ac:spMkLst>
            <pc:docMk/>
            <pc:sldMk cId="380807226" sldId="2147470420"/>
            <ac:spMk id="2" creationId="{CF584E24-F022-4A07-5375-11E886CF90DA}"/>
          </ac:spMkLst>
        </pc:spChg>
      </pc:sldChg>
      <pc:sldChg chg="add">
        <pc:chgData name="Rikard Larsson" userId="30f9311d-8f31-4575-a65a-c912f83471a6" providerId="ADAL" clId="{11BBAECE-6399-4EEC-8756-96928B4CB1F5}" dt="2024-03-04T11:03:58.490" v="352"/>
        <pc:sldMkLst>
          <pc:docMk/>
          <pc:sldMk cId="2797408364" sldId="2147470421"/>
        </pc:sldMkLst>
      </pc:sldChg>
      <pc:sldChg chg="add">
        <pc:chgData name="Rikard Larsson" userId="30f9311d-8f31-4575-a65a-c912f83471a6" providerId="ADAL" clId="{11BBAECE-6399-4EEC-8756-96928B4CB1F5}" dt="2024-03-04T11:03:58.490" v="352"/>
        <pc:sldMkLst>
          <pc:docMk/>
          <pc:sldMk cId="3273736179" sldId="2147470422"/>
        </pc:sldMkLst>
      </pc:sldChg>
      <pc:sldChg chg="del">
        <pc:chgData name="Rikard Larsson" userId="30f9311d-8f31-4575-a65a-c912f83471a6" providerId="ADAL" clId="{11BBAECE-6399-4EEC-8756-96928B4CB1F5}" dt="2024-03-05T09:48:13.034" v="1637" actId="2696"/>
        <pc:sldMkLst>
          <pc:docMk/>
          <pc:sldMk cId="3618158444" sldId="2147470424"/>
        </pc:sldMkLst>
      </pc:sldChg>
      <pc:sldChg chg="modSp add mod">
        <pc:chgData name="Rikard Larsson" userId="30f9311d-8f31-4575-a65a-c912f83471a6" providerId="ADAL" clId="{11BBAECE-6399-4EEC-8756-96928B4CB1F5}" dt="2024-03-05T08:28:35.095" v="1636" actId="14100"/>
        <pc:sldMkLst>
          <pc:docMk/>
          <pc:sldMk cId="1512512407" sldId="2147470428"/>
        </pc:sldMkLst>
        <pc:spChg chg="mod">
          <ac:chgData name="Rikard Larsson" userId="30f9311d-8f31-4575-a65a-c912f83471a6" providerId="ADAL" clId="{11BBAECE-6399-4EEC-8756-96928B4CB1F5}" dt="2024-03-05T08:28:35.095" v="1636" actId="14100"/>
          <ac:spMkLst>
            <pc:docMk/>
            <pc:sldMk cId="1512512407" sldId="2147470428"/>
            <ac:spMk id="2" creationId="{4A273BA3-8ED8-9E16-903D-CCFCA3F18959}"/>
          </ac:spMkLst>
        </pc:spChg>
      </pc:sldChg>
    </pc:docChg>
  </pc:docChgLst>
  <pc:docChgLst>
    <pc:chgData name="Peter Svensson" userId="80b37cc7-ea93-4280-9549-76c9afd2ec0e" providerId="ADAL" clId="{591F975F-5E28-401E-B659-BA19027664B9}"/>
    <pc:docChg chg="modSld">
      <pc:chgData name="Peter Svensson" userId="80b37cc7-ea93-4280-9549-76c9afd2ec0e" providerId="ADAL" clId="{591F975F-5E28-401E-B659-BA19027664B9}" dt="2023-09-12T07:42:02.773" v="14" actId="20577"/>
      <pc:docMkLst>
        <pc:docMk/>
      </pc:docMkLst>
      <pc:sldChg chg="modSp mod">
        <pc:chgData name="Peter Svensson" userId="80b37cc7-ea93-4280-9549-76c9afd2ec0e" providerId="ADAL" clId="{591F975F-5E28-401E-B659-BA19027664B9}" dt="2023-09-12T07:42:02.773" v="14" actId="20577"/>
        <pc:sldMkLst>
          <pc:docMk/>
          <pc:sldMk cId="327879890" sldId="2145707406"/>
        </pc:sldMkLst>
        <pc:spChg chg="mod">
          <ac:chgData name="Peter Svensson" userId="80b37cc7-ea93-4280-9549-76c9afd2ec0e" providerId="ADAL" clId="{591F975F-5E28-401E-B659-BA19027664B9}" dt="2023-09-12T07:42:02.773" v="14" actId="20577"/>
          <ac:spMkLst>
            <pc:docMk/>
            <pc:sldMk cId="327879890" sldId="2145707406"/>
            <ac:spMk id="3" creationId="{76D0C40D-88A0-4643-8515-5F3E3206D38A}"/>
          </ac:spMkLst>
        </pc:spChg>
      </pc:sldChg>
    </pc:docChg>
  </pc:docChgLst>
  <pc:docChgLst>
    <pc:chgData name="Peter Svensson" userId="S::peter.svensson_akeri.se#ext#@beast.se::58b682a1-41c0-4478-986b-b89810baf1f4" providerId="AD" clId="Web-{DDBBC17F-1F90-516F-656D-81339D69CE64}"/>
    <pc:docChg chg="modSld">
      <pc:chgData name="Peter Svensson" userId="S::peter.svensson_akeri.se#ext#@beast.se::58b682a1-41c0-4478-986b-b89810baf1f4" providerId="AD" clId="Web-{DDBBC17F-1F90-516F-656D-81339D69CE64}" dt="2024-02-21T15:24:53.641" v="48" actId="20577"/>
      <pc:docMkLst>
        <pc:docMk/>
      </pc:docMkLst>
      <pc:sldChg chg="modSp">
        <pc:chgData name="Peter Svensson" userId="S::peter.svensson_akeri.se#ext#@beast.se::58b682a1-41c0-4478-986b-b89810baf1f4" providerId="AD" clId="Web-{DDBBC17F-1F90-516F-656D-81339D69CE64}" dt="2024-02-21T14:31:39.546" v="10" actId="20577"/>
        <pc:sldMkLst>
          <pc:docMk/>
          <pc:sldMk cId="1862929319" sldId="673"/>
        </pc:sldMkLst>
        <pc:spChg chg="mod">
          <ac:chgData name="Peter Svensson" userId="S::peter.svensson_akeri.se#ext#@beast.se::58b682a1-41c0-4478-986b-b89810baf1f4" providerId="AD" clId="Web-{DDBBC17F-1F90-516F-656D-81339D69CE64}" dt="2024-02-21T14:31:39.546" v="10" actId="20577"/>
          <ac:spMkLst>
            <pc:docMk/>
            <pc:sldMk cId="1862929319" sldId="673"/>
            <ac:spMk id="7" creationId="{C650B86D-BAC2-45F2-A5B4-8F95FB580787}"/>
          </ac:spMkLst>
        </pc:spChg>
      </pc:sldChg>
      <pc:sldChg chg="modSp">
        <pc:chgData name="Peter Svensson" userId="S::peter.svensson_akeri.se#ext#@beast.se::58b682a1-41c0-4478-986b-b89810baf1f4" providerId="AD" clId="Web-{DDBBC17F-1F90-516F-656D-81339D69CE64}" dt="2024-02-21T15:24:53.641" v="48" actId="20577"/>
        <pc:sldMkLst>
          <pc:docMk/>
          <pc:sldMk cId="597585948" sldId="2147470400"/>
        </pc:sldMkLst>
        <pc:spChg chg="mod">
          <ac:chgData name="Peter Svensson" userId="S::peter.svensson_akeri.se#ext#@beast.se::58b682a1-41c0-4478-986b-b89810baf1f4" providerId="AD" clId="Web-{DDBBC17F-1F90-516F-656D-81339D69CE64}" dt="2024-02-21T15:24:53.641" v="48" actId="20577"/>
          <ac:spMkLst>
            <pc:docMk/>
            <pc:sldMk cId="597585948" sldId="2147470400"/>
            <ac:spMk id="9" creationId="{90562A77-4AE2-438C-982C-5AB6AA6526B5}"/>
          </ac:spMkLst>
        </pc:spChg>
      </pc:sldChg>
    </pc:docChg>
  </pc:docChgLst>
  <pc:docChgLst>
    <pc:chgData name="Johansson Sofie, Förslöv" userId="S::sofie.johansson2_peab.se#ext#@beastab.onmicrosoft.com::959bc1c8-96ff-4459-ba4f-7572b4003118" providerId="AD" clId="Web-{74BC6549-4B4F-2B7C-0013-4A874728E63E}"/>
    <pc:docChg chg="addSld modSld">
      <pc:chgData name="Johansson Sofie, Förslöv" userId="S::sofie.johansson2_peab.se#ext#@beastab.onmicrosoft.com::959bc1c8-96ff-4459-ba4f-7572b4003118" providerId="AD" clId="Web-{74BC6549-4B4F-2B7C-0013-4A874728E63E}" dt="2024-05-20T06:55:25.421" v="264" actId="20577"/>
      <pc:docMkLst>
        <pc:docMk/>
      </pc:docMkLst>
      <pc:sldChg chg="modSp add">
        <pc:chgData name="Johansson Sofie, Förslöv" userId="S::sofie.johansson2_peab.se#ext#@beastab.onmicrosoft.com::959bc1c8-96ff-4459-ba4f-7572b4003118" providerId="AD" clId="Web-{74BC6549-4B4F-2B7C-0013-4A874728E63E}" dt="2024-05-20T06:26:14.102" v="10" actId="20577"/>
        <pc:sldMkLst>
          <pc:docMk/>
          <pc:sldMk cId="1714040895" sldId="2147470407"/>
        </pc:sldMkLst>
        <pc:spChg chg="mod">
          <ac:chgData name="Johansson Sofie, Förslöv" userId="S::sofie.johansson2_peab.se#ext#@beastab.onmicrosoft.com::959bc1c8-96ff-4459-ba4f-7572b4003118" providerId="AD" clId="Web-{74BC6549-4B4F-2B7C-0013-4A874728E63E}" dt="2024-05-20T06:26:14.102" v="10" actId="20577"/>
          <ac:spMkLst>
            <pc:docMk/>
            <pc:sldMk cId="1714040895" sldId="2147470407"/>
            <ac:spMk id="4" creationId="{88BCE369-8869-DEA8-8355-17CDAF28E846}"/>
          </ac:spMkLst>
        </pc:spChg>
      </pc:sldChg>
      <pc:sldChg chg="modSp">
        <pc:chgData name="Johansson Sofie, Förslöv" userId="S::sofie.johansson2_peab.se#ext#@beastab.onmicrosoft.com::959bc1c8-96ff-4459-ba4f-7572b4003118" providerId="AD" clId="Web-{74BC6549-4B4F-2B7C-0013-4A874728E63E}" dt="2024-05-20T06:55:25.421" v="264" actId="20577"/>
        <pc:sldMkLst>
          <pc:docMk/>
          <pc:sldMk cId="2204246039" sldId="2147470408"/>
        </pc:sldMkLst>
        <pc:spChg chg="mod">
          <ac:chgData name="Johansson Sofie, Förslöv" userId="S::sofie.johansson2_peab.se#ext#@beastab.onmicrosoft.com::959bc1c8-96ff-4459-ba4f-7572b4003118" providerId="AD" clId="Web-{74BC6549-4B4F-2B7C-0013-4A874728E63E}" dt="2024-05-20T06:39:00.609" v="21" actId="20577"/>
          <ac:spMkLst>
            <pc:docMk/>
            <pc:sldMk cId="2204246039" sldId="2147470408"/>
            <ac:spMk id="2" creationId="{796047FD-A444-EC5E-8CE3-3D5783CED36F}"/>
          </ac:spMkLst>
        </pc:spChg>
        <pc:spChg chg="mod">
          <ac:chgData name="Johansson Sofie, Förslöv" userId="S::sofie.johansson2_peab.se#ext#@beastab.onmicrosoft.com::959bc1c8-96ff-4459-ba4f-7572b4003118" providerId="AD" clId="Web-{74BC6549-4B4F-2B7C-0013-4A874728E63E}" dt="2024-05-20T06:55:25.421" v="264" actId="20577"/>
          <ac:spMkLst>
            <pc:docMk/>
            <pc:sldMk cId="2204246039" sldId="2147470408"/>
            <ac:spMk id="3" creationId="{49A21CDD-B043-4A23-C30B-D26E92676C71}"/>
          </ac:spMkLst>
        </pc:spChg>
      </pc:sldChg>
      <pc:sldChg chg="modSp">
        <pc:chgData name="Johansson Sofie, Förslöv" userId="S::sofie.johansson2_peab.se#ext#@beastab.onmicrosoft.com::959bc1c8-96ff-4459-ba4f-7572b4003118" providerId="AD" clId="Web-{74BC6549-4B4F-2B7C-0013-4A874728E63E}" dt="2024-05-20T06:52:40.931" v="167" actId="20577"/>
        <pc:sldMkLst>
          <pc:docMk/>
          <pc:sldMk cId="2119344694" sldId="2147470425"/>
        </pc:sldMkLst>
        <pc:spChg chg="mod">
          <ac:chgData name="Johansson Sofie, Förslöv" userId="S::sofie.johansson2_peab.se#ext#@beastab.onmicrosoft.com::959bc1c8-96ff-4459-ba4f-7572b4003118" providerId="AD" clId="Web-{74BC6549-4B4F-2B7C-0013-4A874728E63E}" dt="2024-05-20T06:52:40.931" v="167" actId="20577"/>
          <ac:spMkLst>
            <pc:docMk/>
            <pc:sldMk cId="2119344694" sldId="2147470425"/>
            <ac:spMk id="3" creationId="{48B280D7-EE1C-3ECD-CE9E-4607C84B4F43}"/>
          </ac:spMkLst>
        </pc:spChg>
      </pc:sldChg>
      <pc:sldChg chg="modSp add">
        <pc:chgData name="Johansson Sofie, Förslöv" userId="S::sofie.johansson2_peab.se#ext#@beastab.onmicrosoft.com::959bc1c8-96ff-4459-ba4f-7572b4003118" providerId="AD" clId="Web-{74BC6549-4B4F-2B7C-0013-4A874728E63E}" dt="2024-05-20T06:26:48.634" v="12" actId="20577"/>
        <pc:sldMkLst>
          <pc:docMk/>
          <pc:sldMk cId="3935944238" sldId="2147470429"/>
        </pc:sldMkLst>
        <pc:spChg chg="mod">
          <ac:chgData name="Johansson Sofie, Förslöv" userId="S::sofie.johansson2_peab.se#ext#@beastab.onmicrosoft.com::959bc1c8-96ff-4459-ba4f-7572b4003118" providerId="AD" clId="Web-{74BC6549-4B4F-2B7C-0013-4A874728E63E}" dt="2024-05-20T06:26:48.634" v="12" actId="20577"/>
          <ac:spMkLst>
            <pc:docMk/>
            <pc:sldMk cId="3935944238" sldId="2147470429"/>
            <ac:spMk id="6" creationId="{6C14C153-A0D3-A87E-064F-1243718E9170}"/>
          </ac:spMkLst>
        </pc:spChg>
      </pc:sldChg>
      <pc:sldChg chg="add">
        <pc:chgData name="Johansson Sofie, Förslöv" userId="S::sofie.johansson2_peab.se#ext#@beastab.onmicrosoft.com::959bc1c8-96ff-4459-ba4f-7572b4003118" providerId="AD" clId="Web-{74BC6549-4B4F-2B7C-0013-4A874728E63E}" dt="2024-05-20T06:25:56.523" v="2"/>
        <pc:sldMkLst>
          <pc:docMk/>
          <pc:sldMk cId="219263495" sldId="2147470430"/>
        </pc:sldMkLst>
      </pc:sldChg>
    </pc:docChg>
  </pc:docChgLst>
  <pc:docChgLst>
    <pc:chgData name="Peter Svensson" userId="S::peter.svensson_akeri.se#ext#@beast.se::58b682a1-41c0-4478-986b-b89810baf1f4" providerId="AD" clId="Web-{5417A0A8-D35C-4569-92C5-DDBC367A0681}"/>
    <pc:docChg chg="addSld modSld sldOrd">
      <pc:chgData name="Peter Svensson" userId="S::peter.svensson_akeri.se#ext#@beast.se::58b682a1-41c0-4478-986b-b89810baf1f4" providerId="AD" clId="Web-{5417A0A8-D35C-4569-92C5-DDBC367A0681}" dt="2023-10-25T04:24:21.967" v="37" actId="20577"/>
      <pc:docMkLst>
        <pc:docMk/>
      </pc:docMkLst>
      <pc:sldChg chg="modSp">
        <pc:chgData name="Peter Svensson" userId="S::peter.svensson_akeri.se#ext#@beast.se::58b682a1-41c0-4478-986b-b89810baf1f4" providerId="AD" clId="Web-{5417A0A8-D35C-4569-92C5-DDBC367A0681}" dt="2023-10-25T04:24:21.967" v="37" actId="20577"/>
        <pc:sldMkLst>
          <pc:docMk/>
          <pc:sldMk cId="327879890" sldId="2145707406"/>
        </pc:sldMkLst>
        <pc:spChg chg="mod">
          <ac:chgData name="Peter Svensson" userId="S::peter.svensson_akeri.se#ext#@beast.se::58b682a1-41c0-4478-986b-b89810baf1f4" providerId="AD" clId="Web-{5417A0A8-D35C-4569-92C5-DDBC367A0681}" dt="2023-10-25T04:23:52.184" v="34" actId="20577"/>
          <ac:spMkLst>
            <pc:docMk/>
            <pc:sldMk cId="327879890" sldId="2145707406"/>
            <ac:spMk id="2" creationId="{2A6B492B-9291-4162-964A-7B872D0C8627}"/>
          </ac:spMkLst>
        </pc:spChg>
        <pc:spChg chg="mod">
          <ac:chgData name="Peter Svensson" userId="S::peter.svensson_akeri.se#ext#@beast.se::58b682a1-41c0-4478-986b-b89810baf1f4" providerId="AD" clId="Web-{5417A0A8-D35C-4569-92C5-DDBC367A0681}" dt="2023-10-25T04:24:21.967" v="37" actId="20577"/>
          <ac:spMkLst>
            <pc:docMk/>
            <pc:sldMk cId="327879890" sldId="2145707406"/>
            <ac:spMk id="3" creationId="{76D0C40D-88A0-4643-8515-5F3E3206D38A}"/>
          </ac:spMkLst>
        </pc:spChg>
      </pc:sldChg>
      <pc:sldChg chg="modSp">
        <pc:chgData name="Peter Svensson" userId="S::peter.svensson_akeri.se#ext#@beast.se::58b682a1-41c0-4478-986b-b89810baf1f4" providerId="AD" clId="Web-{5417A0A8-D35C-4569-92C5-DDBC367A0681}" dt="2023-10-25T04:22:18.197" v="16" actId="20577"/>
        <pc:sldMkLst>
          <pc:docMk/>
          <pc:sldMk cId="2170871725" sldId="2145707414"/>
        </pc:sldMkLst>
        <pc:spChg chg="mod">
          <ac:chgData name="Peter Svensson" userId="S::peter.svensson_akeri.se#ext#@beast.se::58b682a1-41c0-4478-986b-b89810baf1f4" providerId="AD" clId="Web-{5417A0A8-D35C-4569-92C5-DDBC367A0681}" dt="2023-10-25T04:22:18.197" v="16" actId="20577"/>
          <ac:spMkLst>
            <pc:docMk/>
            <pc:sldMk cId="2170871725" sldId="2145707414"/>
            <ac:spMk id="9" creationId="{90562A77-4AE2-438C-982C-5AB6AA6526B5}"/>
          </ac:spMkLst>
        </pc:spChg>
      </pc:sldChg>
      <pc:sldChg chg="modSp">
        <pc:chgData name="Peter Svensson" userId="S::peter.svensson_akeri.se#ext#@beast.se::58b682a1-41c0-4478-986b-b89810baf1f4" providerId="AD" clId="Web-{5417A0A8-D35C-4569-92C5-DDBC367A0681}" dt="2023-10-25T04:19:41.286" v="12" actId="20577"/>
        <pc:sldMkLst>
          <pc:docMk/>
          <pc:sldMk cId="1531244024" sldId="2145707415"/>
        </pc:sldMkLst>
        <pc:spChg chg="mod">
          <ac:chgData name="Peter Svensson" userId="S::peter.svensson_akeri.se#ext#@beast.se::58b682a1-41c0-4478-986b-b89810baf1f4" providerId="AD" clId="Web-{5417A0A8-D35C-4569-92C5-DDBC367A0681}" dt="2023-10-25T04:19:41.286" v="12" actId="20577"/>
          <ac:spMkLst>
            <pc:docMk/>
            <pc:sldMk cId="1531244024" sldId="2145707415"/>
            <ac:spMk id="3" creationId="{2356E885-0650-41CA-92AB-9360307B6F18}"/>
          </ac:spMkLst>
        </pc:spChg>
      </pc:sldChg>
      <pc:sldChg chg="ord">
        <pc:chgData name="Peter Svensson" userId="S::peter.svensson_akeri.se#ext#@beast.se::58b682a1-41c0-4478-986b-b89810baf1f4" providerId="AD" clId="Web-{5417A0A8-D35C-4569-92C5-DDBC367A0681}" dt="2023-10-25T04:21:13.289" v="14"/>
        <pc:sldMkLst>
          <pc:docMk/>
          <pc:sldMk cId="38528935" sldId="2147470361"/>
        </pc:sldMkLst>
      </pc:sldChg>
      <pc:sldChg chg="modSp">
        <pc:chgData name="Peter Svensson" userId="S::peter.svensson_akeri.se#ext#@beast.se::58b682a1-41c0-4478-986b-b89810baf1f4" providerId="AD" clId="Web-{5417A0A8-D35C-4569-92C5-DDBC367A0681}" dt="2023-10-25T04:17:58.063" v="3" actId="20577"/>
        <pc:sldMkLst>
          <pc:docMk/>
          <pc:sldMk cId="2186120227" sldId="2147470363"/>
        </pc:sldMkLst>
        <pc:spChg chg="mod">
          <ac:chgData name="Peter Svensson" userId="S::peter.svensson_akeri.se#ext#@beast.se::58b682a1-41c0-4478-986b-b89810baf1f4" providerId="AD" clId="Web-{5417A0A8-D35C-4569-92C5-DDBC367A0681}" dt="2023-10-25T04:17:58.063" v="3" actId="20577"/>
          <ac:spMkLst>
            <pc:docMk/>
            <pc:sldMk cId="2186120227" sldId="2147470363"/>
            <ac:spMk id="5" creationId="{A743B818-311F-987F-3B05-78DE07EC5373}"/>
          </ac:spMkLst>
        </pc:spChg>
      </pc:sldChg>
      <pc:sldChg chg="ord">
        <pc:chgData name="Peter Svensson" userId="S::peter.svensson_akeri.se#ext#@beast.se::58b682a1-41c0-4478-986b-b89810baf1f4" providerId="AD" clId="Web-{5417A0A8-D35C-4569-92C5-DDBC367A0681}" dt="2023-10-25T04:21:13.289" v="13"/>
        <pc:sldMkLst>
          <pc:docMk/>
          <pc:sldMk cId="2988187411" sldId="2147470365"/>
        </pc:sldMkLst>
      </pc:sldChg>
      <pc:sldChg chg="modSp add replId">
        <pc:chgData name="Peter Svensson" userId="S::peter.svensson_akeri.se#ext#@beast.se::58b682a1-41c0-4478-986b-b89810baf1f4" providerId="AD" clId="Web-{5417A0A8-D35C-4569-92C5-DDBC367A0681}" dt="2023-10-25T04:22:59.683" v="28" actId="20577"/>
        <pc:sldMkLst>
          <pc:docMk/>
          <pc:sldMk cId="2229614083" sldId="2147470399"/>
        </pc:sldMkLst>
        <pc:spChg chg="mod">
          <ac:chgData name="Peter Svensson" userId="S::peter.svensson_akeri.se#ext#@beast.se::58b682a1-41c0-4478-986b-b89810baf1f4" providerId="AD" clId="Web-{5417A0A8-D35C-4569-92C5-DDBC367A0681}" dt="2023-10-25T04:22:59.683" v="28" actId="20577"/>
          <ac:spMkLst>
            <pc:docMk/>
            <pc:sldMk cId="2229614083" sldId="2147470399"/>
            <ac:spMk id="2" creationId="{A4F33530-AE64-4413-A31D-4348A527C961}"/>
          </ac:spMkLst>
        </pc:spChg>
        <pc:spChg chg="mod">
          <ac:chgData name="Peter Svensson" userId="S::peter.svensson_akeri.se#ext#@beast.se::58b682a1-41c0-4478-986b-b89810baf1f4" providerId="AD" clId="Web-{5417A0A8-D35C-4569-92C5-DDBC367A0681}" dt="2023-10-25T04:22:33.760" v="18" actId="20577"/>
          <ac:spMkLst>
            <pc:docMk/>
            <pc:sldMk cId="2229614083" sldId="2147470399"/>
            <ac:spMk id="3" creationId="{510298F0-4E93-4401-AA7C-3A84B6575ACE}"/>
          </ac:spMkLst>
        </pc:spChg>
      </pc:sldChg>
    </pc:docChg>
  </pc:docChgLst>
  <pc:docChgLst>
    <pc:chgData name="Hassler, Henrik" userId="c6fce6f8-44ab-4332-b7fd-1c0786062bdb" providerId="ADAL" clId="{2AC82814-9FAD-462A-B96C-DF0061558650}"/>
    <pc:docChg chg="custSel modSld sldOrd">
      <pc:chgData name="Hassler, Henrik" userId="c6fce6f8-44ab-4332-b7fd-1c0786062bdb" providerId="ADAL" clId="{2AC82814-9FAD-462A-B96C-DF0061558650}" dt="2023-12-06T08:39:12.704" v="275" actId="20577"/>
      <pc:docMkLst>
        <pc:docMk/>
      </pc:docMkLst>
      <pc:sldChg chg="addSp delSp modSp mod ord">
        <pc:chgData name="Hassler, Henrik" userId="c6fce6f8-44ab-4332-b7fd-1c0786062bdb" providerId="ADAL" clId="{2AC82814-9FAD-462A-B96C-DF0061558650}" dt="2023-12-06T08:01:24.209" v="234" actId="20577"/>
        <pc:sldMkLst>
          <pc:docMk/>
          <pc:sldMk cId="458558812" sldId="2147470408"/>
        </pc:sldMkLst>
        <pc:spChg chg="mod">
          <ac:chgData name="Hassler, Henrik" userId="c6fce6f8-44ab-4332-b7fd-1c0786062bdb" providerId="ADAL" clId="{2AC82814-9FAD-462A-B96C-DF0061558650}" dt="2023-12-06T07:55:13.081" v="29" actId="20577"/>
          <ac:spMkLst>
            <pc:docMk/>
            <pc:sldMk cId="458558812" sldId="2147470408"/>
            <ac:spMk id="2" creationId="{796047FD-A444-EC5E-8CE3-3D5783CED36F}"/>
          </ac:spMkLst>
        </pc:spChg>
        <pc:spChg chg="add mod">
          <ac:chgData name="Hassler, Henrik" userId="c6fce6f8-44ab-4332-b7fd-1c0786062bdb" providerId="ADAL" clId="{2AC82814-9FAD-462A-B96C-DF0061558650}" dt="2023-12-06T08:01:24.209" v="234" actId="20577"/>
          <ac:spMkLst>
            <pc:docMk/>
            <pc:sldMk cId="458558812" sldId="2147470408"/>
            <ac:spMk id="3" creationId="{49A21CDD-B043-4A23-C30B-D26E92676C71}"/>
          </ac:spMkLst>
        </pc:spChg>
        <pc:spChg chg="del">
          <ac:chgData name="Hassler, Henrik" userId="c6fce6f8-44ab-4332-b7fd-1c0786062bdb" providerId="ADAL" clId="{2AC82814-9FAD-462A-B96C-DF0061558650}" dt="2023-12-06T07:54:20.695" v="0"/>
          <ac:spMkLst>
            <pc:docMk/>
            <pc:sldMk cId="458558812" sldId="2147470408"/>
            <ac:spMk id="5" creationId="{26231874-3D98-920E-C88C-E87A316EB91D}"/>
          </ac:spMkLst>
        </pc:spChg>
      </pc:sldChg>
      <pc:sldChg chg="modSp mod">
        <pc:chgData name="Hassler, Henrik" userId="c6fce6f8-44ab-4332-b7fd-1c0786062bdb" providerId="ADAL" clId="{2AC82814-9FAD-462A-B96C-DF0061558650}" dt="2023-12-06T08:39:12.704" v="275" actId="20577"/>
        <pc:sldMkLst>
          <pc:docMk/>
          <pc:sldMk cId="2204246039" sldId="2147470408"/>
        </pc:sldMkLst>
        <pc:spChg chg="mod">
          <ac:chgData name="Hassler, Henrik" userId="c6fce6f8-44ab-4332-b7fd-1c0786062bdb" providerId="ADAL" clId="{2AC82814-9FAD-462A-B96C-DF0061558650}" dt="2023-12-06T08:38:46.135" v="242" actId="20577"/>
          <ac:spMkLst>
            <pc:docMk/>
            <pc:sldMk cId="2204246039" sldId="2147470408"/>
            <ac:spMk id="2" creationId="{796047FD-A444-EC5E-8CE3-3D5783CED36F}"/>
          </ac:spMkLst>
        </pc:spChg>
        <pc:spChg chg="mod">
          <ac:chgData name="Hassler, Henrik" userId="c6fce6f8-44ab-4332-b7fd-1c0786062bdb" providerId="ADAL" clId="{2AC82814-9FAD-462A-B96C-DF0061558650}" dt="2023-12-06T08:39:12.704" v="275" actId="20577"/>
          <ac:spMkLst>
            <pc:docMk/>
            <pc:sldMk cId="2204246039" sldId="2147470408"/>
            <ac:spMk id="3" creationId="{49A21CDD-B043-4A23-C30B-D26E92676C71}"/>
          </ac:spMkLst>
        </pc:spChg>
      </pc:sldChg>
    </pc:docChg>
  </pc:docChgLst>
  <pc:docChgLst>
    <pc:chgData name="Rikard Larsson" userId="30f9311d-8f31-4575-a65a-c912f83471a6" providerId="ADAL" clId="{9E1AABD5-4023-4704-9A7D-2AE2F36FA005}"/>
    <pc:docChg chg="undo custSel addSld delSld modSld">
      <pc:chgData name="Rikard Larsson" userId="30f9311d-8f31-4575-a65a-c912f83471a6" providerId="ADAL" clId="{9E1AABD5-4023-4704-9A7D-2AE2F36FA005}" dt="2024-09-10T08:56:41.970" v="1893" actId="20577"/>
      <pc:docMkLst>
        <pc:docMk/>
      </pc:docMkLst>
      <pc:sldChg chg="modSp mod">
        <pc:chgData name="Rikard Larsson" userId="30f9311d-8f31-4575-a65a-c912f83471a6" providerId="ADAL" clId="{9E1AABD5-4023-4704-9A7D-2AE2F36FA005}" dt="2024-08-26T08:09:42.355" v="13" actId="20577"/>
        <pc:sldMkLst>
          <pc:docMk/>
          <pc:sldMk cId="1862929319" sldId="673"/>
        </pc:sldMkLst>
        <pc:spChg chg="mod">
          <ac:chgData name="Rikard Larsson" userId="30f9311d-8f31-4575-a65a-c912f83471a6" providerId="ADAL" clId="{9E1AABD5-4023-4704-9A7D-2AE2F36FA005}" dt="2024-08-26T08:09:42.355" v="13" actId="20577"/>
          <ac:spMkLst>
            <pc:docMk/>
            <pc:sldMk cId="1862929319" sldId="673"/>
            <ac:spMk id="7" creationId="{C650B86D-BAC2-45F2-A5B4-8F95FB580787}"/>
          </ac:spMkLst>
        </pc:spChg>
      </pc:sldChg>
      <pc:sldChg chg="del">
        <pc:chgData name="Rikard Larsson" userId="30f9311d-8f31-4575-a65a-c912f83471a6" providerId="ADAL" clId="{9E1AABD5-4023-4704-9A7D-2AE2F36FA005}" dt="2024-09-09T11:29:44.433" v="1263" actId="47"/>
        <pc:sldMkLst>
          <pc:docMk/>
          <pc:sldMk cId="3993397123" sldId="689"/>
        </pc:sldMkLst>
      </pc:sldChg>
      <pc:sldChg chg="del">
        <pc:chgData name="Rikard Larsson" userId="30f9311d-8f31-4575-a65a-c912f83471a6" providerId="ADAL" clId="{9E1AABD5-4023-4704-9A7D-2AE2F36FA005}" dt="2024-09-09T11:53:43.026" v="1648" actId="2696"/>
        <pc:sldMkLst>
          <pc:docMk/>
          <pc:sldMk cId="4121228420" sldId="690"/>
        </pc:sldMkLst>
      </pc:sldChg>
      <pc:sldChg chg="del">
        <pc:chgData name="Rikard Larsson" userId="30f9311d-8f31-4575-a65a-c912f83471a6" providerId="ADAL" clId="{9E1AABD5-4023-4704-9A7D-2AE2F36FA005}" dt="2024-09-09T11:53:43.026" v="1648" actId="2696"/>
        <pc:sldMkLst>
          <pc:docMk/>
          <pc:sldMk cId="2047650159" sldId="691"/>
        </pc:sldMkLst>
      </pc:sldChg>
      <pc:sldChg chg="modSp add del mod">
        <pc:chgData name="Rikard Larsson" userId="30f9311d-8f31-4575-a65a-c912f83471a6" providerId="ADAL" clId="{9E1AABD5-4023-4704-9A7D-2AE2F36FA005}" dt="2024-09-10T06:51:34.434" v="1879" actId="20577"/>
        <pc:sldMkLst>
          <pc:docMk/>
          <pc:sldMk cId="1099206566" sldId="693"/>
        </pc:sldMkLst>
        <pc:spChg chg="mod">
          <ac:chgData name="Rikard Larsson" userId="30f9311d-8f31-4575-a65a-c912f83471a6" providerId="ADAL" clId="{9E1AABD5-4023-4704-9A7D-2AE2F36FA005}" dt="2024-09-10T06:51:34.434" v="1879" actId="20577"/>
          <ac:spMkLst>
            <pc:docMk/>
            <pc:sldMk cId="1099206566" sldId="693"/>
            <ac:spMk id="3" creationId="{510298F0-4E93-4401-AA7C-3A84B6575ACE}"/>
          </ac:spMkLst>
        </pc:spChg>
      </pc:sldChg>
      <pc:sldChg chg="del">
        <pc:chgData name="Rikard Larsson" userId="30f9311d-8f31-4575-a65a-c912f83471a6" providerId="ADAL" clId="{9E1AABD5-4023-4704-9A7D-2AE2F36FA005}" dt="2024-09-09T11:53:43.026" v="1648" actId="2696"/>
        <pc:sldMkLst>
          <pc:docMk/>
          <pc:sldMk cId="2455114696" sldId="694"/>
        </pc:sldMkLst>
      </pc:sldChg>
      <pc:sldChg chg="del">
        <pc:chgData name="Rikard Larsson" userId="30f9311d-8f31-4575-a65a-c912f83471a6" providerId="ADAL" clId="{9E1AABD5-4023-4704-9A7D-2AE2F36FA005}" dt="2024-09-09T11:53:43.026" v="1648" actId="2696"/>
        <pc:sldMkLst>
          <pc:docMk/>
          <pc:sldMk cId="2640570912" sldId="695"/>
        </pc:sldMkLst>
      </pc:sldChg>
      <pc:sldChg chg="del">
        <pc:chgData name="Rikard Larsson" userId="30f9311d-8f31-4575-a65a-c912f83471a6" providerId="ADAL" clId="{9E1AABD5-4023-4704-9A7D-2AE2F36FA005}" dt="2024-09-09T11:57:37.125" v="1649" actId="2696"/>
        <pc:sldMkLst>
          <pc:docMk/>
          <pc:sldMk cId="4273529751" sldId="696"/>
        </pc:sldMkLst>
      </pc:sldChg>
      <pc:sldChg chg="del">
        <pc:chgData name="Rikard Larsson" userId="30f9311d-8f31-4575-a65a-c912f83471a6" providerId="ADAL" clId="{9E1AABD5-4023-4704-9A7D-2AE2F36FA005}" dt="2024-09-09T11:57:37.125" v="1649" actId="2696"/>
        <pc:sldMkLst>
          <pc:docMk/>
          <pc:sldMk cId="1896019950" sldId="722"/>
        </pc:sldMkLst>
      </pc:sldChg>
      <pc:sldChg chg="modSp del mod">
        <pc:chgData name="Rikard Larsson" userId="30f9311d-8f31-4575-a65a-c912f83471a6" providerId="ADAL" clId="{9E1AABD5-4023-4704-9A7D-2AE2F36FA005}" dt="2024-09-09T11:57:37.125" v="1649" actId="2696"/>
        <pc:sldMkLst>
          <pc:docMk/>
          <pc:sldMk cId="1687398134" sldId="729"/>
        </pc:sldMkLst>
        <pc:spChg chg="mod">
          <ac:chgData name="Rikard Larsson" userId="30f9311d-8f31-4575-a65a-c912f83471a6" providerId="ADAL" clId="{9E1AABD5-4023-4704-9A7D-2AE2F36FA005}" dt="2024-09-09T11:43:41.127" v="1554" actId="20577"/>
          <ac:spMkLst>
            <pc:docMk/>
            <pc:sldMk cId="1687398134" sldId="729"/>
            <ac:spMk id="3" creationId="{CC98077C-3605-333A-0D3B-994B939A5291}"/>
          </ac:spMkLst>
        </pc:spChg>
      </pc:sldChg>
      <pc:sldChg chg="del">
        <pc:chgData name="Rikard Larsson" userId="30f9311d-8f31-4575-a65a-c912f83471a6" providerId="ADAL" clId="{9E1AABD5-4023-4704-9A7D-2AE2F36FA005}" dt="2024-09-09T11:57:37.125" v="1649" actId="2696"/>
        <pc:sldMkLst>
          <pc:docMk/>
          <pc:sldMk cId="145176118" sldId="730"/>
        </pc:sldMkLst>
      </pc:sldChg>
      <pc:sldChg chg="del">
        <pc:chgData name="Rikard Larsson" userId="30f9311d-8f31-4575-a65a-c912f83471a6" providerId="ADAL" clId="{9E1AABD5-4023-4704-9A7D-2AE2F36FA005}" dt="2024-09-09T11:12:29.593" v="446" actId="2696"/>
        <pc:sldMkLst>
          <pc:docMk/>
          <pc:sldMk cId="2163902577" sldId="4461"/>
        </pc:sldMkLst>
      </pc:sldChg>
      <pc:sldChg chg="modSp mod">
        <pc:chgData name="Rikard Larsson" userId="30f9311d-8f31-4575-a65a-c912f83471a6" providerId="ADAL" clId="{9E1AABD5-4023-4704-9A7D-2AE2F36FA005}" dt="2024-09-09T12:00:06.662" v="1663"/>
        <pc:sldMkLst>
          <pc:docMk/>
          <pc:sldMk cId="1441734273" sldId="2145707410"/>
        </pc:sldMkLst>
        <pc:spChg chg="mod">
          <ac:chgData name="Rikard Larsson" userId="30f9311d-8f31-4575-a65a-c912f83471a6" providerId="ADAL" clId="{9E1AABD5-4023-4704-9A7D-2AE2F36FA005}" dt="2024-09-09T11:59:05.705" v="1657" actId="20577"/>
          <ac:spMkLst>
            <pc:docMk/>
            <pc:sldMk cId="1441734273" sldId="2145707410"/>
            <ac:spMk id="2" creationId="{56E1E719-F65F-7F43-94B4-9011392EEF38}"/>
          </ac:spMkLst>
        </pc:spChg>
        <pc:graphicFrameChg chg="mod modGraphic">
          <ac:chgData name="Rikard Larsson" userId="30f9311d-8f31-4575-a65a-c912f83471a6" providerId="ADAL" clId="{9E1AABD5-4023-4704-9A7D-2AE2F36FA005}" dt="2024-09-09T12:00:06.662" v="1663"/>
          <ac:graphicFrameMkLst>
            <pc:docMk/>
            <pc:sldMk cId="1441734273" sldId="2145707410"/>
            <ac:graphicFrameMk id="4" creationId="{96C4FD5A-3B27-01A9-2086-8371240CA699}"/>
          </ac:graphicFrameMkLst>
        </pc:graphicFrameChg>
      </pc:sldChg>
      <pc:sldChg chg="modSp mod">
        <pc:chgData name="Rikard Larsson" userId="30f9311d-8f31-4575-a65a-c912f83471a6" providerId="ADAL" clId="{9E1AABD5-4023-4704-9A7D-2AE2F36FA005}" dt="2024-09-09T11:30:51.959" v="1382" actId="20577"/>
        <pc:sldMkLst>
          <pc:docMk/>
          <pc:sldMk cId="1531244024" sldId="2145707415"/>
        </pc:sldMkLst>
        <pc:spChg chg="mod">
          <ac:chgData name="Rikard Larsson" userId="30f9311d-8f31-4575-a65a-c912f83471a6" providerId="ADAL" clId="{9E1AABD5-4023-4704-9A7D-2AE2F36FA005}" dt="2024-09-09T11:30:51.959" v="1382" actId="20577"/>
          <ac:spMkLst>
            <pc:docMk/>
            <pc:sldMk cId="1531244024" sldId="2145707415"/>
            <ac:spMk id="3" creationId="{2356E885-0650-41CA-92AB-9360307B6F18}"/>
          </ac:spMkLst>
        </pc:spChg>
      </pc:sldChg>
      <pc:sldChg chg="addSp delSp modSp add mod">
        <pc:chgData name="Rikard Larsson" userId="30f9311d-8f31-4575-a65a-c912f83471a6" providerId="ADAL" clId="{9E1AABD5-4023-4704-9A7D-2AE2F36FA005}" dt="2024-09-09T11:28:53.502" v="1259" actId="22"/>
        <pc:sldMkLst>
          <pc:docMk/>
          <pc:sldMk cId="944149712" sldId="2147470365"/>
        </pc:sldMkLst>
        <pc:spChg chg="mod">
          <ac:chgData name="Rikard Larsson" userId="30f9311d-8f31-4575-a65a-c912f83471a6" providerId="ADAL" clId="{9E1AABD5-4023-4704-9A7D-2AE2F36FA005}" dt="2024-09-09T11:22:24.221" v="1172" actId="313"/>
          <ac:spMkLst>
            <pc:docMk/>
            <pc:sldMk cId="944149712" sldId="2147470365"/>
            <ac:spMk id="2" creationId="{B26C3908-BFAC-A641-1238-B713E7CB7D26}"/>
          </ac:spMkLst>
        </pc:spChg>
        <pc:spChg chg="add del">
          <ac:chgData name="Rikard Larsson" userId="30f9311d-8f31-4575-a65a-c912f83471a6" providerId="ADAL" clId="{9E1AABD5-4023-4704-9A7D-2AE2F36FA005}" dt="2024-09-09T11:28:53.502" v="1259" actId="22"/>
          <ac:spMkLst>
            <pc:docMk/>
            <pc:sldMk cId="944149712" sldId="2147470365"/>
            <ac:spMk id="8" creationId="{D5F3DAD8-5C78-8478-BFAF-CC788DB99131}"/>
          </ac:spMkLst>
        </pc:spChg>
      </pc:sldChg>
      <pc:sldChg chg="add del">
        <pc:chgData name="Rikard Larsson" userId="30f9311d-8f31-4575-a65a-c912f83471a6" providerId="ADAL" clId="{9E1AABD5-4023-4704-9A7D-2AE2F36FA005}" dt="2024-09-09T11:20:06.832" v="987" actId="2696"/>
        <pc:sldMkLst>
          <pc:docMk/>
          <pc:sldMk cId="2988187411" sldId="2147470365"/>
        </pc:sldMkLst>
      </pc:sldChg>
      <pc:sldChg chg="modSp add del mod">
        <pc:chgData name="Rikard Larsson" userId="30f9311d-8f31-4575-a65a-c912f83471a6" providerId="ADAL" clId="{9E1AABD5-4023-4704-9A7D-2AE2F36FA005}" dt="2024-09-10T06:42:19.962" v="1723"/>
        <pc:sldMkLst>
          <pc:docMk/>
          <pc:sldMk cId="1697688918" sldId="2147470398"/>
        </pc:sldMkLst>
        <pc:spChg chg="mod">
          <ac:chgData name="Rikard Larsson" userId="30f9311d-8f31-4575-a65a-c912f83471a6" providerId="ADAL" clId="{9E1AABD5-4023-4704-9A7D-2AE2F36FA005}" dt="2024-09-09T11:25:43.525" v="1197" actId="20577"/>
          <ac:spMkLst>
            <pc:docMk/>
            <pc:sldMk cId="1697688918" sldId="2147470398"/>
            <ac:spMk id="2" creationId="{3BF98B08-B0A4-21FF-0854-DFAEFCD72C2D}"/>
          </ac:spMkLst>
        </pc:spChg>
        <pc:spChg chg="mod">
          <ac:chgData name="Rikard Larsson" userId="30f9311d-8f31-4575-a65a-c912f83471a6" providerId="ADAL" clId="{9E1AABD5-4023-4704-9A7D-2AE2F36FA005}" dt="2024-09-09T11:16:52.699" v="976" actId="20577"/>
          <ac:spMkLst>
            <pc:docMk/>
            <pc:sldMk cId="1697688918" sldId="2147470398"/>
            <ac:spMk id="3" creationId="{78C571EE-C96F-DD5A-E970-CA5F74342982}"/>
          </ac:spMkLst>
        </pc:spChg>
      </pc:sldChg>
      <pc:sldChg chg="modSp mod">
        <pc:chgData name="Rikard Larsson" userId="30f9311d-8f31-4575-a65a-c912f83471a6" providerId="ADAL" clId="{9E1AABD5-4023-4704-9A7D-2AE2F36FA005}" dt="2024-09-09T11:28:17.541" v="1255" actId="20577"/>
        <pc:sldMkLst>
          <pc:docMk/>
          <pc:sldMk cId="597585948" sldId="2147470400"/>
        </pc:sldMkLst>
        <pc:spChg chg="mod">
          <ac:chgData name="Rikard Larsson" userId="30f9311d-8f31-4575-a65a-c912f83471a6" providerId="ADAL" clId="{9E1AABD5-4023-4704-9A7D-2AE2F36FA005}" dt="2024-09-09T11:28:17.541" v="1255" actId="20577"/>
          <ac:spMkLst>
            <pc:docMk/>
            <pc:sldMk cId="597585948" sldId="2147470400"/>
            <ac:spMk id="9" creationId="{90562A77-4AE2-438C-982C-5AB6AA6526B5}"/>
          </ac:spMkLst>
        </pc:spChg>
      </pc:sldChg>
      <pc:sldChg chg="del">
        <pc:chgData name="Rikard Larsson" userId="30f9311d-8f31-4575-a65a-c912f83471a6" providerId="ADAL" clId="{9E1AABD5-4023-4704-9A7D-2AE2F36FA005}" dt="2024-08-26T08:23:46.352" v="17" actId="47"/>
        <pc:sldMkLst>
          <pc:docMk/>
          <pc:sldMk cId="1909784100" sldId="2147470403"/>
        </pc:sldMkLst>
      </pc:sldChg>
      <pc:sldChg chg="del">
        <pc:chgData name="Rikard Larsson" userId="30f9311d-8f31-4575-a65a-c912f83471a6" providerId="ADAL" clId="{9E1AABD5-4023-4704-9A7D-2AE2F36FA005}" dt="2024-09-09T11:53:30.105" v="1647" actId="2696"/>
        <pc:sldMkLst>
          <pc:docMk/>
          <pc:sldMk cId="3398636285" sldId="2147470404"/>
        </pc:sldMkLst>
      </pc:sldChg>
      <pc:sldChg chg="modSp mod">
        <pc:chgData name="Rikard Larsson" userId="30f9311d-8f31-4575-a65a-c912f83471a6" providerId="ADAL" clId="{9E1AABD5-4023-4704-9A7D-2AE2F36FA005}" dt="2024-09-10T08:56:41.970" v="1893" actId="20577"/>
        <pc:sldMkLst>
          <pc:docMk/>
          <pc:sldMk cId="1519020192" sldId="2147470406"/>
        </pc:sldMkLst>
        <pc:spChg chg="mod">
          <ac:chgData name="Rikard Larsson" userId="30f9311d-8f31-4575-a65a-c912f83471a6" providerId="ADAL" clId="{9E1AABD5-4023-4704-9A7D-2AE2F36FA005}" dt="2024-09-10T08:56:41.970" v="1893" actId="20577"/>
          <ac:spMkLst>
            <pc:docMk/>
            <pc:sldMk cId="1519020192" sldId="2147470406"/>
            <ac:spMk id="3" creationId="{317B434D-77B0-7155-878F-362180139ED6}"/>
          </ac:spMkLst>
        </pc:spChg>
      </pc:sldChg>
      <pc:sldChg chg="del">
        <pc:chgData name="Rikard Larsson" userId="30f9311d-8f31-4575-a65a-c912f83471a6" providerId="ADAL" clId="{9E1AABD5-4023-4704-9A7D-2AE2F36FA005}" dt="2024-09-09T11:53:43.026" v="1648" actId="2696"/>
        <pc:sldMkLst>
          <pc:docMk/>
          <pc:sldMk cId="1714040895" sldId="2147470407"/>
        </pc:sldMkLst>
      </pc:sldChg>
      <pc:sldChg chg="del">
        <pc:chgData name="Rikard Larsson" userId="30f9311d-8f31-4575-a65a-c912f83471a6" providerId="ADAL" clId="{9E1AABD5-4023-4704-9A7D-2AE2F36FA005}" dt="2024-09-10T08:56:12.617" v="1886" actId="47"/>
        <pc:sldMkLst>
          <pc:docMk/>
          <pc:sldMk cId="2204246039" sldId="2147470408"/>
        </pc:sldMkLst>
      </pc:sldChg>
      <pc:sldChg chg="del">
        <pc:chgData name="Rikard Larsson" userId="30f9311d-8f31-4575-a65a-c912f83471a6" providerId="ADAL" clId="{9E1AABD5-4023-4704-9A7D-2AE2F36FA005}" dt="2024-09-09T11:53:43.026" v="1648" actId="2696"/>
        <pc:sldMkLst>
          <pc:docMk/>
          <pc:sldMk cId="1811772944" sldId="2147470416"/>
        </pc:sldMkLst>
      </pc:sldChg>
      <pc:sldChg chg="del">
        <pc:chgData name="Rikard Larsson" userId="30f9311d-8f31-4575-a65a-c912f83471a6" providerId="ADAL" clId="{9E1AABD5-4023-4704-9A7D-2AE2F36FA005}" dt="2024-09-09T11:29:44.433" v="1263" actId="47"/>
        <pc:sldMkLst>
          <pc:docMk/>
          <pc:sldMk cId="3165403496" sldId="2147470417"/>
        </pc:sldMkLst>
      </pc:sldChg>
      <pc:sldChg chg="modSp mod">
        <pc:chgData name="Rikard Larsson" userId="30f9311d-8f31-4575-a65a-c912f83471a6" providerId="ADAL" clId="{9E1AABD5-4023-4704-9A7D-2AE2F36FA005}" dt="2024-09-09T11:28:42.633" v="1257" actId="14100"/>
        <pc:sldMkLst>
          <pc:docMk/>
          <pc:sldMk cId="3621555790" sldId="2147470418"/>
        </pc:sldMkLst>
        <pc:spChg chg="mod">
          <ac:chgData name="Rikard Larsson" userId="30f9311d-8f31-4575-a65a-c912f83471a6" providerId="ADAL" clId="{9E1AABD5-4023-4704-9A7D-2AE2F36FA005}" dt="2024-09-09T11:28:42.633" v="1257" actId="14100"/>
          <ac:spMkLst>
            <pc:docMk/>
            <pc:sldMk cId="3621555790" sldId="2147470418"/>
            <ac:spMk id="2" creationId="{C87ADA43-9356-7F9C-DA88-E456C300E340}"/>
          </ac:spMkLst>
        </pc:spChg>
        <pc:spChg chg="mod">
          <ac:chgData name="Rikard Larsson" userId="30f9311d-8f31-4575-a65a-c912f83471a6" providerId="ADAL" clId="{9E1AABD5-4023-4704-9A7D-2AE2F36FA005}" dt="2024-09-09T11:28:35.624" v="1256"/>
          <ac:spMkLst>
            <pc:docMk/>
            <pc:sldMk cId="3621555790" sldId="2147470418"/>
            <ac:spMk id="9" creationId="{A6EDBB2A-E7E5-7504-3CBD-122637770843}"/>
          </ac:spMkLst>
        </pc:spChg>
      </pc:sldChg>
      <pc:sldChg chg="del">
        <pc:chgData name="Rikard Larsson" userId="30f9311d-8f31-4575-a65a-c912f83471a6" providerId="ADAL" clId="{9E1AABD5-4023-4704-9A7D-2AE2F36FA005}" dt="2024-09-09T11:24:44.074" v="1180" actId="2696"/>
        <pc:sldMkLst>
          <pc:docMk/>
          <pc:sldMk cId="1602267313" sldId="2147470423"/>
        </pc:sldMkLst>
      </pc:sldChg>
      <pc:sldChg chg="del">
        <pc:chgData name="Rikard Larsson" userId="30f9311d-8f31-4575-a65a-c912f83471a6" providerId="ADAL" clId="{9E1AABD5-4023-4704-9A7D-2AE2F36FA005}" dt="2024-09-10T08:56:15.413" v="1887" actId="47"/>
        <pc:sldMkLst>
          <pc:docMk/>
          <pc:sldMk cId="2119344694" sldId="2147470425"/>
        </pc:sldMkLst>
      </pc:sldChg>
      <pc:sldChg chg="del">
        <pc:chgData name="Rikard Larsson" userId="30f9311d-8f31-4575-a65a-c912f83471a6" providerId="ADAL" clId="{9E1AABD5-4023-4704-9A7D-2AE2F36FA005}" dt="2024-09-09T11:53:43.026" v="1648" actId="2696"/>
        <pc:sldMkLst>
          <pc:docMk/>
          <pc:sldMk cId="3935944238" sldId="2147470429"/>
        </pc:sldMkLst>
      </pc:sldChg>
      <pc:sldChg chg="del">
        <pc:chgData name="Rikard Larsson" userId="30f9311d-8f31-4575-a65a-c912f83471a6" providerId="ADAL" clId="{9E1AABD5-4023-4704-9A7D-2AE2F36FA005}" dt="2024-09-09T11:53:43.026" v="1648" actId="2696"/>
        <pc:sldMkLst>
          <pc:docMk/>
          <pc:sldMk cId="219263495" sldId="2147470430"/>
        </pc:sldMkLst>
      </pc:sldChg>
      <pc:sldChg chg="mod modShow">
        <pc:chgData name="Rikard Larsson" userId="30f9311d-8f31-4575-a65a-c912f83471a6" providerId="ADAL" clId="{9E1AABD5-4023-4704-9A7D-2AE2F36FA005}" dt="2024-09-09T11:17:10.814" v="977" actId="729"/>
        <pc:sldMkLst>
          <pc:docMk/>
          <pc:sldMk cId="1878374331" sldId="2147470431"/>
        </pc:sldMkLst>
      </pc:sldChg>
      <pc:sldChg chg="del">
        <pc:chgData name="Rikard Larsson" userId="30f9311d-8f31-4575-a65a-c912f83471a6" providerId="ADAL" clId="{9E1AABD5-4023-4704-9A7D-2AE2F36FA005}" dt="2024-09-09T11:29:44.433" v="1263" actId="47"/>
        <pc:sldMkLst>
          <pc:docMk/>
          <pc:sldMk cId="1717689061" sldId="2147470432"/>
        </pc:sldMkLst>
      </pc:sldChg>
      <pc:sldChg chg="del">
        <pc:chgData name="Rikard Larsson" userId="30f9311d-8f31-4575-a65a-c912f83471a6" providerId="ADAL" clId="{9E1AABD5-4023-4704-9A7D-2AE2F36FA005}" dt="2024-09-09T11:29:44.433" v="1263" actId="47"/>
        <pc:sldMkLst>
          <pc:docMk/>
          <pc:sldMk cId="383218612" sldId="2147470433"/>
        </pc:sldMkLst>
      </pc:sldChg>
      <pc:sldChg chg="del">
        <pc:chgData name="Rikard Larsson" userId="30f9311d-8f31-4575-a65a-c912f83471a6" providerId="ADAL" clId="{9E1AABD5-4023-4704-9A7D-2AE2F36FA005}" dt="2024-09-09T11:29:44.433" v="1263" actId="47"/>
        <pc:sldMkLst>
          <pc:docMk/>
          <pc:sldMk cId="697618575" sldId="2147470434"/>
        </pc:sldMkLst>
      </pc:sldChg>
      <pc:sldChg chg="del">
        <pc:chgData name="Rikard Larsson" userId="30f9311d-8f31-4575-a65a-c912f83471a6" providerId="ADAL" clId="{9E1AABD5-4023-4704-9A7D-2AE2F36FA005}" dt="2024-09-09T11:29:44.433" v="1263" actId="47"/>
        <pc:sldMkLst>
          <pc:docMk/>
          <pc:sldMk cId="4281479535" sldId="2147470435"/>
        </pc:sldMkLst>
      </pc:sldChg>
      <pc:sldChg chg="del">
        <pc:chgData name="Rikard Larsson" userId="30f9311d-8f31-4575-a65a-c912f83471a6" providerId="ADAL" clId="{9E1AABD5-4023-4704-9A7D-2AE2F36FA005}" dt="2024-09-09T11:29:44.433" v="1263" actId="47"/>
        <pc:sldMkLst>
          <pc:docMk/>
          <pc:sldMk cId="245150478" sldId="2147470436"/>
        </pc:sldMkLst>
      </pc:sldChg>
      <pc:sldChg chg="del">
        <pc:chgData name="Rikard Larsson" userId="30f9311d-8f31-4575-a65a-c912f83471a6" providerId="ADAL" clId="{9E1AABD5-4023-4704-9A7D-2AE2F36FA005}" dt="2024-09-09T11:29:44.433" v="1263" actId="47"/>
        <pc:sldMkLst>
          <pc:docMk/>
          <pc:sldMk cId="854510149" sldId="2147470437"/>
        </pc:sldMkLst>
      </pc:sldChg>
      <pc:sldChg chg="del">
        <pc:chgData name="Rikard Larsson" userId="30f9311d-8f31-4575-a65a-c912f83471a6" providerId="ADAL" clId="{9E1AABD5-4023-4704-9A7D-2AE2F36FA005}" dt="2024-09-09T11:29:44.433" v="1263" actId="47"/>
        <pc:sldMkLst>
          <pc:docMk/>
          <pc:sldMk cId="3311771219" sldId="2147470438"/>
        </pc:sldMkLst>
      </pc:sldChg>
      <pc:sldChg chg="del">
        <pc:chgData name="Rikard Larsson" userId="30f9311d-8f31-4575-a65a-c912f83471a6" providerId="ADAL" clId="{9E1AABD5-4023-4704-9A7D-2AE2F36FA005}" dt="2024-09-09T11:29:44.433" v="1263" actId="47"/>
        <pc:sldMkLst>
          <pc:docMk/>
          <pc:sldMk cId="4024761897" sldId="2147470439"/>
        </pc:sldMkLst>
      </pc:sldChg>
      <pc:sldChg chg="del">
        <pc:chgData name="Rikard Larsson" userId="30f9311d-8f31-4575-a65a-c912f83471a6" providerId="ADAL" clId="{9E1AABD5-4023-4704-9A7D-2AE2F36FA005}" dt="2024-09-09T11:24:23.376" v="1179" actId="2696"/>
        <pc:sldMkLst>
          <pc:docMk/>
          <pc:sldMk cId="1388083865" sldId="2147470440"/>
        </pc:sldMkLst>
      </pc:sldChg>
      <pc:sldChg chg="modSp del mod">
        <pc:chgData name="Rikard Larsson" userId="30f9311d-8f31-4575-a65a-c912f83471a6" providerId="ADAL" clId="{9E1AABD5-4023-4704-9A7D-2AE2F36FA005}" dt="2024-09-09T11:51:48.448" v="1634" actId="47"/>
        <pc:sldMkLst>
          <pc:docMk/>
          <pc:sldMk cId="3583589287" sldId="2147470441"/>
        </pc:sldMkLst>
        <pc:spChg chg="mod">
          <ac:chgData name="Rikard Larsson" userId="30f9311d-8f31-4575-a65a-c912f83471a6" providerId="ADAL" clId="{9E1AABD5-4023-4704-9A7D-2AE2F36FA005}" dt="2024-09-09T11:24:12.968" v="1178" actId="14100"/>
          <ac:spMkLst>
            <pc:docMk/>
            <pc:sldMk cId="3583589287" sldId="2147470441"/>
            <ac:spMk id="2" creationId="{C87ADA43-9356-7F9C-DA88-E456C300E340}"/>
          </ac:spMkLst>
        </pc:spChg>
        <pc:spChg chg="mod">
          <ac:chgData name="Rikard Larsson" userId="30f9311d-8f31-4575-a65a-c912f83471a6" providerId="ADAL" clId="{9E1AABD5-4023-4704-9A7D-2AE2F36FA005}" dt="2024-09-09T11:24:02.486" v="1176"/>
          <ac:spMkLst>
            <pc:docMk/>
            <pc:sldMk cId="3583589287" sldId="2147470441"/>
            <ac:spMk id="9" creationId="{A6EDBB2A-E7E5-7504-3CBD-122637770843}"/>
          </ac:spMkLst>
        </pc:spChg>
      </pc:sldChg>
      <pc:sldChg chg="del">
        <pc:chgData name="Rikard Larsson" userId="30f9311d-8f31-4575-a65a-c912f83471a6" providerId="ADAL" clId="{9E1AABD5-4023-4704-9A7D-2AE2F36FA005}" dt="2024-09-09T11:52:35.067" v="1641" actId="47"/>
        <pc:sldMkLst>
          <pc:docMk/>
          <pc:sldMk cId="3339428573" sldId="2147470442"/>
        </pc:sldMkLst>
      </pc:sldChg>
      <pc:sldChg chg="del">
        <pc:chgData name="Rikard Larsson" userId="30f9311d-8f31-4575-a65a-c912f83471a6" providerId="ADAL" clId="{9E1AABD5-4023-4704-9A7D-2AE2F36FA005}" dt="2024-09-09T11:58:45.637" v="1654" actId="47"/>
        <pc:sldMkLst>
          <pc:docMk/>
          <pc:sldMk cId="3663890461" sldId="2147470443"/>
        </pc:sldMkLst>
      </pc:sldChg>
      <pc:sldChg chg="del">
        <pc:chgData name="Rikard Larsson" userId="30f9311d-8f31-4575-a65a-c912f83471a6" providerId="ADAL" clId="{9E1AABD5-4023-4704-9A7D-2AE2F36FA005}" dt="2024-09-10T08:56:18.007" v="1888" actId="47"/>
        <pc:sldMkLst>
          <pc:docMk/>
          <pc:sldMk cId="1800101011" sldId="2147470444"/>
        </pc:sldMkLst>
      </pc:sldChg>
      <pc:sldChg chg="modSp del mod">
        <pc:chgData name="Rikard Larsson" userId="30f9311d-8f31-4575-a65a-c912f83471a6" providerId="ADAL" clId="{9E1AABD5-4023-4704-9A7D-2AE2F36FA005}" dt="2024-09-09T11:20:06.832" v="987" actId="2696"/>
        <pc:sldMkLst>
          <pc:docMk/>
          <pc:sldMk cId="2784426753" sldId="2147470445"/>
        </pc:sldMkLst>
        <pc:spChg chg="mod">
          <ac:chgData name="Rikard Larsson" userId="30f9311d-8f31-4575-a65a-c912f83471a6" providerId="ADAL" clId="{9E1AABD5-4023-4704-9A7D-2AE2F36FA005}" dt="2024-08-26T08:26:22.102" v="104" actId="20577"/>
          <ac:spMkLst>
            <pc:docMk/>
            <pc:sldMk cId="2784426753" sldId="2147470445"/>
            <ac:spMk id="3" creationId="{1BA776D4-4610-CBBF-D125-89F600ED8F2C}"/>
          </ac:spMkLst>
        </pc:spChg>
      </pc:sldChg>
      <pc:sldChg chg="add">
        <pc:chgData name="Rikard Larsson" userId="30f9311d-8f31-4575-a65a-c912f83471a6" providerId="ADAL" clId="{9E1AABD5-4023-4704-9A7D-2AE2F36FA005}" dt="2024-09-09T11:20:23.992" v="989"/>
        <pc:sldMkLst>
          <pc:docMk/>
          <pc:sldMk cId="3579489632" sldId="2147470445"/>
        </pc:sldMkLst>
      </pc:sldChg>
      <pc:sldChg chg="del">
        <pc:chgData name="Rikard Larsson" userId="30f9311d-8f31-4575-a65a-c912f83471a6" providerId="ADAL" clId="{9E1AABD5-4023-4704-9A7D-2AE2F36FA005}" dt="2024-09-09T11:57:37.125" v="1649" actId="2696"/>
        <pc:sldMkLst>
          <pc:docMk/>
          <pc:sldMk cId="1839569329" sldId="2147470446"/>
        </pc:sldMkLst>
      </pc:sldChg>
      <pc:sldChg chg="del">
        <pc:chgData name="Rikard Larsson" userId="30f9311d-8f31-4575-a65a-c912f83471a6" providerId="ADAL" clId="{9E1AABD5-4023-4704-9A7D-2AE2F36FA005}" dt="2024-09-09T11:57:37.125" v="1649" actId="2696"/>
        <pc:sldMkLst>
          <pc:docMk/>
          <pc:sldMk cId="3417349729" sldId="2147470447"/>
        </pc:sldMkLst>
      </pc:sldChg>
      <pc:sldChg chg="modSp add del mod">
        <pc:chgData name="Rikard Larsson" userId="30f9311d-8f31-4575-a65a-c912f83471a6" providerId="ADAL" clId="{9E1AABD5-4023-4704-9A7D-2AE2F36FA005}" dt="2024-09-09T11:51:20.014" v="1630" actId="47"/>
        <pc:sldMkLst>
          <pc:docMk/>
          <pc:sldMk cId="2429873306" sldId="2147470449"/>
        </pc:sldMkLst>
        <pc:spChg chg="mod">
          <ac:chgData name="Rikard Larsson" userId="30f9311d-8f31-4575-a65a-c912f83471a6" providerId="ADAL" clId="{9E1AABD5-4023-4704-9A7D-2AE2F36FA005}" dt="2024-09-09T11:29:17.082" v="1262" actId="14100"/>
          <ac:spMkLst>
            <pc:docMk/>
            <pc:sldMk cId="2429873306" sldId="2147470449"/>
            <ac:spMk id="2" creationId="{C87ADA43-9356-7F9C-DA88-E456C300E340}"/>
          </ac:spMkLst>
        </pc:spChg>
      </pc:sldChg>
      <pc:sldChg chg="addSp delSp modSp new mod modAnim chgLayout">
        <pc:chgData name="Rikard Larsson" userId="30f9311d-8f31-4575-a65a-c912f83471a6" providerId="ADAL" clId="{9E1AABD5-4023-4704-9A7D-2AE2F36FA005}" dt="2024-09-10T06:59:53.311" v="1885" actId="1076"/>
        <pc:sldMkLst>
          <pc:docMk/>
          <pc:sldMk cId="1527444581" sldId="2147470450"/>
        </pc:sldMkLst>
        <pc:spChg chg="mod ord">
          <ac:chgData name="Rikard Larsson" userId="30f9311d-8f31-4575-a65a-c912f83471a6" providerId="ADAL" clId="{9E1AABD5-4023-4704-9A7D-2AE2F36FA005}" dt="2024-09-09T11:31:54.374" v="1416" actId="6264"/>
          <ac:spMkLst>
            <pc:docMk/>
            <pc:sldMk cId="1527444581" sldId="2147470450"/>
            <ac:spMk id="2" creationId="{5D4F4ACC-F373-E1F7-892A-EC846AD69A92}"/>
          </ac:spMkLst>
        </pc:spChg>
        <pc:spChg chg="mod ord">
          <ac:chgData name="Rikard Larsson" userId="30f9311d-8f31-4575-a65a-c912f83471a6" providerId="ADAL" clId="{9E1AABD5-4023-4704-9A7D-2AE2F36FA005}" dt="2024-09-10T06:59:39.220" v="1882" actId="20577"/>
          <ac:spMkLst>
            <pc:docMk/>
            <pc:sldMk cId="1527444581" sldId="2147470450"/>
            <ac:spMk id="3" creationId="{D0EEE758-D255-51F0-1E69-88DCE3A4125E}"/>
          </ac:spMkLst>
        </pc:spChg>
        <pc:spChg chg="add del mod">
          <ac:chgData name="Rikard Larsson" userId="30f9311d-8f31-4575-a65a-c912f83471a6" providerId="ADAL" clId="{9E1AABD5-4023-4704-9A7D-2AE2F36FA005}" dt="2024-09-09T11:31:54.374" v="1416" actId="6264"/>
          <ac:spMkLst>
            <pc:docMk/>
            <pc:sldMk cId="1527444581" sldId="2147470450"/>
            <ac:spMk id="4" creationId="{9F5C50EB-644A-7E00-8919-8501E44984A6}"/>
          </ac:spMkLst>
        </pc:spChg>
        <pc:spChg chg="add del mod">
          <ac:chgData name="Rikard Larsson" userId="30f9311d-8f31-4575-a65a-c912f83471a6" providerId="ADAL" clId="{9E1AABD5-4023-4704-9A7D-2AE2F36FA005}" dt="2024-09-09T11:31:54.374" v="1416" actId="6264"/>
          <ac:spMkLst>
            <pc:docMk/>
            <pc:sldMk cId="1527444581" sldId="2147470450"/>
            <ac:spMk id="5" creationId="{C64B3D9C-20B6-FE49-1E81-4D2E3A255E1F}"/>
          </ac:spMkLst>
        </pc:spChg>
        <pc:picChg chg="add mod">
          <ac:chgData name="Rikard Larsson" userId="30f9311d-8f31-4575-a65a-c912f83471a6" providerId="ADAL" clId="{9E1AABD5-4023-4704-9A7D-2AE2F36FA005}" dt="2024-09-10T06:59:51.866" v="1884" actId="1076"/>
          <ac:picMkLst>
            <pc:docMk/>
            <pc:sldMk cId="1527444581" sldId="2147470450"/>
            <ac:picMk id="7" creationId="{338A8397-9993-B736-3415-634775EEABE0}"/>
          </ac:picMkLst>
        </pc:picChg>
        <pc:picChg chg="add mod">
          <ac:chgData name="Rikard Larsson" userId="30f9311d-8f31-4575-a65a-c912f83471a6" providerId="ADAL" clId="{9E1AABD5-4023-4704-9A7D-2AE2F36FA005}" dt="2024-09-10T06:59:53.311" v="1885" actId="1076"/>
          <ac:picMkLst>
            <pc:docMk/>
            <pc:sldMk cId="1527444581" sldId="2147470450"/>
            <ac:picMk id="9" creationId="{82BC1867-C83A-FF54-BB1E-F6D52C97D4E5}"/>
          </ac:picMkLst>
        </pc:picChg>
      </pc:sldChg>
      <pc:sldChg chg="modSp add del mod">
        <pc:chgData name="Rikard Larsson" userId="30f9311d-8f31-4575-a65a-c912f83471a6" providerId="ADAL" clId="{9E1AABD5-4023-4704-9A7D-2AE2F36FA005}" dt="2024-09-09T11:52:17.322" v="1640" actId="14100"/>
        <pc:sldMkLst>
          <pc:docMk/>
          <pc:sldMk cId="3489367748" sldId="2147470451"/>
        </pc:sldMkLst>
        <pc:spChg chg="mod">
          <ac:chgData name="Rikard Larsson" userId="30f9311d-8f31-4575-a65a-c912f83471a6" providerId="ADAL" clId="{9E1AABD5-4023-4704-9A7D-2AE2F36FA005}" dt="2024-09-09T11:52:17.322" v="1640" actId="14100"/>
          <ac:spMkLst>
            <pc:docMk/>
            <pc:sldMk cId="3489367748" sldId="2147470451"/>
            <ac:spMk id="2" creationId="{C87ADA43-9356-7F9C-DA88-E456C300E340}"/>
          </ac:spMkLst>
        </pc:spChg>
      </pc:sldChg>
      <pc:sldChg chg="modSp add del mod">
        <pc:chgData name="Rikard Larsson" userId="30f9311d-8f31-4575-a65a-c912f83471a6" providerId="ADAL" clId="{9E1AABD5-4023-4704-9A7D-2AE2F36FA005}" dt="2024-09-09T11:57:46.080" v="1650" actId="2696"/>
        <pc:sldMkLst>
          <pc:docMk/>
          <pc:sldMk cId="2533071258" sldId="2147470452"/>
        </pc:sldMkLst>
        <pc:spChg chg="mod">
          <ac:chgData name="Rikard Larsson" userId="30f9311d-8f31-4575-a65a-c912f83471a6" providerId="ADAL" clId="{9E1AABD5-4023-4704-9A7D-2AE2F36FA005}" dt="2024-09-09T11:52:51.595" v="1644" actId="14100"/>
          <ac:spMkLst>
            <pc:docMk/>
            <pc:sldMk cId="2533071258" sldId="2147470452"/>
            <ac:spMk id="2" creationId="{C87ADA43-9356-7F9C-DA88-E456C300E340}"/>
          </ac:spMkLst>
        </pc:spChg>
      </pc:sldChg>
      <pc:sldChg chg="modSp add mod">
        <pc:chgData name="Rikard Larsson" userId="30f9311d-8f31-4575-a65a-c912f83471a6" providerId="ADAL" clId="{9E1AABD5-4023-4704-9A7D-2AE2F36FA005}" dt="2024-09-09T11:53:13.783" v="1646" actId="1076"/>
        <pc:sldMkLst>
          <pc:docMk/>
          <pc:sldMk cId="1692175992" sldId="2147470453"/>
        </pc:sldMkLst>
        <pc:spChg chg="mod">
          <ac:chgData name="Rikard Larsson" userId="30f9311d-8f31-4575-a65a-c912f83471a6" providerId="ADAL" clId="{9E1AABD5-4023-4704-9A7D-2AE2F36FA005}" dt="2024-09-09T11:53:13.783" v="1646" actId="1076"/>
          <ac:spMkLst>
            <pc:docMk/>
            <pc:sldMk cId="1692175992" sldId="2147470453"/>
            <ac:spMk id="2" creationId="{C87ADA43-9356-7F9C-DA88-E456C300E340}"/>
          </ac:spMkLst>
        </pc:spChg>
      </pc:sldChg>
      <pc:sldChg chg="modSp add mod">
        <pc:chgData name="Rikard Larsson" userId="30f9311d-8f31-4575-a65a-c912f83471a6" providerId="ADAL" clId="{9E1AABD5-4023-4704-9A7D-2AE2F36FA005}" dt="2024-09-09T11:58:00.178" v="1653" actId="14100"/>
        <pc:sldMkLst>
          <pc:docMk/>
          <pc:sldMk cId="1889329794" sldId="2147470454"/>
        </pc:sldMkLst>
        <pc:spChg chg="mod">
          <ac:chgData name="Rikard Larsson" userId="30f9311d-8f31-4575-a65a-c912f83471a6" providerId="ADAL" clId="{9E1AABD5-4023-4704-9A7D-2AE2F36FA005}" dt="2024-09-09T11:58:00.178" v="1653" actId="14100"/>
          <ac:spMkLst>
            <pc:docMk/>
            <pc:sldMk cId="1889329794" sldId="2147470454"/>
            <ac:spMk id="2" creationId="{C87ADA43-9356-7F9C-DA88-E456C300E340}"/>
          </ac:spMkLst>
        </pc:spChg>
      </pc:sldChg>
      <pc:sldChg chg="add">
        <pc:chgData name="Rikard Larsson" userId="30f9311d-8f31-4575-a65a-c912f83471a6" providerId="ADAL" clId="{9E1AABD5-4023-4704-9A7D-2AE2F36FA005}" dt="2024-09-09T11:58:50.367" v="1655"/>
        <pc:sldMkLst>
          <pc:docMk/>
          <pc:sldMk cId="1668041323" sldId="2147470455"/>
        </pc:sldMkLst>
      </pc:sldChg>
      <pc:sldChg chg="add">
        <pc:chgData name="Rikard Larsson" userId="30f9311d-8f31-4575-a65a-c912f83471a6" providerId="ADAL" clId="{9E1AABD5-4023-4704-9A7D-2AE2F36FA005}" dt="2024-09-10T08:56:26.534" v="1889"/>
        <pc:sldMkLst>
          <pc:docMk/>
          <pc:sldMk cId="1949699534" sldId="2147470456"/>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2E83269-4C3F-4F8C-913D-4EF4F6DB965F}" type="doc">
      <dgm:prSet loTypeId="urn:microsoft.com/office/officeart/2005/8/layout/bProcess3" loCatId="process" qsTypeId="urn:microsoft.com/office/officeart/2005/8/quickstyle/simple1" qsCatId="simple" csTypeId="urn:microsoft.com/office/officeart/2005/8/colors/accent1_2" csCatId="accent1" phldr="1"/>
      <dgm:spPr/>
      <dgm:t>
        <a:bodyPr/>
        <a:lstStyle/>
        <a:p>
          <a:endParaRPr lang="en-SE"/>
        </a:p>
      </dgm:t>
    </dgm:pt>
    <dgm:pt modelId="{495C7202-0A52-4D27-A3B9-D46298D83FCE}">
      <dgm:prSet custT="1"/>
      <dgm:spPr>
        <a:solidFill>
          <a:srgbClr val="2375BB"/>
        </a:solidFill>
      </dgm:spPr>
      <dgm:t>
        <a:bodyPr anchor="ctr"/>
        <a:lstStyle/>
        <a:p>
          <a:pPr algn="ctr"/>
          <a:r>
            <a:rPr lang="sv" sz="1800">
              <a:latin typeface="+mn-lt"/>
            </a:rPr>
            <a:t>Faktura</a:t>
          </a:r>
          <a:endParaRPr lang="en-SE" sz="1800">
            <a:latin typeface="+mn-lt"/>
          </a:endParaRPr>
        </a:p>
      </dgm:t>
    </dgm:pt>
    <dgm:pt modelId="{BF6E440C-B121-4620-9A60-066437556724}" type="parTrans" cxnId="{587AB1FD-272E-4185-B1DE-CD15F3249B91}">
      <dgm:prSet/>
      <dgm:spPr/>
      <dgm:t>
        <a:bodyPr/>
        <a:lstStyle/>
        <a:p>
          <a:endParaRPr lang="en-SE"/>
        </a:p>
      </dgm:t>
    </dgm:pt>
    <dgm:pt modelId="{5CF28DE4-62BF-4C4A-AB36-D5DBDCE1FE88}" type="sibTrans" cxnId="{587AB1FD-272E-4185-B1DE-CD15F3249B91}">
      <dgm:prSet/>
      <dgm:spPr/>
      <dgm:t>
        <a:bodyPr/>
        <a:lstStyle/>
        <a:p>
          <a:endParaRPr lang="en-SE"/>
        </a:p>
      </dgm:t>
    </dgm:pt>
    <dgm:pt modelId="{749F3490-DB48-4F7A-B8D1-53301AE169E2}">
      <dgm:prSet custT="1"/>
      <dgm:spPr>
        <a:solidFill>
          <a:srgbClr val="2375BB"/>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algn="ctr"/>
          <a:r>
            <a:rPr lang="sv" sz="1800">
              <a:latin typeface="+mn-lt"/>
            </a:rPr>
            <a:t>Följesedel</a:t>
          </a:r>
          <a:endParaRPr lang="en-SE" sz="1800">
            <a:latin typeface="+mn-lt"/>
          </a:endParaRPr>
        </a:p>
      </dgm:t>
    </dgm:pt>
    <dgm:pt modelId="{789543CE-021E-4B09-A6E2-9E685B975B31}" type="parTrans" cxnId="{88398B64-59CD-4CCD-9AC0-CC20F87D1912}">
      <dgm:prSet/>
      <dgm:spPr/>
      <dgm:t>
        <a:bodyPr/>
        <a:lstStyle/>
        <a:p>
          <a:endParaRPr lang="en-SE"/>
        </a:p>
      </dgm:t>
    </dgm:pt>
    <dgm:pt modelId="{91DEAABD-CA96-4345-AB6A-FDBCE03091D8}" type="sibTrans" cxnId="{88398B64-59CD-4CCD-9AC0-CC20F87D1912}">
      <dgm:prSet/>
      <dgm:spPr/>
      <dgm:t>
        <a:bodyPr/>
        <a:lstStyle/>
        <a:p>
          <a:endParaRPr lang="en-SE"/>
        </a:p>
      </dgm:t>
    </dgm:pt>
    <dgm:pt modelId="{DEDC1BAB-4C19-4617-9B83-C878F534ED73}">
      <dgm:prSet custT="1"/>
      <dgm:spPr>
        <a:solidFill>
          <a:schemeClr val="accent2"/>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algn="ctr"/>
          <a:r>
            <a:rPr lang="sv" sz="1800">
              <a:latin typeface="+mn-lt"/>
            </a:rPr>
            <a:t>Katalog</a:t>
          </a:r>
          <a:endParaRPr lang="en-SE" sz="1800">
            <a:latin typeface="+mn-lt"/>
          </a:endParaRPr>
        </a:p>
      </dgm:t>
    </dgm:pt>
    <dgm:pt modelId="{FC620D68-AAD3-4FBA-91D3-BD585E0ACF7B}" type="parTrans" cxnId="{427052B5-440E-4FDD-91BB-648C6AFF1B25}">
      <dgm:prSet/>
      <dgm:spPr/>
      <dgm:t>
        <a:bodyPr/>
        <a:lstStyle/>
        <a:p>
          <a:endParaRPr lang="en-SE"/>
        </a:p>
      </dgm:t>
    </dgm:pt>
    <dgm:pt modelId="{03D36EE8-69F1-4510-AA57-2A44E98EB345}" type="sibTrans" cxnId="{427052B5-440E-4FDD-91BB-648C6AFF1B25}">
      <dgm:prSet/>
      <dgm:spPr/>
      <dgm:t>
        <a:bodyPr/>
        <a:lstStyle/>
        <a:p>
          <a:endParaRPr lang="en-SE"/>
        </a:p>
      </dgm:t>
    </dgm:pt>
    <dgm:pt modelId="{3E25D2AB-0AF2-469B-9EB3-BE8A7771834D}">
      <dgm:prSet custT="1"/>
      <dgm:spPr>
        <a:solidFill>
          <a:srgbClr val="2375BB"/>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marL="0" lvl="0" algn="ctr" defTabSz="533400">
            <a:lnSpc>
              <a:spcPct val="90000"/>
            </a:lnSpc>
            <a:spcBef>
              <a:spcPct val="0"/>
            </a:spcBef>
            <a:spcAft>
              <a:spcPct val="35000"/>
            </a:spcAft>
            <a:buNone/>
          </a:pPr>
          <a:r>
            <a:rPr lang="sv" sz="1800" kern="1200">
              <a:latin typeface="+mn-lt"/>
            </a:rPr>
            <a:t>Order-bekräftelse </a:t>
          </a:r>
          <a:r>
            <a:rPr lang="sv" sz="1800" u="sng" kern="1200">
              <a:latin typeface="+mn-lt"/>
            </a:rPr>
            <a:t>utan</a:t>
          </a:r>
          <a:r>
            <a:rPr lang="sv" sz="1800" kern="1200">
              <a:latin typeface="+mn-lt"/>
            </a:rPr>
            <a:t> order</a:t>
          </a:r>
          <a:endParaRPr lang="en-SE" sz="1800" kern="1200">
            <a:latin typeface="+mn-lt"/>
          </a:endParaRPr>
        </a:p>
      </dgm:t>
    </dgm:pt>
    <dgm:pt modelId="{EA59F044-CB94-4AB4-BC4F-89E5F3A3869A}" type="parTrans" cxnId="{3D2B4134-EC14-4B90-AA3A-04599136AB33}">
      <dgm:prSet/>
      <dgm:spPr/>
      <dgm:t>
        <a:bodyPr/>
        <a:lstStyle/>
        <a:p>
          <a:endParaRPr lang="en-SE"/>
        </a:p>
      </dgm:t>
    </dgm:pt>
    <dgm:pt modelId="{C1C89ABB-D1C1-4A0F-BAD4-928C69B6975F}" type="sibTrans" cxnId="{3D2B4134-EC14-4B90-AA3A-04599136AB33}">
      <dgm:prSet/>
      <dgm:spPr/>
      <dgm:t>
        <a:bodyPr/>
        <a:lstStyle/>
        <a:p>
          <a:endParaRPr lang="en-SE"/>
        </a:p>
      </dgm:t>
    </dgm:pt>
    <dgm:pt modelId="{ED6F6639-A37A-43A5-AA9F-A4E5EE7396F7}">
      <dgm:prSet custT="1"/>
      <dgm:spPr>
        <a:solidFill>
          <a:srgbClr val="2375BB"/>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algn="ctr"/>
          <a:r>
            <a:rPr lang="sv" sz="1800" kern="1200">
              <a:latin typeface="+mn-lt"/>
            </a:rPr>
            <a:t>Order-bekräftelse </a:t>
          </a:r>
          <a:r>
            <a:rPr lang="sv" sz="1800" u="sng" kern="1200">
              <a:latin typeface="+mn-lt"/>
            </a:rPr>
            <a:t>med</a:t>
          </a:r>
          <a:r>
            <a:rPr lang="sv" sz="1800" kern="1200">
              <a:latin typeface="+mn-lt"/>
            </a:rPr>
            <a:t> order</a:t>
          </a:r>
          <a:endParaRPr lang="en-SE" sz="1800" kern="1200">
            <a:latin typeface="+mn-lt"/>
          </a:endParaRPr>
        </a:p>
      </dgm:t>
    </dgm:pt>
    <dgm:pt modelId="{79A4078A-64F6-41FA-A790-EDDD554C046D}" type="parTrans" cxnId="{0CBB3434-1E97-49FF-BAA7-CCB147179D91}">
      <dgm:prSet/>
      <dgm:spPr/>
      <dgm:t>
        <a:bodyPr/>
        <a:lstStyle/>
        <a:p>
          <a:endParaRPr lang="en-SE"/>
        </a:p>
      </dgm:t>
    </dgm:pt>
    <dgm:pt modelId="{C644702A-7075-411C-9827-34B5D47ECEEE}" type="sibTrans" cxnId="{0CBB3434-1E97-49FF-BAA7-CCB147179D91}">
      <dgm:prSet/>
      <dgm:spPr/>
      <dgm:t>
        <a:bodyPr/>
        <a:lstStyle/>
        <a:p>
          <a:endParaRPr lang="en-SE"/>
        </a:p>
      </dgm:t>
    </dgm:pt>
    <dgm:pt modelId="{5D08CC9E-E326-4A75-B16F-F54337040703}">
      <dgm:prSet custT="1"/>
      <dgm:spPr>
        <a:solidFill>
          <a:schemeClr val="accent3"/>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algn="ctr"/>
          <a:r>
            <a:rPr lang="sv" sz="1800">
              <a:latin typeface="+mn-lt"/>
            </a:rPr>
            <a:t>Leveransplan</a:t>
          </a:r>
          <a:endParaRPr lang="en-SE" sz="1800">
            <a:latin typeface="+mn-lt"/>
          </a:endParaRPr>
        </a:p>
      </dgm:t>
    </dgm:pt>
    <dgm:pt modelId="{1EB2AE53-D571-46CC-921F-7B30C3753E08}" type="parTrans" cxnId="{EDD2497F-B739-48CD-BB4A-F5FDEBB29A0C}">
      <dgm:prSet/>
      <dgm:spPr/>
      <dgm:t>
        <a:bodyPr/>
        <a:lstStyle/>
        <a:p>
          <a:endParaRPr lang="en-SE"/>
        </a:p>
      </dgm:t>
    </dgm:pt>
    <dgm:pt modelId="{B721FF51-B618-45DD-859D-9B750F41736B}" type="sibTrans" cxnId="{EDD2497F-B739-48CD-BB4A-F5FDEBB29A0C}">
      <dgm:prSet/>
      <dgm:spPr/>
      <dgm:t>
        <a:bodyPr/>
        <a:lstStyle/>
        <a:p>
          <a:endParaRPr lang="en-SE"/>
        </a:p>
      </dgm:t>
    </dgm:pt>
    <dgm:pt modelId="{4865C260-CF75-47FC-A91C-C67AD6238725}">
      <dgm:prSet custT="1"/>
      <dgm:spPr>
        <a:solidFill>
          <a:srgbClr val="A5A5A5"/>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marL="0" lvl="0" indent="0" algn="ctr" defTabSz="533400">
            <a:lnSpc>
              <a:spcPct val="90000"/>
            </a:lnSpc>
            <a:spcBef>
              <a:spcPct val="0"/>
            </a:spcBef>
            <a:spcAft>
              <a:spcPct val="35000"/>
            </a:spcAft>
            <a:buNone/>
          </a:pPr>
          <a:r>
            <a:rPr lang="sv-SE" sz="1800" kern="1200">
              <a:solidFill>
                <a:prstClr val="white"/>
              </a:solidFill>
              <a:latin typeface="+mn-lt"/>
              <a:ea typeface="+mn-ea"/>
              <a:cs typeface="+mn-cs"/>
            </a:rPr>
            <a:t>Offertförfrågan &amp; offert</a:t>
          </a:r>
          <a:endParaRPr lang="en-SE" sz="1800" kern="1200">
            <a:solidFill>
              <a:prstClr val="white"/>
            </a:solidFill>
            <a:latin typeface="+mn-lt"/>
            <a:ea typeface="+mn-ea"/>
            <a:cs typeface="+mn-cs"/>
          </a:endParaRPr>
        </a:p>
      </dgm:t>
    </dgm:pt>
    <dgm:pt modelId="{1011EEA0-C3E4-4E80-84E4-786ECC9006C6}" type="parTrans" cxnId="{7B55AF7B-2775-44BC-8D81-004D1B302668}">
      <dgm:prSet/>
      <dgm:spPr/>
      <dgm:t>
        <a:bodyPr/>
        <a:lstStyle/>
        <a:p>
          <a:endParaRPr lang="en-SE"/>
        </a:p>
      </dgm:t>
    </dgm:pt>
    <dgm:pt modelId="{073BE897-3D13-41AB-972E-CD14E04309B8}" type="sibTrans" cxnId="{7B55AF7B-2775-44BC-8D81-004D1B302668}">
      <dgm:prSet/>
      <dgm:spPr/>
      <dgm:t>
        <a:bodyPr/>
        <a:lstStyle/>
        <a:p>
          <a:endParaRPr lang="en-SE"/>
        </a:p>
      </dgm:t>
    </dgm:pt>
    <dgm:pt modelId="{EB4048ED-7AE9-4AF4-BC7C-7CE1A5C61D43}">
      <dgm:prSet custT="1"/>
      <dgm:spPr>
        <a:solidFill>
          <a:srgbClr val="2375BB"/>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algn="ctr"/>
          <a:r>
            <a:rPr lang="sv" sz="1800" kern="1200">
              <a:solidFill>
                <a:prstClr val="white"/>
              </a:solidFill>
              <a:latin typeface="+mn-lt"/>
              <a:ea typeface="+mn-ea"/>
              <a:cs typeface="+mn-cs"/>
            </a:rPr>
            <a:t>Vågsedel</a:t>
          </a:r>
          <a:endParaRPr lang="en-SE" sz="1800" kern="1200">
            <a:latin typeface="+mn-lt"/>
          </a:endParaRPr>
        </a:p>
      </dgm:t>
    </dgm:pt>
    <dgm:pt modelId="{C8A1C16B-1E28-4014-88D8-3205BAAD7E39}" type="parTrans" cxnId="{55394747-EB53-4DFE-8B8F-C30E72BB8995}">
      <dgm:prSet/>
      <dgm:spPr/>
      <dgm:t>
        <a:bodyPr/>
        <a:lstStyle/>
        <a:p>
          <a:endParaRPr lang="en-SE"/>
        </a:p>
      </dgm:t>
    </dgm:pt>
    <dgm:pt modelId="{A69463BD-2B8A-4DE6-BBED-3F9FFE3EEB47}" type="sibTrans" cxnId="{55394747-EB53-4DFE-8B8F-C30E72BB8995}">
      <dgm:prSet/>
      <dgm:spPr/>
      <dgm:t>
        <a:bodyPr/>
        <a:lstStyle/>
        <a:p>
          <a:endParaRPr lang="en-SE"/>
        </a:p>
      </dgm:t>
    </dgm:pt>
    <dgm:pt modelId="{2E84B24F-150A-4512-8ED2-EE9B85BA2334}">
      <dgm:prSet custT="1"/>
      <dgm:spPr>
        <a:solidFill>
          <a:srgbClr val="2375BB"/>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algn="ctr"/>
          <a:r>
            <a:rPr lang="sv" sz="1800" kern="1200">
              <a:latin typeface="+mn-lt"/>
            </a:rPr>
            <a:t>BEAst Label</a:t>
          </a:r>
          <a:endParaRPr lang="en-SE" sz="1800" kern="1200">
            <a:latin typeface="+mn-lt"/>
          </a:endParaRPr>
        </a:p>
      </dgm:t>
    </dgm:pt>
    <dgm:pt modelId="{FC841CCE-D336-4DF7-A04A-389B356232F5}" type="parTrans" cxnId="{F96B85C6-1806-4CB5-9AB0-54280B60DE26}">
      <dgm:prSet/>
      <dgm:spPr/>
      <dgm:t>
        <a:bodyPr/>
        <a:lstStyle/>
        <a:p>
          <a:endParaRPr lang="en-SE"/>
        </a:p>
      </dgm:t>
    </dgm:pt>
    <dgm:pt modelId="{5CF37661-CAD8-477A-9AC8-89C88735ED22}" type="sibTrans" cxnId="{F96B85C6-1806-4CB5-9AB0-54280B60DE26}">
      <dgm:prSet/>
      <dgm:spPr/>
      <dgm:t>
        <a:bodyPr/>
        <a:lstStyle/>
        <a:p>
          <a:endParaRPr lang="en-SE"/>
        </a:p>
      </dgm:t>
    </dgm:pt>
    <dgm:pt modelId="{94F7CA24-4BC0-4870-BD05-CA32684C916F}">
      <dgm:prSet custT="1"/>
      <dgm:spPr>
        <a:solidFill>
          <a:schemeClr val="accent3"/>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algn="ctr">
            <a:buNone/>
          </a:pPr>
          <a:r>
            <a:rPr lang="sv" sz="1800" kern="1200">
              <a:solidFill>
                <a:prstClr val="white"/>
              </a:solidFill>
              <a:latin typeface="+mn-lt"/>
              <a:ea typeface="+mn-ea"/>
              <a:cs typeface="+mn-cs"/>
            </a:rPr>
            <a:t>Transport-dokument</a:t>
          </a:r>
          <a:endParaRPr lang="en-SE" sz="1800" kern="1200">
            <a:latin typeface="+mn-lt"/>
          </a:endParaRPr>
        </a:p>
      </dgm:t>
    </dgm:pt>
    <dgm:pt modelId="{392D4329-DED1-4559-8D65-D7F3F558C245}" type="parTrans" cxnId="{D6B749C9-816D-4749-B4A7-8787F8C23497}">
      <dgm:prSet/>
      <dgm:spPr/>
      <dgm:t>
        <a:bodyPr/>
        <a:lstStyle/>
        <a:p>
          <a:endParaRPr lang="en-SE"/>
        </a:p>
      </dgm:t>
    </dgm:pt>
    <dgm:pt modelId="{744F37A0-2247-4B10-9765-E85177B6924F}" type="sibTrans" cxnId="{D6B749C9-816D-4749-B4A7-8787F8C23497}">
      <dgm:prSet/>
      <dgm:spPr/>
      <dgm:t>
        <a:bodyPr/>
        <a:lstStyle/>
        <a:p>
          <a:endParaRPr lang="en-SE"/>
        </a:p>
      </dgm:t>
    </dgm:pt>
    <dgm:pt modelId="{2D56B4C0-DE2A-4DFA-A8D5-2DB851590562}">
      <dgm:prSet custT="1"/>
      <dgm:spPr>
        <a:solidFill>
          <a:srgbClr val="A5A5A5"/>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algn="ctr">
            <a:buNone/>
          </a:pPr>
          <a:r>
            <a:rPr lang="sv-SE" sz="1800">
              <a:solidFill>
                <a:prstClr val="white"/>
              </a:solidFill>
              <a:latin typeface="Calibri"/>
              <a:ea typeface="+mn-ea"/>
              <a:cs typeface="+mn-cs"/>
            </a:rPr>
            <a:t>Avstämnings-rapport</a:t>
          </a:r>
          <a:endParaRPr lang="en-SE" sz="1800">
            <a:latin typeface="+mn-lt"/>
          </a:endParaRPr>
        </a:p>
      </dgm:t>
    </dgm:pt>
    <dgm:pt modelId="{0C539264-93DB-4A92-8D95-E87115D6800C}" type="parTrans" cxnId="{DE91498C-25D0-4403-B2F6-F477AFC197A1}">
      <dgm:prSet/>
      <dgm:spPr/>
      <dgm:t>
        <a:bodyPr/>
        <a:lstStyle/>
        <a:p>
          <a:endParaRPr lang="en-SE"/>
        </a:p>
      </dgm:t>
    </dgm:pt>
    <dgm:pt modelId="{F5F37129-C753-49D8-B5A3-A7391FCC03AC}" type="sibTrans" cxnId="{DE91498C-25D0-4403-B2F6-F477AFC197A1}">
      <dgm:prSet/>
      <dgm:spPr/>
      <dgm:t>
        <a:bodyPr/>
        <a:lstStyle/>
        <a:p>
          <a:endParaRPr lang="en-SE"/>
        </a:p>
      </dgm:t>
    </dgm:pt>
    <dgm:pt modelId="{E5C9B964-23F9-47AC-B2BD-2BD9487122D2}">
      <dgm:prSet custT="1"/>
      <dgm:spPr>
        <a:solidFill>
          <a:srgbClr val="2375BB"/>
        </a:solidFill>
        <a:ln w="25400" cap="flat" cmpd="sng" algn="ctr">
          <a:solidFill>
            <a:prstClr val="white">
              <a:hueOff val="0"/>
              <a:satOff val="0"/>
              <a:lumOff val="0"/>
              <a:alphaOff val="0"/>
            </a:prstClr>
          </a:solidFill>
          <a:prstDash val="solid"/>
        </a:ln>
        <a:effectLst/>
      </dgm:spPr>
      <dgm:t>
        <a:bodyPr spcFirstLastPara="0" vert="horz" wrap="square" lIns="45720" tIns="45720" rIns="45720" bIns="45720" numCol="1" spcCol="1270" anchor="ctr" anchorCtr="0"/>
        <a:lstStyle/>
        <a:p>
          <a:pPr marL="0" lvl="0" algn="ctr" defTabSz="533400">
            <a:lnSpc>
              <a:spcPct val="90000"/>
            </a:lnSpc>
            <a:spcBef>
              <a:spcPct val="0"/>
            </a:spcBef>
            <a:spcAft>
              <a:spcPct val="35000"/>
            </a:spcAft>
          </a:pPr>
          <a:r>
            <a:rPr lang="sv-SE" sz="1800" kern="1200">
              <a:solidFill>
                <a:prstClr val="white"/>
              </a:solidFill>
              <a:latin typeface="Calibri"/>
              <a:ea typeface="+mn-ea"/>
              <a:cs typeface="+mn-cs"/>
            </a:rPr>
            <a:t>Mottagnings-bekräftelse</a:t>
          </a:r>
          <a:endParaRPr lang="en-SE" sz="1800" kern="1200">
            <a:solidFill>
              <a:prstClr val="white"/>
            </a:solidFill>
            <a:latin typeface="Calibri"/>
            <a:ea typeface="+mn-ea"/>
            <a:cs typeface="+mn-cs"/>
          </a:endParaRPr>
        </a:p>
      </dgm:t>
    </dgm:pt>
    <dgm:pt modelId="{6661DCD8-7C43-4F2D-9A85-BD3D78708EA8}" type="parTrans" cxnId="{70354F55-BCDD-4EEA-B1A1-8512D3D90C84}">
      <dgm:prSet/>
      <dgm:spPr/>
      <dgm:t>
        <a:bodyPr/>
        <a:lstStyle/>
        <a:p>
          <a:endParaRPr lang="en-SE"/>
        </a:p>
      </dgm:t>
    </dgm:pt>
    <dgm:pt modelId="{5D7D5C91-614B-4501-8398-83AD88C2C150}" type="sibTrans" cxnId="{70354F55-BCDD-4EEA-B1A1-8512D3D90C84}">
      <dgm:prSet/>
      <dgm:spPr/>
      <dgm:t>
        <a:bodyPr/>
        <a:lstStyle/>
        <a:p>
          <a:endParaRPr lang="en-SE"/>
        </a:p>
      </dgm:t>
    </dgm:pt>
    <dgm:pt modelId="{1D17DF7D-F5EB-4157-918E-B24F025897F1}" type="pres">
      <dgm:prSet presAssocID="{22E83269-4C3F-4F8C-913D-4EF4F6DB965F}" presName="Name0" presStyleCnt="0">
        <dgm:presLayoutVars>
          <dgm:dir/>
          <dgm:resizeHandles val="exact"/>
        </dgm:presLayoutVars>
      </dgm:prSet>
      <dgm:spPr/>
    </dgm:pt>
    <dgm:pt modelId="{91DB7130-02C5-402E-9D18-B67948D1CD18}" type="pres">
      <dgm:prSet presAssocID="{495C7202-0A52-4D27-A3B9-D46298D83FCE}" presName="node" presStyleLbl="node1" presStyleIdx="0" presStyleCnt="12">
        <dgm:presLayoutVars>
          <dgm:bulletEnabled val="1"/>
        </dgm:presLayoutVars>
      </dgm:prSet>
      <dgm:spPr/>
    </dgm:pt>
    <dgm:pt modelId="{0175E817-E3C8-4997-931B-5759ED11F1B6}" type="pres">
      <dgm:prSet presAssocID="{5CF28DE4-62BF-4C4A-AB36-D5DBDCE1FE88}" presName="sibTrans" presStyleLbl="sibTrans1D1" presStyleIdx="0" presStyleCnt="11"/>
      <dgm:spPr/>
    </dgm:pt>
    <dgm:pt modelId="{425B06B4-40B9-4480-9647-8604499FB046}" type="pres">
      <dgm:prSet presAssocID="{5CF28DE4-62BF-4C4A-AB36-D5DBDCE1FE88}" presName="connectorText" presStyleLbl="sibTrans1D1" presStyleIdx="0" presStyleCnt="11"/>
      <dgm:spPr/>
    </dgm:pt>
    <dgm:pt modelId="{359F7DEB-F10C-4042-9FDF-AC92437BB944}" type="pres">
      <dgm:prSet presAssocID="{749F3490-DB48-4F7A-B8D1-53301AE169E2}" presName="node" presStyleLbl="node1" presStyleIdx="1" presStyleCnt="12">
        <dgm:presLayoutVars>
          <dgm:bulletEnabled val="1"/>
        </dgm:presLayoutVars>
      </dgm:prSet>
      <dgm:spPr/>
    </dgm:pt>
    <dgm:pt modelId="{A29C38DA-87DE-43E0-B30A-599E88FBD6D9}" type="pres">
      <dgm:prSet presAssocID="{91DEAABD-CA96-4345-AB6A-FDBCE03091D8}" presName="sibTrans" presStyleLbl="sibTrans1D1" presStyleIdx="1" presStyleCnt="11"/>
      <dgm:spPr/>
    </dgm:pt>
    <dgm:pt modelId="{7552BF70-7F25-48DA-9CE5-2E78A937D219}" type="pres">
      <dgm:prSet presAssocID="{91DEAABD-CA96-4345-AB6A-FDBCE03091D8}" presName="connectorText" presStyleLbl="sibTrans1D1" presStyleIdx="1" presStyleCnt="11"/>
      <dgm:spPr/>
    </dgm:pt>
    <dgm:pt modelId="{DEFC19C6-9AD6-4C5F-A07C-526DA923CC57}" type="pres">
      <dgm:prSet presAssocID="{DEDC1BAB-4C19-4617-9B83-C878F534ED73}" presName="node" presStyleLbl="node1" presStyleIdx="2" presStyleCnt="12">
        <dgm:presLayoutVars>
          <dgm:bulletEnabled val="1"/>
        </dgm:presLayoutVars>
      </dgm:prSet>
      <dgm:spPr/>
    </dgm:pt>
    <dgm:pt modelId="{EE6440E0-956D-444E-867A-657DC7529777}" type="pres">
      <dgm:prSet presAssocID="{03D36EE8-69F1-4510-AA57-2A44E98EB345}" presName="sibTrans" presStyleLbl="sibTrans1D1" presStyleIdx="2" presStyleCnt="11"/>
      <dgm:spPr/>
    </dgm:pt>
    <dgm:pt modelId="{8B9238DB-1921-45C4-B3AB-E27E3F75A40D}" type="pres">
      <dgm:prSet presAssocID="{03D36EE8-69F1-4510-AA57-2A44E98EB345}" presName="connectorText" presStyleLbl="sibTrans1D1" presStyleIdx="2" presStyleCnt="11"/>
      <dgm:spPr/>
    </dgm:pt>
    <dgm:pt modelId="{3B8059D5-640A-415B-AFAA-AC6CD3FA7542}" type="pres">
      <dgm:prSet presAssocID="{3E25D2AB-0AF2-469B-9EB3-BE8A7771834D}" presName="node" presStyleLbl="node1" presStyleIdx="3" presStyleCnt="12">
        <dgm:presLayoutVars>
          <dgm:bulletEnabled val="1"/>
        </dgm:presLayoutVars>
      </dgm:prSet>
      <dgm:spPr/>
    </dgm:pt>
    <dgm:pt modelId="{C141B7F2-8D02-429E-946F-0C70352EE475}" type="pres">
      <dgm:prSet presAssocID="{C1C89ABB-D1C1-4A0F-BAD4-928C69B6975F}" presName="sibTrans" presStyleLbl="sibTrans1D1" presStyleIdx="3" presStyleCnt="11"/>
      <dgm:spPr/>
    </dgm:pt>
    <dgm:pt modelId="{BCE90164-E21C-4EEA-B8C3-6B72CC682AEA}" type="pres">
      <dgm:prSet presAssocID="{C1C89ABB-D1C1-4A0F-BAD4-928C69B6975F}" presName="connectorText" presStyleLbl="sibTrans1D1" presStyleIdx="3" presStyleCnt="11"/>
      <dgm:spPr/>
    </dgm:pt>
    <dgm:pt modelId="{1487AA3B-14A6-411A-B8A4-2D772CCA9128}" type="pres">
      <dgm:prSet presAssocID="{E5C9B964-23F9-47AC-B2BD-2BD9487122D2}" presName="node" presStyleLbl="node1" presStyleIdx="4" presStyleCnt="12">
        <dgm:presLayoutVars>
          <dgm:bulletEnabled val="1"/>
        </dgm:presLayoutVars>
      </dgm:prSet>
      <dgm:spPr>
        <a:xfrm>
          <a:off x="7914083" y="295655"/>
          <a:ext cx="1606783" cy="964070"/>
        </a:xfrm>
        <a:prstGeom prst="rect">
          <a:avLst/>
        </a:prstGeom>
      </dgm:spPr>
    </dgm:pt>
    <dgm:pt modelId="{0C688DAF-9B32-4342-81EC-DF44B0BED93F}" type="pres">
      <dgm:prSet presAssocID="{5D7D5C91-614B-4501-8398-83AD88C2C150}" presName="sibTrans" presStyleLbl="sibTrans1D1" presStyleIdx="4" presStyleCnt="11"/>
      <dgm:spPr/>
    </dgm:pt>
    <dgm:pt modelId="{93C1B674-BC2B-4E00-9FFD-205C056F2D3E}" type="pres">
      <dgm:prSet presAssocID="{5D7D5C91-614B-4501-8398-83AD88C2C150}" presName="connectorText" presStyleLbl="sibTrans1D1" presStyleIdx="4" presStyleCnt="11"/>
      <dgm:spPr/>
    </dgm:pt>
    <dgm:pt modelId="{321D105D-C665-42D9-8969-75DECBA9F145}" type="pres">
      <dgm:prSet presAssocID="{ED6F6639-A37A-43A5-AA9F-A4E5EE7396F7}" presName="node" presStyleLbl="node1" presStyleIdx="5" presStyleCnt="12">
        <dgm:presLayoutVars>
          <dgm:bulletEnabled val="1"/>
        </dgm:presLayoutVars>
      </dgm:prSet>
      <dgm:spPr/>
    </dgm:pt>
    <dgm:pt modelId="{28557257-2717-45CF-846F-B77524FF43BA}" type="pres">
      <dgm:prSet presAssocID="{C644702A-7075-411C-9827-34B5D47ECEEE}" presName="sibTrans" presStyleLbl="sibTrans1D1" presStyleIdx="5" presStyleCnt="11"/>
      <dgm:spPr/>
    </dgm:pt>
    <dgm:pt modelId="{35B82E07-E0E5-4F7A-B678-DDEE1A076BBF}" type="pres">
      <dgm:prSet presAssocID="{C644702A-7075-411C-9827-34B5D47ECEEE}" presName="connectorText" presStyleLbl="sibTrans1D1" presStyleIdx="5" presStyleCnt="11"/>
      <dgm:spPr/>
    </dgm:pt>
    <dgm:pt modelId="{08DF3E81-FFC7-4F70-882F-B8A454405394}" type="pres">
      <dgm:prSet presAssocID="{EB4048ED-7AE9-4AF4-BC7C-7CE1A5C61D43}" presName="node" presStyleLbl="node1" presStyleIdx="6" presStyleCnt="12">
        <dgm:presLayoutVars>
          <dgm:bulletEnabled val="1"/>
        </dgm:presLayoutVars>
      </dgm:prSet>
      <dgm:spPr/>
    </dgm:pt>
    <dgm:pt modelId="{7E49EEDD-8859-46A3-BCDC-BEF9F557CF13}" type="pres">
      <dgm:prSet presAssocID="{A69463BD-2B8A-4DE6-BBED-3F9FFE3EEB47}" presName="sibTrans" presStyleLbl="sibTrans1D1" presStyleIdx="6" presStyleCnt="11"/>
      <dgm:spPr/>
    </dgm:pt>
    <dgm:pt modelId="{0C2DB219-DCA8-4C7D-BCAD-A1289555EF34}" type="pres">
      <dgm:prSet presAssocID="{A69463BD-2B8A-4DE6-BBED-3F9FFE3EEB47}" presName="connectorText" presStyleLbl="sibTrans1D1" presStyleIdx="6" presStyleCnt="11"/>
      <dgm:spPr/>
    </dgm:pt>
    <dgm:pt modelId="{0FD67483-EA73-4954-B8DA-3FB196AB44CA}" type="pres">
      <dgm:prSet presAssocID="{2E84B24F-150A-4512-8ED2-EE9B85BA2334}" presName="node" presStyleLbl="node1" presStyleIdx="7" presStyleCnt="12">
        <dgm:presLayoutVars>
          <dgm:bulletEnabled val="1"/>
        </dgm:presLayoutVars>
      </dgm:prSet>
      <dgm:spPr/>
    </dgm:pt>
    <dgm:pt modelId="{7694D84A-443B-41EF-9EF7-6116520043B0}" type="pres">
      <dgm:prSet presAssocID="{5CF37661-CAD8-477A-9AC8-89C88735ED22}" presName="sibTrans" presStyleLbl="sibTrans1D1" presStyleIdx="7" presStyleCnt="11"/>
      <dgm:spPr/>
    </dgm:pt>
    <dgm:pt modelId="{67FC67CA-C9D5-46FB-BC32-BE6556F0CDC2}" type="pres">
      <dgm:prSet presAssocID="{5CF37661-CAD8-477A-9AC8-89C88735ED22}" presName="connectorText" presStyleLbl="sibTrans1D1" presStyleIdx="7" presStyleCnt="11"/>
      <dgm:spPr/>
    </dgm:pt>
    <dgm:pt modelId="{4E9409A8-DEF8-414A-9078-31905DFFDB30}" type="pres">
      <dgm:prSet presAssocID="{94F7CA24-4BC0-4870-BD05-CA32684C916F}" presName="node" presStyleLbl="node1" presStyleIdx="8" presStyleCnt="12">
        <dgm:presLayoutVars>
          <dgm:bulletEnabled val="1"/>
        </dgm:presLayoutVars>
      </dgm:prSet>
      <dgm:spPr/>
    </dgm:pt>
    <dgm:pt modelId="{1580098F-AC50-4646-9573-3C0D23C70CC6}" type="pres">
      <dgm:prSet presAssocID="{744F37A0-2247-4B10-9765-E85177B6924F}" presName="sibTrans" presStyleLbl="sibTrans1D1" presStyleIdx="8" presStyleCnt="11"/>
      <dgm:spPr/>
    </dgm:pt>
    <dgm:pt modelId="{D4C069A5-9199-472F-A99B-6006B60AB52B}" type="pres">
      <dgm:prSet presAssocID="{744F37A0-2247-4B10-9765-E85177B6924F}" presName="connectorText" presStyleLbl="sibTrans1D1" presStyleIdx="8" presStyleCnt="11"/>
      <dgm:spPr/>
    </dgm:pt>
    <dgm:pt modelId="{662A5A24-6147-4F20-9A5C-652B3F38EA80}" type="pres">
      <dgm:prSet presAssocID="{5D08CC9E-E326-4A75-B16F-F54337040703}" presName="node" presStyleLbl="node1" presStyleIdx="9" presStyleCnt="12">
        <dgm:presLayoutVars>
          <dgm:bulletEnabled val="1"/>
        </dgm:presLayoutVars>
      </dgm:prSet>
      <dgm:spPr/>
    </dgm:pt>
    <dgm:pt modelId="{66BF5D9F-102C-488B-BF50-E2E78902E6A3}" type="pres">
      <dgm:prSet presAssocID="{B721FF51-B618-45DD-859D-9B750F41736B}" presName="sibTrans" presStyleLbl="sibTrans1D1" presStyleIdx="9" presStyleCnt="11"/>
      <dgm:spPr/>
    </dgm:pt>
    <dgm:pt modelId="{10382274-1302-4E42-AF7E-4EE613EC28B9}" type="pres">
      <dgm:prSet presAssocID="{B721FF51-B618-45DD-859D-9B750F41736B}" presName="connectorText" presStyleLbl="sibTrans1D1" presStyleIdx="9" presStyleCnt="11"/>
      <dgm:spPr/>
    </dgm:pt>
    <dgm:pt modelId="{B880C43F-73DF-4F76-989E-D41FDD8D0254}" type="pres">
      <dgm:prSet presAssocID="{2D56B4C0-DE2A-4DFA-A8D5-2DB851590562}" presName="node" presStyleLbl="node1" presStyleIdx="10" presStyleCnt="12">
        <dgm:presLayoutVars>
          <dgm:bulletEnabled val="1"/>
        </dgm:presLayoutVars>
      </dgm:prSet>
      <dgm:spPr>
        <a:prstGeom prst="rect">
          <a:avLst/>
        </a:prstGeom>
      </dgm:spPr>
    </dgm:pt>
    <dgm:pt modelId="{5495A666-4A3E-482E-B42C-697BD205B402}" type="pres">
      <dgm:prSet presAssocID="{F5F37129-C753-49D8-B5A3-A7391FCC03AC}" presName="sibTrans" presStyleLbl="sibTrans1D1" presStyleIdx="10" presStyleCnt="11"/>
      <dgm:spPr/>
    </dgm:pt>
    <dgm:pt modelId="{E3B72F6F-6FB5-49A3-8D4D-435710C8D071}" type="pres">
      <dgm:prSet presAssocID="{F5F37129-C753-49D8-B5A3-A7391FCC03AC}" presName="connectorText" presStyleLbl="sibTrans1D1" presStyleIdx="10" presStyleCnt="11"/>
      <dgm:spPr/>
    </dgm:pt>
    <dgm:pt modelId="{E38F2A4F-E575-4419-9AEB-21F7DC179128}" type="pres">
      <dgm:prSet presAssocID="{4865C260-CF75-47FC-A91C-C67AD6238725}" presName="node" presStyleLbl="node1" presStyleIdx="11" presStyleCnt="12">
        <dgm:presLayoutVars>
          <dgm:bulletEnabled val="1"/>
        </dgm:presLayoutVars>
      </dgm:prSet>
      <dgm:spPr/>
    </dgm:pt>
  </dgm:ptLst>
  <dgm:cxnLst>
    <dgm:cxn modelId="{62413014-4F47-4008-80CC-7CD362E24CED}" type="presOf" srcId="{2D56B4C0-DE2A-4DFA-A8D5-2DB851590562}" destId="{B880C43F-73DF-4F76-989E-D41FDD8D0254}" srcOrd="0" destOrd="0" presId="urn:microsoft.com/office/officeart/2005/8/layout/bProcess3"/>
    <dgm:cxn modelId="{E72BE018-7EA5-48CF-BDDA-E3A232408855}" type="presOf" srcId="{4865C260-CF75-47FC-A91C-C67AD6238725}" destId="{E38F2A4F-E575-4419-9AEB-21F7DC179128}" srcOrd="0" destOrd="0" presId="urn:microsoft.com/office/officeart/2005/8/layout/bProcess3"/>
    <dgm:cxn modelId="{ABE4171A-7033-445F-AEE6-2381E6215A38}" type="presOf" srcId="{3E25D2AB-0AF2-469B-9EB3-BE8A7771834D}" destId="{3B8059D5-640A-415B-AFAA-AC6CD3FA7542}" srcOrd="0" destOrd="0" presId="urn:microsoft.com/office/officeart/2005/8/layout/bProcess3"/>
    <dgm:cxn modelId="{24485B26-7250-494D-A94D-7D2697250B52}" type="presOf" srcId="{A69463BD-2B8A-4DE6-BBED-3F9FFE3EEB47}" destId="{0C2DB219-DCA8-4C7D-BCAD-A1289555EF34}" srcOrd="1" destOrd="0" presId="urn:microsoft.com/office/officeart/2005/8/layout/bProcess3"/>
    <dgm:cxn modelId="{71F55E2F-0E84-4D66-8867-0A9E69783E2D}" type="presOf" srcId="{E5C9B964-23F9-47AC-B2BD-2BD9487122D2}" destId="{1487AA3B-14A6-411A-B8A4-2D772CCA9128}" srcOrd="0" destOrd="0" presId="urn:microsoft.com/office/officeart/2005/8/layout/bProcess3"/>
    <dgm:cxn modelId="{0CBB3434-1E97-49FF-BAA7-CCB147179D91}" srcId="{22E83269-4C3F-4F8C-913D-4EF4F6DB965F}" destId="{ED6F6639-A37A-43A5-AA9F-A4E5EE7396F7}" srcOrd="5" destOrd="0" parTransId="{79A4078A-64F6-41FA-A790-EDDD554C046D}" sibTransId="{C644702A-7075-411C-9827-34B5D47ECEEE}"/>
    <dgm:cxn modelId="{3D2B4134-EC14-4B90-AA3A-04599136AB33}" srcId="{22E83269-4C3F-4F8C-913D-4EF4F6DB965F}" destId="{3E25D2AB-0AF2-469B-9EB3-BE8A7771834D}" srcOrd="3" destOrd="0" parTransId="{EA59F044-CB94-4AB4-BC4F-89E5F3A3869A}" sibTransId="{C1C89ABB-D1C1-4A0F-BAD4-928C69B6975F}"/>
    <dgm:cxn modelId="{88398B64-59CD-4CCD-9AC0-CC20F87D1912}" srcId="{22E83269-4C3F-4F8C-913D-4EF4F6DB965F}" destId="{749F3490-DB48-4F7A-B8D1-53301AE169E2}" srcOrd="1" destOrd="0" parTransId="{789543CE-021E-4B09-A6E2-9E685B975B31}" sibTransId="{91DEAABD-CA96-4345-AB6A-FDBCE03091D8}"/>
    <dgm:cxn modelId="{97D4F364-BEB5-4458-A9B4-B7DCB1504534}" type="presOf" srcId="{5D7D5C91-614B-4501-8398-83AD88C2C150}" destId="{93C1B674-BC2B-4E00-9FFD-205C056F2D3E}" srcOrd="1" destOrd="0" presId="urn:microsoft.com/office/officeart/2005/8/layout/bProcess3"/>
    <dgm:cxn modelId="{2C12C845-8FB4-442B-9910-50822F82A445}" type="presOf" srcId="{B721FF51-B618-45DD-859D-9B750F41736B}" destId="{10382274-1302-4E42-AF7E-4EE613EC28B9}" srcOrd="1" destOrd="0" presId="urn:microsoft.com/office/officeart/2005/8/layout/bProcess3"/>
    <dgm:cxn modelId="{55394747-EB53-4DFE-8B8F-C30E72BB8995}" srcId="{22E83269-4C3F-4F8C-913D-4EF4F6DB965F}" destId="{EB4048ED-7AE9-4AF4-BC7C-7CE1A5C61D43}" srcOrd="6" destOrd="0" parTransId="{C8A1C16B-1E28-4014-88D8-3205BAAD7E39}" sibTransId="{A69463BD-2B8A-4DE6-BBED-3F9FFE3EEB47}"/>
    <dgm:cxn modelId="{64C6976B-82EF-448C-A9EB-01CEBFB31672}" type="presOf" srcId="{5CF28DE4-62BF-4C4A-AB36-D5DBDCE1FE88}" destId="{425B06B4-40B9-4480-9647-8604499FB046}" srcOrd="1" destOrd="0" presId="urn:microsoft.com/office/officeart/2005/8/layout/bProcess3"/>
    <dgm:cxn modelId="{11385C6D-EC5E-408C-9D16-2C995E2EA82F}" type="presOf" srcId="{22E83269-4C3F-4F8C-913D-4EF4F6DB965F}" destId="{1D17DF7D-F5EB-4157-918E-B24F025897F1}" srcOrd="0" destOrd="0" presId="urn:microsoft.com/office/officeart/2005/8/layout/bProcess3"/>
    <dgm:cxn modelId="{4AA9D553-ECA7-4063-91E3-30D2311C48F9}" type="presOf" srcId="{A69463BD-2B8A-4DE6-BBED-3F9FFE3EEB47}" destId="{7E49EEDD-8859-46A3-BCDC-BEF9F557CF13}" srcOrd="0" destOrd="0" presId="urn:microsoft.com/office/officeart/2005/8/layout/bProcess3"/>
    <dgm:cxn modelId="{C82A0854-F2A2-439A-9EF9-5918C1842EB3}" type="presOf" srcId="{C644702A-7075-411C-9827-34B5D47ECEEE}" destId="{35B82E07-E0E5-4F7A-B678-DDEE1A076BBF}" srcOrd="1" destOrd="0" presId="urn:microsoft.com/office/officeart/2005/8/layout/bProcess3"/>
    <dgm:cxn modelId="{70354F55-BCDD-4EEA-B1A1-8512D3D90C84}" srcId="{22E83269-4C3F-4F8C-913D-4EF4F6DB965F}" destId="{E5C9B964-23F9-47AC-B2BD-2BD9487122D2}" srcOrd="4" destOrd="0" parTransId="{6661DCD8-7C43-4F2D-9A85-BD3D78708EA8}" sibTransId="{5D7D5C91-614B-4501-8398-83AD88C2C150}"/>
    <dgm:cxn modelId="{CD97FE76-AEDE-4110-A7E2-31B84D3049DA}" type="presOf" srcId="{91DEAABD-CA96-4345-AB6A-FDBCE03091D8}" destId="{7552BF70-7F25-48DA-9CE5-2E78A937D219}" srcOrd="1" destOrd="0" presId="urn:microsoft.com/office/officeart/2005/8/layout/bProcess3"/>
    <dgm:cxn modelId="{E151A279-2A82-4142-A85E-E9BA20AF39D2}" type="presOf" srcId="{C644702A-7075-411C-9827-34B5D47ECEEE}" destId="{28557257-2717-45CF-846F-B77524FF43BA}" srcOrd="0" destOrd="0" presId="urn:microsoft.com/office/officeart/2005/8/layout/bProcess3"/>
    <dgm:cxn modelId="{0A6BFC79-F6D5-4260-BB18-86901956A9DB}" type="presOf" srcId="{C1C89ABB-D1C1-4A0F-BAD4-928C69B6975F}" destId="{C141B7F2-8D02-429E-946F-0C70352EE475}" srcOrd="0" destOrd="0" presId="urn:microsoft.com/office/officeart/2005/8/layout/bProcess3"/>
    <dgm:cxn modelId="{4C89BB7A-2222-4C82-BF3F-758866CC00C5}" type="presOf" srcId="{91DEAABD-CA96-4345-AB6A-FDBCE03091D8}" destId="{A29C38DA-87DE-43E0-B30A-599E88FBD6D9}" srcOrd="0" destOrd="0" presId="urn:microsoft.com/office/officeart/2005/8/layout/bProcess3"/>
    <dgm:cxn modelId="{7B55AF7B-2775-44BC-8D81-004D1B302668}" srcId="{22E83269-4C3F-4F8C-913D-4EF4F6DB965F}" destId="{4865C260-CF75-47FC-A91C-C67AD6238725}" srcOrd="11" destOrd="0" parTransId="{1011EEA0-C3E4-4E80-84E4-786ECC9006C6}" sibTransId="{073BE897-3D13-41AB-972E-CD14E04309B8}"/>
    <dgm:cxn modelId="{00E3C37C-61DC-4345-8576-544F73187776}" type="presOf" srcId="{B721FF51-B618-45DD-859D-9B750F41736B}" destId="{66BF5D9F-102C-488B-BF50-E2E78902E6A3}" srcOrd="0" destOrd="0" presId="urn:microsoft.com/office/officeart/2005/8/layout/bProcess3"/>
    <dgm:cxn modelId="{EDD2497F-B739-48CD-BB4A-F5FDEBB29A0C}" srcId="{22E83269-4C3F-4F8C-913D-4EF4F6DB965F}" destId="{5D08CC9E-E326-4A75-B16F-F54337040703}" srcOrd="9" destOrd="0" parTransId="{1EB2AE53-D571-46CC-921F-7B30C3753E08}" sibTransId="{B721FF51-B618-45DD-859D-9B750F41736B}"/>
    <dgm:cxn modelId="{CD06068A-E2C5-4AEF-9857-C1E5ACA08D2D}" type="presOf" srcId="{744F37A0-2247-4B10-9765-E85177B6924F}" destId="{D4C069A5-9199-472F-A99B-6006B60AB52B}" srcOrd="1" destOrd="0" presId="urn:microsoft.com/office/officeart/2005/8/layout/bProcess3"/>
    <dgm:cxn modelId="{DE91498C-25D0-4403-B2F6-F477AFC197A1}" srcId="{22E83269-4C3F-4F8C-913D-4EF4F6DB965F}" destId="{2D56B4C0-DE2A-4DFA-A8D5-2DB851590562}" srcOrd="10" destOrd="0" parTransId="{0C539264-93DB-4A92-8D95-E87115D6800C}" sibTransId="{F5F37129-C753-49D8-B5A3-A7391FCC03AC}"/>
    <dgm:cxn modelId="{3FB9E79E-D6AE-47B5-BBE9-21E4F601B140}" type="presOf" srcId="{5CF37661-CAD8-477A-9AC8-89C88735ED22}" destId="{7694D84A-443B-41EF-9EF7-6116520043B0}" srcOrd="0" destOrd="0" presId="urn:microsoft.com/office/officeart/2005/8/layout/bProcess3"/>
    <dgm:cxn modelId="{277160A6-08FA-413E-AD70-E3251F7F3AA1}" type="presOf" srcId="{2E84B24F-150A-4512-8ED2-EE9B85BA2334}" destId="{0FD67483-EA73-4954-B8DA-3FB196AB44CA}" srcOrd="0" destOrd="0" presId="urn:microsoft.com/office/officeart/2005/8/layout/bProcess3"/>
    <dgm:cxn modelId="{7F4DD0AB-108A-46DF-9BFD-A112B5F02896}" type="presOf" srcId="{749F3490-DB48-4F7A-B8D1-53301AE169E2}" destId="{359F7DEB-F10C-4042-9FDF-AC92437BB944}" srcOrd="0" destOrd="0" presId="urn:microsoft.com/office/officeart/2005/8/layout/bProcess3"/>
    <dgm:cxn modelId="{9FF55AAD-FE92-4462-B74D-1D0C73CAC32A}" type="presOf" srcId="{5CF37661-CAD8-477A-9AC8-89C88735ED22}" destId="{67FC67CA-C9D5-46FB-BC32-BE6556F0CDC2}" srcOrd="1" destOrd="0" presId="urn:microsoft.com/office/officeart/2005/8/layout/bProcess3"/>
    <dgm:cxn modelId="{B0431BAF-8B56-413A-A428-4684F936CD8D}" type="presOf" srcId="{ED6F6639-A37A-43A5-AA9F-A4E5EE7396F7}" destId="{321D105D-C665-42D9-8969-75DECBA9F145}" srcOrd="0" destOrd="0" presId="urn:microsoft.com/office/officeart/2005/8/layout/bProcess3"/>
    <dgm:cxn modelId="{485CFDB0-AAFD-4FB3-8B14-FA459191C32E}" type="presOf" srcId="{5D7D5C91-614B-4501-8398-83AD88C2C150}" destId="{0C688DAF-9B32-4342-81EC-DF44B0BED93F}" srcOrd="0" destOrd="0" presId="urn:microsoft.com/office/officeart/2005/8/layout/bProcess3"/>
    <dgm:cxn modelId="{912220B1-1B06-40DD-A352-075031401599}" type="presOf" srcId="{5CF28DE4-62BF-4C4A-AB36-D5DBDCE1FE88}" destId="{0175E817-E3C8-4997-931B-5759ED11F1B6}" srcOrd="0" destOrd="0" presId="urn:microsoft.com/office/officeart/2005/8/layout/bProcess3"/>
    <dgm:cxn modelId="{427052B5-440E-4FDD-91BB-648C6AFF1B25}" srcId="{22E83269-4C3F-4F8C-913D-4EF4F6DB965F}" destId="{DEDC1BAB-4C19-4617-9B83-C878F534ED73}" srcOrd="2" destOrd="0" parTransId="{FC620D68-AAD3-4FBA-91D3-BD585E0ACF7B}" sibTransId="{03D36EE8-69F1-4510-AA57-2A44E98EB345}"/>
    <dgm:cxn modelId="{A7BF9ABD-74E3-4607-8DD7-F90F381F3E6E}" type="presOf" srcId="{94F7CA24-4BC0-4870-BD05-CA32684C916F}" destId="{4E9409A8-DEF8-414A-9078-31905DFFDB30}" srcOrd="0" destOrd="0" presId="urn:microsoft.com/office/officeart/2005/8/layout/bProcess3"/>
    <dgm:cxn modelId="{F96B85C6-1806-4CB5-9AB0-54280B60DE26}" srcId="{22E83269-4C3F-4F8C-913D-4EF4F6DB965F}" destId="{2E84B24F-150A-4512-8ED2-EE9B85BA2334}" srcOrd="7" destOrd="0" parTransId="{FC841CCE-D336-4DF7-A04A-389B356232F5}" sibTransId="{5CF37661-CAD8-477A-9AC8-89C88735ED22}"/>
    <dgm:cxn modelId="{D6B749C9-816D-4749-B4A7-8787F8C23497}" srcId="{22E83269-4C3F-4F8C-913D-4EF4F6DB965F}" destId="{94F7CA24-4BC0-4870-BD05-CA32684C916F}" srcOrd="8" destOrd="0" parTransId="{392D4329-DED1-4559-8D65-D7F3F558C245}" sibTransId="{744F37A0-2247-4B10-9765-E85177B6924F}"/>
    <dgm:cxn modelId="{D4D352D2-B321-4364-930D-736446ABC29E}" type="presOf" srcId="{03D36EE8-69F1-4510-AA57-2A44E98EB345}" destId="{EE6440E0-956D-444E-867A-657DC7529777}" srcOrd="0" destOrd="0" presId="urn:microsoft.com/office/officeart/2005/8/layout/bProcess3"/>
    <dgm:cxn modelId="{192295D2-78A6-410D-A67B-2DAF1A1485B7}" type="presOf" srcId="{DEDC1BAB-4C19-4617-9B83-C878F534ED73}" destId="{DEFC19C6-9AD6-4C5F-A07C-526DA923CC57}" srcOrd="0" destOrd="0" presId="urn:microsoft.com/office/officeart/2005/8/layout/bProcess3"/>
    <dgm:cxn modelId="{F6F789D4-5E11-43B4-AD36-8AA7731743FF}" type="presOf" srcId="{744F37A0-2247-4B10-9765-E85177B6924F}" destId="{1580098F-AC50-4646-9573-3C0D23C70CC6}" srcOrd="0" destOrd="0" presId="urn:microsoft.com/office/officeart/2005/8/layout/bProcess3"/>
    <dgm:cxn modelId="{E4AA95D7-0BC4-4484-9AE5-99BC486F8440}" type="presOf" srcId="{C1C89ABB-D1C1-4A0F-BAD4-928C69B6975F}" destId="{BCE90164-E21C-4EEA-B8C3-6B72CC682AEA}" srcOrd="1" destOrd="0" presId="urn:microsoft.com/office/officeart/2005/8/layout/bProcess3"/>
    <dgm:cxn modelId="{749F4FE1-4870-4DB1-B36D-166A07D436B7}" type="presOf" srcId="{F5F37129-C753-49D8-B5A3-A7391FCC03AC}" destId="{5495A666-4A3E-482E-B42C-697BD205B402}" srcOrd="0" destOrd="0" presId="urn:microsoft.com/office/officeart/2005/8/layout/bProcess3"/>
    <dgm:cxn modelId="{BCAF01EE-B197-4E5A-B5CB-86BEFB2FFA1C}" type="presOf" srcId="{F5F37129-C753-49D8-B5A3-A7391FCC03AC}" destId="{E3B72F6F-6FB5-49A3-8D4D-435710C8D071}" srcOrd="1" destOrd="0" presId="urn:microsoft.com/office/officeart/2005/8/layout/bProcess3"/>
    <dgm:cxn modelId="{3A78F2F0-634E-440B-8845-B5FBF32FDA54}" type="presOf" srcId="{5D08CC9E-E326-4A75-B16F-F54337040703}" destId="{662A5A24-6147-4F20-9A5C-652B3F38EA80}" srcOrd="0" destOrd="0" presId="urn:microsoft.com/office/officeart/2005/8/layout/bProcess3"/>
    <dgm:cxn modelId="{C83D28F3-2412-4963-A044-21B9DB3B216F}" type="presOf" srcId="{495C7202-0A52-4D27-A3B9-D46298D83FCE}" destId="{91DB7130-02C5-402E-9D18-B67948D1CD18}" srcOrd="0" destOrd="0" presId="urn:microsoft.com/office/officeart/2005/8/layout/bProcess3"/>
    <dgm:cxn modelId="{831FBEF5-1B58-4628-9FBE-6836BB9C5611}" type="presOf" srcId="{03D36EE8-69F1-4510-AA57-2A44E98EB345}" destId="{8B9238DB-1921-45C4-B3AB-E27E3F75A40D}" srcOrd="1" destOrd="0" presId="urn:microsoft.com/office/officeart/2005/8/layout/bProcess3"/>
    <dgm:cxn modelId="{2C3E51F6-F9F6-469A-AE14-974987DFBB12}" type="presOf" srcId="{EB4048ED-7AE9-4AF4-BC7C-7CE1A5C61D43}" destId="{08DF3E81-FFC7-4F70-882F-B8A454405394}" srcOrd="0" destOrd="0" presId="urn:microsoft.com/office/officeart/2005/8/layout/bProcess3"/>
    <dgm:cxn modelId="{587AB1FD-272E-4185-B1DE-CD15F3249B91}" srcId="{22E83269-4C3F-4F8C-913D-4EF4F6DB965F}" destId="{495C7202-0A52-4D27-A3B9-D46298D83FCE}" srcOrd="0" destOrd="0" parTransId="{BF6E440C-B121-4620-9A60-066437556724}" sibTransId="{5CF28DE4-62BF-4C4A-AB36-D5DBDCE1FE88}"/>
    <dgm:cxn modelId="{1E05DB88-E5C4-4342-AFEA-D2DA492D785C}" type="presParOf" srcId="{1D17DF7D-F5EB-4157-918E-B24F025897F1}" destId="{91DB7130-02C5-402E-9D18-B67948D1CD18}" srcOrd="0" destOrd="0" presId="urn:microsoft.com/office/officeart/2005/8/layout/bProcess3"/>
    <dgm:cxn modelId="{2BA0462E-1479-475E-B38D-9FAE855DDA7F}" type="presParOf" srcId="{1D17DF7D-F5EB-4157-918E-B24F025897F1}" destId="{0175E817-E3C8-4997-931B-5759ED11F1B6}" srcOrd="1" destOrd="0" presId="urn:microsoft.com/office/officeart/2005/8/layout/bProcess3"/>
    <dgm:cxn modelId="{FB2374CC-C78C-4A70-AB74-8818486C6307}" type="presParOf" srcId="{0175E817-E3C8-4997-931B-5759ED11F1B6}" destId="{425B06B4-40B9-4480-9647-8604499FB046}" srcOrd="0" destOrd="0" presId="urn:microsoft.com/office/officeart/2005/8/layout/bProcess3"/>
    <dgm:cxn modelId="{E419717E-8BCB-4074-ADEC-63022925095C}" type="presParOf" srcId="{1D17DF7D-F5EB-4157-918E-B24F025897F1}" destId="{359F7DEB-F10C-4042-9FDF-AC92437BB944}" srcOrd="2" destOrd="0" presId="urn:microsoft.com/office/officeart/2005/8/layout/bProcess3"/>
    <dgm:cxn modelId="{955940FD-5FA8-4AF3-9AC3-CE426EBC4722}" type="presParOf" srcId="{1D17DF7D-F5EB-4157-918E-B24F025897F1}" destId="{A29C38DA-87DE-43E0-B30A-599E88FBD6D9}" srcOrd="3" destOrd="0" presId="urn:microsoft.com/office/officeart/2005/8/layout/bProcess3"/>
    <dgm:cxn modelId="{4BA9C828-FD79-4CC8-90B6-3191A334D6FA}" type="presParOf" srcId="{A29C38DA-87DE-43E0-B30A-599E88FBD6D9}" destId="{7552BF70-7F25-48DA-9CE5-2E78A937D219}" srcOrd="0" destOrd="0" presId="urn:microsoft.com/office/officeart/2005/8/layout/bProcess3"/>
    <dgm:cxn modelId="{02598CE0-A3F0-46B3-8CCC-2C5F681EC5F8}" type="presParOf" srcId="{1D17DF7D-F5EB-4157-918E-B24F025897F1}" destId="{DEFC19C6-9AD6-4C5F-A07C-526DA923CC57}" srcOrd="4" destOrd="0" presId="urn:microsoft.com/office/officeart/2005/8/layout/bProcess3"/>
    <dgm:cxn modelId="{05DE175F-DDBB-4FFC-B0CF-BFC98775E98F}" type="presParOf" srcId="{1D17DF7D-F5EB-4157-918E-B24F025897F1}" destId="{EE6440E0-956D-444E-867A-657DC7529777}" srcOrd="5" destOrd="0" presId="urn:microsoft.com/office/officeart/2005/8/layout/bProcess3"/>
    <dgm:cxn modelId="{B6B6FEFA-7443-413C-9594-69626F1D2337}" type="presParOf" srcId="{EE6440E0-956D-444E-867A-657DC7529777}" destId="{8B9238DB-1921-45C4-B3AB-E27E3F75A40D}" srcOrd="0" destOrd="0" presId="urn:microsoft.com/office/officeart/2005/8/layout/bProcess3"/>
    <dgm:cxn modelId="{4E773950-EC2F-4010-9F05-E7C9965E9E0A}" type="presParOf" srcId="{1D17DF7D-F5EB-4157-918E-B24F025897F1}" destId="{3B8059D5-640A-415B-AFAA-AC6CD3FA7542}" srcOrd="6" destOrd="0" presId="urn:microsoft.com/office/officeart/2005/8/layout/bProcess3"/>
    <dgm:cxn modelId="{2ED59FD0-3BDF-4E90-A59B-E42235C7EEB4}" type="presParOf" srcId="{1D17DF7D-F5EB-4157-918E-B24F025897F1}" destId="{C141B7F2-8D02-429E-946F-0C70352EE475}" srcOrd="7" destOrd="0" presId="urn:microsoft.com/office/officeart/2005/8/layout/bProcess3"/>
    <dgm:cxn modelId="{63ED0CF8-8A1D-4F28-9836-AF5B037A905F}" type="presParOf" srcId="{C141B7F2-8D02-429E-946F-0C70352EE475}" destId="{BCE90164-E21C-4EEA-B8C3-6B72CC682AEA}" srcOrd="0" destOrd="0" presId="urn:microsoft.com/office/officeart/2005/8/layout/bProcess3"/>
    <dgm:cxn modelId="{E0136C3E-3656-4ECD-A576-0B2AE5EA865F}" type="presParOf" srcId="{1D17DF7D-F5EB-4157-918E-B24F025897F1}" destId="{1487AA3B-14A6-411A-B8A4-2D772CCA9128}" srcOrd="8" destOrd="0" presId="urn:microsoft.com/office/officeart/2005/8/layout/bProcess3"/>
    <dgm:cxn modelId="{E562529D-EB2C-4BE8-8686-3BB9D945A822}" type="presParOf" srcId="{1D17DF7D-F5EB-4157-918E-B24F025897F1}" destId="{0C688DAF-9B32-4342-81EC-DF44B0BED93F}" srcOrd="9" destOrd="0" presId="urn:microsoft.com/office/officeart/2005/8/layout/bProcess3"/>
    <dgm:cxn modelId="{76153B00-D30E-43E3-B399-C8FFF24085DC}" type="presParOf" srcId="{0C688DAF-9B32-4342-81EC-DF44B0BED93F}" destId="{93C1B674-BC2B-4E00-9FFD-205C056F2D3E}" srcOrd="0" destOrd="0" presId="urn:microsoft.com/office/officeart/2005/8/layout/bProcess3"/>
    <dgm:cxn modelId="{F72E55E5-AC8D-4BB8-A82F-86C1F2621083}" type="presParOf" srcId="{1D17DF7D-F5EB-4157-918E-B24F025897F1}" destId="{321D105D-C665-42D9-8969-75DECBA9F145}" srcOrd="10" destOrd="0" presId="urn:microsoft.com/office/officeart/2005/8/layout/bProcess3"/>
    <dgm:cxn modelId="{0F19B8ED-75F0-4626-A4EF-5B8CD7CB2D55}" type="presParOf" srcId="{1D17DF7D-F5EB-4157-918E-B24F025897F1}" destId="{28557257-2717-45CF-846F-B77524FF43BA}" srcOrd="11" destOrd="0" presId="urn:microsoft.com/office/officeart/2005/8/layout/bProcess3"/>
    <dgm:cxn modelId="{28D12F90-A681-46EF-9F87-E9F96271CC3C}" type="presParOf" srcId="{28557257-2717-45CF-846F-B77524FF43BA}" destId="{35B82E07-E0E5-4F7A-B678-DDEE1A076BBF}" srcOrd="0" destOrd="0" presId="urn:microsoft.com/office/officeart/2005/8/layout/bProcess3"/>
    <dgm:cxn modelId="{CD3E888E-2F07-4A07-9B56-A88ECFFCD41F}" type="presParOf" srcId="{1D17DF7D-F5EB-4157-918E-B24F025897F1}" destId="{08DF3E81-FFC7-4F70-882F-B8A454405394}" srcOrd="12" destOrd="0" presId="urn:microsoft.com/office/officeart/2005/8/layout/bProcess3"/>
    <dgm:cxn modelId="{22DABC8B-3A31-4B60-810C-418C3E9B39F5}" type="presParOf" srcId="{1D17DF7D-F5EB-4157-918E-B24F025897F1}" destId="{7E49EEDD-8859-46A3-BCDC-BEF9F557CF13}" srcOrd="13" destOrd="0" presId="urn:microsoft.com/office/officeart/2005/8/layout/bProcess3"/>
    <dgm:cxn modelId="{1CAF4B77-597D-4A68-AEF5-5C0A22EBA3AC}" type="presParOf" srcId="{7E49EEDD-8859-46A3-BCDC-BEF9F557CF13}" destId="{0C2DB219-DCA8-4C7D-BCAD-A1289555EF34}" srcOrd="0" destOrd="0" presId="urn:microsoft.com/office/officeart/2005/8/layout/bProcess3"/>
    <dgm:cxn modelId="{52190B78-3641-428E-A799-F7338D216CE8}" type="presParOf" srcId="{1D17DF7D-F5EB-4157-918E-B24F025897F1}" destId="{0FD67483-EA73-4954-B8DA-3FB196AB44CA}" srcOrd="14" destOrd="0" presId="urn:microsoft.com/office/officeart/2005/8/layout/bProcess3"/>
    <dgm:cxn modelId="{C1BCE28A-C136-432D-8D42-0EBED2C0BA61}" type="presParOf" srcId="{1D17DF7D-F5EB-4157-918E-B24F025897F1}" destId="{7694D84A-443B-41EF-9EF7-6116520043B0}" srcOrd="15" destOrd="0" presId="urn:microsoft.com/office/officeart/2005/8/layout/bProcess3"/>
    <dgm:cxn modelId="{065EA1AB-5E5C-4381-8A4B-0DE75A9ECBB4}" type="presParOf" srcId="{7694D84A-443B-41EF-9EF7-6116520043B0}" destId="{67FC67CA-C9D5-46FB-BC32-BE6556F0CDC2}" srcOrd="0" destOrd="0" presId="urn:microsoft.com/office/officeart/2005/8/layout/bProcess3"/>
    <dgm:cxn modelId="{07B3BC92-7C96-49C9-9080-33DF3A6EFEE5}" type="presParOf" srcId="{1D17DF7D-F5EB-4157-918E-B24F025897F1}" destId="{4E9409A8-DEF8-414A-9078-31905DFFDB30}" srcOrd="16" destOrd="0" presId="urn:microsoft.com/office/officeart/2005/8/layout/bProcess3"/>
    <dgm:cxn modelId="{7219B3FB-91BA-4034-9701-5534F88A7D10}" type="presParOf" srcId="{1D17DF7D-F5EB-4157-918E-B24F025897F1}" destId="{1580098F-AC50-4646-9573-3C0D23C70CC6}" srcOrd="17" destOrd="0" presId="urn:microsoft.com/office/officeart/2005/8/layout/bProcess3"/>
    <dgm:cxn modelId="{A744B332-ADFD-4412-8C6B-0674CE78E897}" type="presParOf" srcId="{1580098F-AC50-4646-9573-3C0D23C70CC6}" destId="{D4C069A5-9199-472F-A99B-6006B60AB52B}" srcOrd="0" destOrd="0" presId="urn:microsoft.com/office/officeart/2005/8/layout/bProcess3"/>
    <dgm:cxn modelId="{B9A1127D-7396-4260-A595-7B2BE4DF7E9B}" type="presParOf" srcId="{1D17DF7D-F5EB-4157-918E-B24F025897F1}" destId="{662A5A24-6147-4F20-9A5C-652B3F38EA80}" srcOrd="18" destOrd="0" presId="urn:microsoft.com/office/officeart/2005/8/layout/bProcess3"/>
    <dgm:cxn modelId="{F11FC75C-6B5C-4C9A-9102-FC136488C456}" type="presParOf" srcId="{1D17DF7D-F5EB-4157-918E-B24F025897F1}" destId="{66BF5D9F-102C-488B-BF50-E2E78902E6A3}" srcOrd="19" destOrd="0" presId="urn:microsoft.com/office/officeart/2005/8/layout/bProcess3"/>
    <dgm:cxn modelId="{3151E13A-29F0-43F8-AA0F-373D5F0BCDAF}" type="presParOf" srcId="{66BF5D9F-102C-488B-BF50-E2E78902E6A3}" destId="{10382274-1302-4E42-AF7E-4EE613EC28B9}" srcOrd="0" destOrd="0" presId="urn:microsoft.com/office/officeart/2005/8/layout/bProcess3"/>
    <dgm:cxn modelId="{95C22149-F14E-4AA0-BB70-EF024D2053BF}" type="presParOf" srcId="{1D17DF7D-F5EB-4157-918E-B24F025897F1}" destId="{B880C43F-73DF-4F76-989E-D41FDD8D0254}" srcOrd="20" destOrd="0" presId="urn:microsoft.com/office/officeart/2005/8/layout/bProcess3"/>
    <dgm:cxn modelId="{3ECB3FA2-1754-4459-84DF-E4951CCEC590}" type="presParOf" srcId="{1D17DF7D-F5EB-4157-918E-B24F025897F1}" destId="{5495A666-4A3E-482E-B42C-697BD205B402}" srcOrd="21" destOrd="0" presId="urn:microsoft.com/office/officeart/2005/8/layout/bProcess3"/>
    <dgm:cxn modelId="{BB74932B-A927-4FCB-A3F3-5B6DA75B531A}" type="presParOf" srcId="{5495A666-4A3E-482E-B42C-697BD205B402}" destId="{E3B72F6F-6FB5-49A3-8D4D-435710C8D071}" srcOrd="0" destOrd="0" presId="urn:microsoft.com/office/officeart/2005/8/layout/bProcess3"/>
    <dgm:cxn modelId="{BEB349D6-E0D4-4609-88DE-13E9470CF85C}" type="presParOf" srcId="{1D17DF7D-F5EB-4157-918E-B24F025897F1}" destId="{E38F2A4F-E575-4419-9AEB-21F7DC179128}" srcOrd="22"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75E817-E3C8-4997-931B-5759ED11F1B6}">
      <dsp:nvSpPr>
        <dsp:cNvPr id="0" name=""/>
        <dsp:cNvSpPr/>
      </dsp:nvSpPr>
      <dsp:spPr>
        <a:xfrm>
          <a:off x="1613691" y="731970"/>
          <a:ext cx="338960" cy="91440"/>
        </a:xfrm>
        <a:custGeom>
          <a:avLst/>
          <a:gdLst/>
          <a:ahLst/>
          <a:cxnLst/>
          <a:rect l="0" t="0" r="0" b="0"/>
          <a:pathLst>
            <a:path>
              <a:moveTo>
                <a:pt x="0" y="45720"/>
              </a:moveTo>
              <a:lnTo>
                <a:pt x="33896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1773932" y="775842"/>
        <a:ext cx="18478" cy="3695"/>
      </dsp:txXfrm>
    </dsp:sp>
    <dsp:sp modelId="{91DB7130-02C5-402E-9D18-B67948D1CD18}">
      <dsp:nvSpPr>
        <dsp:cNvPr id="0" name=""/>
        <dsp:cNvSpPr/>
      </dsp:nvSpPr>
      <dsp:spPr>
        <a:xfrm>
          <a:off x="8708" y="295655"/>
          <a:ext cx="1606783" cy="964070"/>
        </a:xfrm>
        <a:prstGeom prst="rect">
          <a:avLst/>
        </a:prstGeom>
        <a:solidFill>
          <a:srgbClr val="2375B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marL="0" lvl="0" indent="0" algn="ctr" defTabSz="800100">
            <a:lnSpc>
              <a:spcPct val="90000"/>
            </a:lnSpc>
            <a:spcBef>
              <a:spcPct val="0"/>
            </a:spcBef>
            <a:spcAft>
              <a:spcPct val="35000"/>
            </a:spcAft>
            <a:buNone/>
          </a:pPr>
          <a:r>
            <a:rPr lang="sv" sz="1800" kern="1200">
              <a:latin typeface="+mn-lt"/>
            </a:rPr>
            <a:t>Faktura</a:t>
          </a:r>
          <a:endParaRPr lang="en-SE" sz="1800" kern="1200">
            <a:latin typeface="+mn-lt"/>
          </a:endParaRPr>
        </a:p>
      </dsp:txBody>
      <dsp:txXfrm>
        <a:off x="8708" y="295655"/>
        <a:ext cx="1606783" cy="964070"/>
      </dsp:txXfrm>
    </dsp:sp>
    <dsp:sp modelId="{A29C38DA-87DE-43E0-B30A-599E88FBD6D9}">
      <dsp:nvSpPr>
        <dsp:cNvPr id="0" name=""/>
        <dsp:cNvSpPr/>
      </dsp:nvSpPr>
      <dsp:spPr>
        <a:xfrm>
          <a:off x="3590035" y="731970"/>
          <a:ext cx="338960" cy="91440"/>
        </a:xfrm>
        <a:custGeom>
          <a:avLst/>
          <a:gdLst/>
          <a:ahLst/>
          <a:cxnLst/>
          <a:rect l="0" t="0" r="0" b="0"/>
          <a:pathLst>
            <a:path>
              <a:moveTo>
                <a:pt x="0" y="45720"/>
              </a:moveTo>
              <a:lnTo>
                <a:pt x="33896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3750276" y="775842"/>
        <a:ext cx="18478" cy="3695"/>
      </dsp:txXfrm>
    </dsp:sp>
    <dsp:sp modelId="{359F7DEB-F10C-4042-9FDF-AC92437BB944}">
      <dsp:nvSpPr>
        <dsp:cNvPr id="0" name=""/>
        <dsp:cNvSpPr/>
      </dsp:nvSpPr>
      <dsp:spPr>
        <a:xfrm>
          <a:off x="1985051" y="295655"/>
          <a:ext cx="1606783" cy="964070"/>
        </a:xfrm>
        <a:prstGeom prst="rect">
          <a:avLst/>
        </a:prstGeom>
        <a:solidFill>
          <a:srgbClr val="2375BB"/>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sv" sz="1800" kern="1200">
              <a:latin typeface="+mn-lt"/>
            </a:rPr>
            <a:t>Följesedel</a:t>
          </a:r>
          <a:endParaRPr lang="en-SE" sz="1800" kern="1200">
            <a:latin typeface="+mn-lt"/>
          </a:endParaRPr>
        </a:p>
      </dsp:txBody>
      <dsp:txXfrm>
        <a:off x="1985051" y="295655"/>
        <a:ext cx="1606783" cy="964070"/>
      </dsp:txXfrm>
    </dsp:sp>
    <dsp:sp modelId="{EE6440E0-956D-444E-867A-657DC7529777}">
      <dsp:nvSpPr>
        <dsp:cNvPr id="0" name=""/>
        <dsp:cNvSpPr/>
      </dsp:nvSpPr>
      <dsp:spPr>
        <a:xfrm>
          <a:off x="5566379" y="731970"/>
          <a:ext cx="338960" cy="91440"/>
        </a:xfrm>
        <a:custGeom>
          <a:avLst/>
          <a:gdLst/>
          <a:ahLst/>
          <a:cxnLst/>
          <a:rect l="0" t="0" r="0" b="0"/>
          <a:pathLst>
            <a:path>
              <a:moveTo>
                <a:pt x="0" y="45720"/>
              </a:moveTo>
              <a:lnTo>
                <a:pt x="33896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5726620" y="775842"/>
        <a:ext cx="18478" cy="3695"/>
      </dsp:txXfrm>
    </dsp:sp>
    <dsp:sp modelId="{DEFC19C6-9AD6-4C5F-A07C-526DA923CC57}">
      <dsp:nvSpPr>
        <dsp:cNvPr id="0" name=""/>
        <dsp:cNvSpPr/>
      </dsp:nvSpPr>
      <dsp:spPr>
        <a:xfrm>
          <a:off x="3961395" y="295655"/>
          <a:ext cx="1606783" cy="964070"/>
        </a:xfrm>
        <a:prstGeom prst="rect">
          <a:avLst/>
        </a:prstGeom>
        <a:solidFill>
          <a:schemeClr val="accent2"/>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sv" sz="1800" kern="1200">
              <a:latin typeface="+mn-lt"/>
            </a:rPr>
            <a:t>Katalog</a:t>
          </a:r>
          <a:endParaRPr lang="en-SE" sz="1800" kern="1200">
            <a:latin typeface="+mn-lt"/>
          </a:endParaRPr>
        </a:p>
      </dsp:txBody>
      <dsp:txXfrm>
        <a:off x="3961395" y="295655"/>
        <a:ext cx="1606783" cy="964070"/>
      </dsp:txXfrm>
    </dsp:sp>
    <dsp:sp modelId="{C141B7F2-8D02-429E-946F-0C70352EE475}">
      <dsp:nvSpPr>
        <dsp:cNvPr id="0" name=""/>
        <dsp:cNvSpPr/>
      </dsp:nvSpPr>
      <dsp:spPr>
        <a:xfrm>
          <a:off x="7542723" y="731970"/>
          <a:ext cx="338960" cy="91440"/>
        </a:xfrm>
        <a:custGeom>
          <a:avLst/>
          <a:gdLst/>
          <a:ahLst/>
          <a:cxnLst/>
          <a:rect l="0" t="0" r="0" b="0"/>
          <a:pathLst>
            <a:path>
              <a:moveTo>
                <a:pt x="0" y="45720"/>
              </a:moveTo>
              <a:lnTo>
                <a:pt x="33896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7702964" y="775842"/>
        <a:ext cx="18478" cy="3695"/>
      </dsp:txXfrm>
    </dsp:sp>
    <dsp:sp modelId="{3B8059D5-640A-415B-AFAA-AC6CD3FA7542}">
      <dsp:nvSpPr>
        <dsp:cNvPr id="0" name=""/>
        <dsp:cNvSpPr/>
      </dsp:nvSpPr>
      <dsp:spPr>
        <a:xfrm>
          <a:off x="5937739" y="295655"/>
          <a:ext cx="1606783" cy="964070"/>
        </a:xfrm>
        <a:prstGeom prst="rect">
          <a:avLst/>
        </a:prstGeom>
        <a:solidFill>
          <a:srgbClr val="2375BB"/>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sv" sz="1800" kern="1200">
              <a:latin typeface="+mn-lt"/>
            </a:rPr>
            <a:t>Order-bekräftelse </a:t>
          </a:r>
          <a:r>
            <a:rPr lang="sv" sz="1800" u="sng" kern="1200">
              <a:latin typeface="+mn-lt"/>
            </a:rPr>
            <a:t>utan</a:t>
          </a:r>
          <a:r>
            <a:rPr lang="sv" sz="1800" kern="1200">
              <a:latin typeface="+mn-lt"/>
            </a:rPr>
            <a:t> order</a:t>
          </a:r>
          <a:endParaRPr lang="en-SE" sz="1800" kern="1200">
            <a:latin typeface="+mn-lt"/>
          </a:endParaRPr>
        </a:p>
      </dsp:txBody>
      <dsp:txXfrm>
        <a:off x="5937739" y="295655"/>
        <a:ext cx="1606783" cy="964070"/>
      </dsp:txXfrm>
    </dsp:sp>
    <dsp:sp modelId="{0C688DAF-9B32-4342-81EC-DF44B0BED93F}">
      <dsp:nvSpPr>
        <dsp:cNvPr id="0" name=""/>
        <dsp:cNvSpPr/>
      </dsp:nvSpPr>
      <dsp:spPr>
        <a:xfrm>
          <a:off x="9519067" y="731970"/>
          <a:ext cx="338960" cy="91440"/>
        </a:xfrm>
        <a:custGeom>
          <a:avLst/>
          <a:gdLst/>
          <a:ahLst/>
          <a:cxnLst/>
          <a:rect l="0" t="0" r="0" b="0"/>
          <a:pathLst>
            <a:path>
              <a:moveTo>
                <a:pt x="0" y="45720"/>
              </a:moveTo>
              <a:lnTo>
                <a:pt x="33896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9679308" y="775842"/>
        <a:ext cx="18478" cy="3695"/>
      </dsp:txXfrm>
    </dsp:sp>
    <dsp:sp modelId="{1487AA3B-14A6-411A-B8A4-2D772CCA9128}">
      <dsp:nvSpPr>
        <dsp:cNvPr id="0" name=""/>
        <dsp:cNvSpPr/>
      </dsp:nvSpPr>
      <dsp:spPr>
        <a:xfrm>
          <a:off x="7914083" y="295655"/>
          <a:ext cx="1606783" cy="964070"/>
        </a:xfrm>
        <a:prstGeom prst="rect">
          <a:avLst/>
        </a:prstGeom>
        <a:solidFill>
          <a:srgbClr val="2375BB"/>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sv-SE" sz="1800" kern="1200">
              <a:solidFill>
                <a:prstClr val="white"/>
              </a:solidFill>
              <a:latin typeface="Calibri"/>
              <a:ea typeface="+mn-ea"/>
              <a:cs typeface="+mn-cs"/>
            </a:rPr>
            <a:t>Mottagnings-bekräftelse</a:t>
          </a:r>
          <a:endParaRPr lang="en-SE" sz="1800" kern="1200">
            <a:solidFill>
              <a:prstClr val="white"/>
            </a:solidFill>
            <a:latin typeface="Calibri"/>
            <a:ea typeface="+mn-ea"/>
            <a:cs typeface="+mn-cs"/>
          </a:endParaRPr>
        </a:p>
      </dsp:txBody>
      <dsp:txXfrm>
        <a:off x="7914083" y="295655"/>
        <a:ext cx="1606783" cy="964070"/>
      </dsp:txXfrm>
    </dsp:sp>
    <dsp:sp modelId="{28557257-2717-45CF-846F-B77524FF43BA}">
      <dsp:nvSpPr>
        <dsp:cNvPr id="0" name=""/>
        <dsp:cNvSpPr/>
      </dsp:nvSpPr>
      <dsp:spPr>
        <a:xfrm>
          <a:off x="812099" y="1257925"/>
          <a:ext cx="9881719" cy="338960"/>
        </a:xfrm>
        <a:custGeom>
          <a:avLst/>
          <a:gdLst/>
          <a:ahLst/>
          <a:cxnLst/>
          <a:rect l="0" t="0" r="0" b="0"/>
          <a:pathLst>
            <a:path>
              <a:moveTo>
                <a:pt x="9881719" y="0"/>
              </a:moveTo>
              <a:lnTo>
                <a:pt x="9881719" y="186580"/>
              </a:lnTo>
              <a:lnTo>
                <a:pt x="0" y="186580"/>
              </a:lnTo>
              <a:lnTo>
                <a:pt x="0" y="33896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5505743" y="1425557"/>
        <a:ext cx="494431" cy="3695"/>
      </dsp:txXfrm>
    </dsp:sp>
    <dsp:sp modelId="{321D105D-C665-42D9-8969-75DECBA9F145}">
      <dsp:nvSpPr>
        <dsp:cNvPr id="0" name=""/>
        <dsp:cNvSpPr/>
      </dsp:nvSpPr>
      <dsp:spPr>
        <a:xfrm>
          <a:off x="9890427" y="295655"/>
          <a:ext cx="1606783" cy="964070"/>
        </a:xfrm>
        <a:prstGeom prst="rect">
          <a:avLst/>
        </a:prstGeom>
        <a:solidFill>
          <a:srgbClr val="2375BB"/>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sv" sz="1800" kern="1200">
              <a:latin typeface="+mn-lt"/>
            </a:rPr>
            <a:t>Order-bekräftelse </a:t>
          </a:r>
          <a:r>
            <a:rPr lang="sv" sz="1800" u="sng" kern="1200">
              <a:latin typeface="+mn-lt"/>
            </a:rPr>
            <a:t>med</a:t>
          </a:r>
          <a:r>
            <a:rPr lang="sv" sz="1800" kern="1200">
              <a:latin typeface="+mn-lt"/>
            </a:rPr>
            <a:t> order</a:t>
          </a:r>
          <a:endParaRPr lang="en-SE" sz="1800" kern="1200">
            <a:latin typeface="+mn-lt"/>
          </a:endParaRPr>
        </a:p>
      </dsp:txBody>
      <dsp:txXfrm>
        <a:off x="9890427" y="295655"/>
        <a:ext cx="1606783" cy="964070"/>
      </dsp:txXfrm>
    </dsp:sp>
    <dsp:sp modelId="{7E49EEDD-8859-46A3-BCDC-BEF9F557CF13}">
      <dsp:nvSpPr>
        <dsp:cNvPr id="0" name=""/>
        <dsp:cNvSpPr/>
      </dsp:nvSpPr>
      <dsp:spPr>
        <a:xfrm>
          <a:off x="1613691" y="2065600"/>
          <a:ext cx="338960" cy="91440"/>
        </a:xfrm>
        <a:custGeom>
          <a:avLst/>
          <a:gdLst/>
          <a:ahLst/>
          <a:cxnLst/>
          <a:rect l="0" t="0" r="0" b="0"/>
          <a:pathLst>
            <a:path>
              <a:moveTo>
                <a:pt x="0" y="45720"/>
              </a:moveTo>
              <a:lnTo>
                <a:pt x="33896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1773932" y="2109472"/>
        <a:ext cx="18478" cy="3695"/>
      </dsp:txXfrm>
    </dsp:sp>
    <dsp:sp modelId="{08DF3E81-FFC7-4F70-882F-B8A454405394}">
      <dsp:nvSpPr>
        <dsp:cNvPr id="0" name=""/>
        <dsp:cNvSpPr/>
      </dsp:nvSpPr>
      <dsp:spPr>
        <a:xfrm>
          <a:off x="8708" y="1629285"/>
          <a:ext cx="1606783" cy="964070"/>
        </a:xfrm>
        <a:prstGeom prst="rect">
          <a:avLst/>
        </a:prstGeom>
        <a:solidFill>
          <a:srgbClr val="2375BB"/>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sv" sz="1800" kern="1200">
              <a:solidFill>
                <a:prstClr val="white"/>
              </a:solidFill>
              <a:latin typeface="+mn-lt"/>
              <a:ea typeface="+mn-ea"/>
              <a:cs typeface="+mn-cs"/>
            </a:rPr>
            <a:t>Vågsedel</a:t>
          </a:r>
          <a:endParaRPr lang="en-SE" sz="1800" kern="1200">
            <a:latin typeface="+mn-lt"/>
          </a:endParaRPr>
        </a:p>
      </dsp:txBody>
      <dsp:txXfrm>
        <a:off x="8708" y="1629285"/>
        <a:ext cx="1606783" cy="964070"/>
      </dsp:txXfrm>
    </dsp:sp>
    <dsp:sp modelId="{7694D84A-443B-41EF-9EF7-6116520043B0}">
      <dsp:nvSpPr>
        <dsp:cNvPr id="0" name=""/>
        <dsp:cNvSpPr/>
      </dsp:nvSpPr>
      <dsp:spPr>
        <a:xfrm>
          <a:off x="3590035" y="2065600"/>
          <a:ext cx="338960" cy="91440"/>
        </a:xfrm>
        <a:custGeom>
          <a:avLst/>
          <a:gdLst/>
          <a:ahLst/>
          <a:cxnLst/>
          <a:rect l="0" t="0" r="0" b="0"/>
          <a:pathLst>
            <a:path>
              <a:moveTo>
                <a:pt x="0" y="45720"/>
              </a:moveTo>
              <a:lnTo>
                <a:pt x="33896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3750276" y="2109472"/>
        <a:ext cx="18478" cy="3695"/>
      </dsp:txXfrm>
    </dsp:sp>
    <dsp:sp modelId="{0FD67483-EA73-4954-B8DA-3FB196AB44CA}">
      <dsp:nvSpPr>
        <dsp:cNvPr id="0" name=""/>
        <dsp:cNvSpPr/>
      </dsp:nvSpPr>
      <dsp:spPr>
        <a:xfrm>
          <a:off x="1985051" y="1629285"/>
          <a:ext cx="1606783" cy="964070"/>
        </a:xfrm>
        <a:prstGeom prst="rect">
          <a:avLst/>
        </a:prstGeom>
        <a:solidFill>
          <a:srgbClr val="2375BB"/>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sv" sz="1800" kern="1200">
              <a:latin typeface="+mn-lt"/>
            </a:rPr>
            <a:t>BEAst Label</a:t>
          </a:r>
          <a:endParaRPr lang="en-SE" sz="1800" kern="1200">
            <a:latin typeface="+mn-lt"/>
          </a:endParaRPr>
        </a:p>
      </dsp:txBody>
      <dsp:txXfrm>
        <a:off x="1985051" y="1629285"/>
        <a:ext cx="1606783" cy="964070"/>
      </dsp:txXfrm>
    </dsp:sp>
    <dsp:sp modelId="{1580098F-AC50-4646-9573-3C0D23C70CC6}">
      <dsp:nvSpPr>
        <dsp:cNvPr id="0" name=""/>
        <dsp:cNvSpPr/>
      </dsp:nvSpPr>
      <dsp:spPr>
        <a:xfrm>
          <a:off x="5566379" y="2065600"/>
          <a:ext cx="338960" cy="91440"/>
        </a:xfrm>
        <a:custGeom>
          <a:avLst/>
          <a:gdLst/>
          <a:ahLst/>
          <a:cxnLst/>
          <a:rect l="0" t="0" r="0" b="0"/>
          <a:pathLst>
            <a:path>
              <a:moveTo>
                <a:pt x="0" y="45720"/>
              </a:moveTo>
              <a:lnTo>
                <a:pt x="33896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5726620" y="2109472"/>
        <a:ext cx="18478" cy="3695"/>
      </dsp:txXfrm>
    </dsp:sp>
    <dsp:sp modelId="{4E9409A8-DEF8-414A-9078-31905DFFDB30}">
      <dsp:nvSpPr>
        <dsp:cNvPr id="0" name=""/>
        <dsp:cNvSpPr/>
      </dsp:nvSpPr>
      <dsp:spPr>
        <a:xfrm>
          <a:off x="3961395" y="1629285"/>
          <a:ext cx="1606783" cy="964070"/>
        </a:xfrm>
        <a:prstGeom prst="rect">
          <a:avLst/>
        </a:prstGeom>
        <a:solidFill>
          <a:schemeClr val="accent3"/>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sv" sz="1800" kern="1200">
              <a:solidFill>
                <a:prstClr val="white"/>
              </a:solidFill>
              <a:latin typeface="+mn-lt"/>
              <a:ea typeface="+mn-ea"/>
              <a:cs typeface="+mn-cs"/>
            </a:rPr>
            <a:t>Transport-dokument</a:t>
          </a:r>
          <a:endParaRPr lang="en-SE" sz="1800" kern="1200">
            <a:latin typeface="+mn-lt"/>
          </a:endParaRPr>
        </a:p>
      </dsp:txBody>
      <dsp:txXfrm>
        <a:off x="3961395" y="1629285"/>
        <a:ext cx="1606783" cy="964070"/>
      </dsp:txXfrm>
    </dsp:sp>
    <dsp:sp modelId="{66BF5D9F-102C-488B-BF50-E2E78902E6A3}">
      <dsp:nvSpPr>
        <dsp:cNvPr id="0" name=""/>
        <dsp:cNvSpPr/>
      </dsp:nvSpPr>
      <dsp:spPr>
        <a:xfrm>
          <a:off x="7542723" y="2065600"/>
          <a:ext cx="338960" cy="91440"/>
        </a:xfrm>
        <a:custGeom>
          <a:avLst/>
          <a:gdLst/>
          <a:ahLst/>
          <a:cxnLst/>
          <a:rect l="0" t="0" r="0" b="0"/>
          <a:pathLst>
            <a:path>
              <a:moveTo>
                <a:pt x="0" y="45720"/>
              </a:moveTo>
              <a:lnTo>
                <a:pt x="33896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7702964" y="2109472"/>
        <a:ext cx="18478" cy="3695"/>
      </dsp:txXfrm>
    </dsp:sp>
    <dsp:sp modelId="{662A5A24-6147-4F20-9A5C-652B3F38EA80}">
      <dsp:nvSpPr>
        <dsp:cNvPr id="0" name=""/>
        <dsp:cNvSpPr/>
      </dsp:nvSpPr>
      <dsp:spPr>
        <a:xfrm>
          <a:off x="5937739" y="1629285"/>
          <a:ext cx="1606783" cy="964070"/>
        </a:xfrm>
        <a:prstGeom prst="rect">
          <a:avLst/>
        </a:prstGeom>
        <a:solidFill>
          <a:schemeClr val="accent3"/>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sv" sz="1800" kern="1200">
              <a:latin typeface="+mn-lt"/>
            </a:rPr>
            <a:t>Leveransplan</a:t>
          </a:r>
          <a:endParaRPr lang="en-SE" sz="1800" kern="1200">
            <a:latin typeface="+mn-lt"/>
          </a:endParaRPr>
        </a:p>
      </dsp:txBody>
      <dsp:txXfrm>
        <a:off x="5937739" y="1629285"/>
        <a:ext cx="1606783" cy="964070"/>
      </dsp:txXfrm>
    </dsp:sp>
    <dsp:sp modelId="{5495A666-4A3E-482E-B42C-697BD205B402}">
      <dsp:nvSpPr>
        <dsp:cNvPr id="0" name=""/>
        <dsp:cNvSpPr/>
      </dsp:nvSpPr>
      <dsp:spPr>
        <a:xfrm>
          <a:off x="9519067" y="2065600"/>
          <a:ext cx="338960" cy="91440"/>
        </a:xfrm>
        <a:custGeom>
          <a:avLst/>
          <a:gdLst/>
          <a:ahLst/>
          <a:cxnLst/>
          <a:rect l="0" t="0" r="0" b="0"/>
          <a:pathLst>
            <a:path>
              <a:moveTo>
                <a:pt x="0" y="45720"/>
              </a:moveTo>
              <a:lnTo>
                <a:pt x="338960" y="45720"/>
              </a:lnTo>
            </a:path>
          </a:pathLst>
        </a:custGeom>
        <a:noFill/>
        <a:ln w="9525" cap="flat" cmpd="sng" algn="ctr">
          <a:solidFill>
            <a:schemeClr val="accent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SE" sz="500" kern="1200"/>
        </a:p>
      </dsp:txBody>
      <dsp:txXfrm>
        <a:off x="9679308" y="2109472"/>
        <a:ext cx="18478" cy="3695"/>
      </dsp:txXfrm>
    </dsp:sp>
    <dsp:sp modelId="{B880C43F-73DF-4F76-989E-D41FDD8D0254}">
      <dsp:nvSpPr>
        <dsp:cNvPr id="0" name=""/>
        <dsp:cNvSpPr/>
      </dsp:nvSpPr>
      <dsp:spPr>
        <a:xfrm>
          <a:off x="7914083" y="1629285"/>
          <a:ext cx="1606783" cy="964070"/>
        </a:xfrm>
        <a:prstGeom prst="rect">
          <a:avLst/>
        </a:prstGeom>
        <a:solidFill>
          <a:srgbClr val="A5A5A5"/>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800100">
            <a:lnSpc>
              <a:spcPct val="90000"/>
            </a:lnSpc>
            <a:spcBef>
              <a:spcPct val="0"/>
            </a:spcBef>
            <a:spcAft>
              <a:spcPct val="35000"/>
            </a:spcAft>
            <a:buNone/>
          </a:pPr>
          <a:r>
            <a:rPr lang="sv-SE" sz="1800" kern="1200">
              <a:solidFill>
                <a:prstClr val="white"/>
              </a:solidFill>
              <a:latin typeface="Calibri"/>
              <a:ea typeface="+mn-ea"/>
              <a:cs typeface="+mn-cs"/>
            </a:rPr>
            <a:t>Avstämnings-rapport</a:t>
          </a:r>
          <a:endParaRPr lang="en-SE" sz="1800" kern="1200">
            <a:latin typeface="+mn-lt"/>
          </a:endParaRPr>
        </a:p>
      </dsp:txBody>
      <dsp:txXfrm>
        <a:off x="7914083" y="1629285"/>
        <a:ext cx="1606783" cy="964070"/>
      </dsp:txXfrm>
    </dsp:sp>
    <dsp:sp modelId="{E38F2A4F-E575-4419-9AEB-21F7DC179128}">
      <dsp:nvSpPr>
        <dsp:cNvPr id="0" name=""/>
        <dsp:cNvSpPr/>
      </dsp:nvSpPr>
      <dsp:spPr>
        <a:xfrm>
          <a:off x="9890427" y="1629285"/>
          <a:ext cx="1606783" cy="964070"/>
        </a:xfrm>
        <a:prstGeom prst="rect">
          <a:avLst/>
        </a:prstGeom>
        <a:solidFill>
          <a:srgbClr val="A5A5A5"/>
        </a:solidFill>
        <a:ln w="25400" cap="flat" cmpd="sng" algn="ctr">
          <a:solidFill>
            <a:prstClr val="white">
              <a:hueOff val="0"/>
              <a:satOff val="0"/>
              <a:lumOff val="0"/>
              <a:alphaOff val="0"/>
            </a:prst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sv-SE" sz="1800" kern="1200">
              <a:solidFill>
                <a:prstClr val="white"/>
              </a:solidFill>
              <a:latin typeface="+mn-lt"/>
              <a:ea typeface="+mn-ea"/>
              <a:cs typeface="+mn-cs"/>
            </a:rPr>
            <a:t>Offertförfrågan &amp; offert</a:t>
          </a:r>
          <a:endParaRPr lang="en-SE" sz="1800" kern="1200">
            <a:solidFill>
              <a:prstClr val="white"/>
            </a:solidFill>
            <a:latin typeface="+mn-lt"/>
            <a:ea typeface="+mn-ea"/>
            <a:cs typeface="+mn-cs"/>
          </a:endParaRPr>
        </a:p>
      </dsp:txBody>
      <dsp:txXfrm>
        <a:off x="9890427" y="1629285"/>
        <a:ext cx="1606783" cy="964070"/>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2"/>
          </p:nvPr>
        </p:nvSpPr>
        <p:spPr>
          <a:xfrm>
            <a:off x="4" y="9428718"/>
            <a:ext cx="2946189" cy="496331"/>
          </a:xfrm>
          <a:prstGeom prst="rect">
            <a:avLst/>
          </a:prstGeom>
        </p:spPr>
        <p:txBody>
          <a:bodyPr vert="horz" lIns="242739" tIns="45674" rIns="91347" bIns="45674" rtlCol="0" anchor="b"/>
          <a:lstStyle>
            <a:lvl1pPr algn="l">
              <a:defRPr sz="1200"/>
            </a:lvl1pPr>
          </a:lstStyle>
          <a:p>
            <a:endParaRPr lang="sv-SE"/>
          </a:p>
        </p:txBody>
      </p:sp>
      <p:sp>
        <p:nvSpPr>
          <p:cNvPr id="5" name="Slide Number Placeholder 4"/>
          <p:cNvSpPr>
            <a:spLocks noGrp="1"/>
          </p:cNvSpPr>
          <p:nvPr>
            <p:ph type="sldNum" sz="quarter" idx="3"/>
          </p:nvPr>
        </p:nvSpPr>
        <p:spPr>
          <a:xfrm>
            <a:off x="3849902" y="9428718"/>
            <a:ext cx="2946189" cy="496331"/>
          </a:xfrm>
          <a:prstGeom prst="rect">
            <a:avLst/>
          </a:prstGeom>
        </p:spPr>
        <p:txBody>
          <a:bodyPr vert="horz" lIns="91347" tIns="45674" rIns="242739" bIns="45674" rtlCol="0" anchor="b"/>
          <a:lstStyle>
            <a:lvl1pPr algn="r">
              <a:defRPr sz="1200"/>
            </a:lvl1pPr>
          </a:lstStyle>
          <a:p>
            <a:fld id="{7C3A265F-8247-4C13-B1D1-7DFA63EA3182}" type="slidenum">
              <a:rPr lang="sv-SE" smtClean="0">
                <a:latin typeface="Arial" pitchFamily="34" charset="0"/>
              </a:rPr>
              <a:pPr/>
              <a:t>‹#›</a:t>
            </a:fld>
            <a:endParaRPr lang="sv-SE">
              <a:latin typeface="Arial" pitchFamily="34" charset="0"/>
            </a:endParaRPr>
          </a:p>
        </p:txBody>
      </p:sp>
    </p:spTree>
    <p:extLst>
      <p:ext uri="{BB962C8B-B14F-4D97-AF65-F5344CB8AC3E}">
        <p14:creationId xmlns:p14="http://schemas.microsoft.com/office/powerpoint/2010/main" val="30044121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1616075" y="328613"/>
            <a:ext cx="3567113" cy="2006600"/>
          </a:xfrm>
          <a:prstGeom prst="rect">
            <a:avLst/>
          </a:prstGeom>
          <a:noFill/>
          <a:ln w="12700">
            <a:solidFill>
              <a:prstClr val="black"/>
            </a:solidFill>
          </a:ln>
        </p:spPr>
        <p:txBody>
          <a:bodyPr vert="horz" lIns="91347" tIns="45674" rIns="91347" bIns="45674" rtlCol="0" anchor="ctr"/>
          <a:lstStyle/>
          <a:p>
            <a:endParaRPr lang="sv-SE"/>
          </a:p>
        </p:txBody>
      </p:sp>
      <p:sp>
        <p:nvSpPr>
          <p:cNvPr id="5" name="Notes Placeholder 4"/>
          <p:cNvSpPr>
            <a:spLocks noGrp="1"/>
          </p:cNvSpPr>
          <p:nvPr>
            <p:ph type="body" sz="quarter" idx="3"/>
          </p:nvPr>
        </p:nvSpPr>
        <p:spPr>
          <a:xfrm>
            <a:off x="281043" y="2540212"/>
            <a:ext cx="6236945" cy="6641930"/>
          </a:xfrm>
          <a:prstGeom prst="rect">
            <a:avLst/>
          </a:prstGeom>
        </p:spPr>
        <p:txBody>
          <a:bodyPr vert="horz" lIns="91347" tIns="45674" rIns="91347" bIns="45674" rtlCol="0"/>
          <a:lstStyle/>
          <a:p>
            <a:pPr lvl="0"/>
            <a:r>
              <a:rPr lang="sv-SE" err="1"/>
              <a:t>Click</a:t>
            </a:r>
            <a:r>
              <a:rPr lang="sv-SE"/>
              <a:t> to </a:t>
            </a:r>
            <a:r>
              <a:rPr lang="sv-SE" err="1"/>
              <a:t>edit</a:t>
            </a:r>
            <a:r>
              <a:rPr lang="sv-SE"/>
              <a:t> Master text </a:t>
            </a:r>
            <a:r>
              <a:rPr lang="sv-SE" err="1"/>
              <a:t>styles</a:t>
            </a:r>
            <a:endParaRPr lang="sv-SE"/>
          </a:p>
        </p:txBody>
      </p:sp>
      <p:sp>
        <p:nvSpPr>
          <p:cNvPr id="6" name="Footer Placeholder 5"/>
          <p:cNvSpPr>
            <a:spLocks noGrp="1"/>
          </p:cNvSpPr>
          <p:nvPr>
            <p:ph type="ftr" sz="quarter" idx="4"/>
          </p:nvPr>
        </p:nvSpPr>
        <p:spPr>
          <a:xfrm>
            <a:off x="1" y="9439536"/>
            <a:ext cx="2529367" cy="403787"/>
          </a:xfrm>
          <a:prstGeom prst="rect">
            <a:avLst/>
          </a:prstGeom>
        </p:spPr>
        <p:txBody>
          <a:bodyPr vert="horz" lIns="242739" tIns="45674" rIns="242739" bIns="45674" rtlCol="0" anchor="b"/>
          <a:lstStyle>
            <a:lvl1pPr algn="l">
              <a:defRPr lang="sv-SE" sz="1200" dirty="0"/>
            </a:lvl1pPr>
          </a:lstStyle>
          <a:p>
            <a:endParaRPr lang="sv-SE"/>
          </a:p>
        </p:txBody>
      </p:sp>
      <p:sp>
        <p:nvSpPr>
          <p:cNvPr id="7" name="Slide Number Placeholder 6"/>
          <p:cNvSpPr>
            <a:spLocks noGrp="1"/>
          </p:cNvSpPr>
          <p:nvPr>
            <p:ph type="sldNum" sz="quarter" idx="5"/>
          </p:nvPr>
        </p:nvSpPr>
        <p:spPr>
          <a:xfrm>
            <a:off x="2660251" y="9439536"/>
            <a:ext cx="1478522" cy="403787"/>
          </a:xfrm>
          <a:prstGeom prst="rect">
            <a:avLst/>
          </a:prstGeom>
        </p:spPr>
        <p:txBody>
          <a:bodyPr vert="horz" lIns="242739" tIns="45674" rIns="242739" bIns="45674" rtlCol="0" anchor="b"/>
          <a:lstStyle>
            <a:lvl1pPr algn="ctr">
              <a:defRPr sz="1200">
                <a:latin typeface="Arial" pitchFamily="34" charset="0"/>
              </a:defRPr>
            </a:lvl1pPr>
          </a:lstStyle>
          <a:p>
            <a:fld id="{2BAFF23A-B760-421D-A910-F9D7214BA323}" type="slidenum">
              <a:rPr lang="sv-SE" smtClean="0"/>
              <a:pPr/>
              <a:t>‹#›</a:t>
            </a:fld>
            <a:endParaRPr lang="sv-SE"/>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626444" y="9386519"/>
            <a:ext cx="992176" cy="383505"/>
          </a:xfrm>
          <a:prstGeom prst="rect">
            <a:avLst/>
          </a:prstGeom>
        </p:spPr>
      </p:pic>
    </p:spTree>
    <p:extLst>
      <p:ext uri="{BB962C8B-B14F-4D97-AF65-F5344CB8AC3E}">
        <p14:creationId xmlns:p14="http://schemas.microsoft.com/office/powerpoint/2010/main" val="996105324"/>
      </p:ext>
    </p:extLst>
  </p:cSld>
  <p:clrMap bg1="lt1" tx1="dk1" bg2="lt2" tx2="dk2" accent1="accent1" accent2="accent2" accent3="accent3" accent4="accent4" accent5="accent5" accent6="accent6" hlink="hlink" folHlink="folHlink"/>
  <p:notesStyle>
    <a:lvl1pPr marL="0" algn="l" defTabSz="1219170" rtl="0" eaLnBrk="1" latinLnBrk="0" hangingPunct="1">
      <a:defRPr sz="1400" kern="1200">
        <a:solidFill>
          <a:schemeClr val="tx1"/>
        </a:solidFill>
        <a:latin typeface="Arial" pitchFamily="34" charset="0"/>
        <a:ea typeface="+mn-ea"/>
        <a:cs typeface="+mn-cs"/>
      </a:defRPr>
    </a:lvl1pPr>
    <a:lvl2pPr marL="609585" algn="l" defTabSz="1219170" rtl="0" eaLnBrk="1" latinLnBrk="0" hangingPunct="1">
      <a:defRPr sz="1600" kern="1200">
        <a:solidFill>
          <a:schemeClr val="tx1"/>
        </a:solidFill>
        <a:latin typeface="Arial" pitchFamily="34" charset="0"/>
        <a:ea typeface="+mn-ea"/>
        <a:cs typeface="+mn-cs"/>
      </a:defRPr>
    </a:lvl2pPr>
    <a:lvl3pPr marL="1219170" algn="l" defTabSz="1219170" rtl="0" eaLnBrk="1" latinLnBrk="0" hangingPunct="1">
      <a:defRPr sz="1600" kern="1200">
        <a:solidFill>
          <a:schemeClr val="tx1"/>
        </a:solidFill>
        <a:latin typeface="Arial" pitchFamily="34" charset="0"/>
        <a:ea typeface="+mn-ea"/>
        <a:cs typeface="+mn-cs"/>
      </a:defRPr>
    </a:lvl3pPr>
    <a:lvl4pPr marL="1828754" algn="l" defTabSz="1219170" rtl="0" eaLnBrk="1" latinLnBrk="0" hangingPunct="1">
      <a:defRPr sz="1600" kern="1200">
        <a:solidFill>
          <a:schemeClr val="tx1"/>
        </a:solidFill>
        <a:latin typeface="Arial" pitchFamily="34" charset="0"/>
        <a:ea typeface="+mn-ea"/>
        <a:cs typeface="+mn-cs"/>
      </a:defRPr>
    </a:lvl4pPr>
    <a:lvl5pPr marL="2438339" algn="l" defTabSz="1219170" rtl="0" eaLnBrk="1" latinLnBrk="0" hangingPunct="1">
      <a:defRPr sz="1600" kern="1200">
        <a:solidFill>
          <a:schemeClr val="tx1"/>
        </a:solidFill>
        <a:latin typeface="Arial" pitchFamily="34"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sv-SE"/>
          </a:p>
        </p:txBody>
      </p:sp>
      <p:sp>
        <p:nvSpPr>
          <p:cNvPr id="4" name="Slide Number Placeholder 3"/>
          <p:cNvSpPr>
            <a:spLocks noGrp="1"/>
          </p:cNvSpPr>
          <p:nvPr>
            <p:ph type="sldNum" sz="quarter" idx="5"/>
          </p:nvPr>
        </p:nvSpPr>
        <p:spPr/>
        <p:txBody>
          <a:bodyPr/>
          <a:lstStyle/>
          <a:p>
            <a:pPr defTabSz="914258">
              <a:defRPr/>
            </a:pPr>
            <a:fld id="{2BAFF23A-B760-421D-A910-F9D7214BA323}" type="slidenum">
              <a:rPr lang="sv-SE">
                <a:solidFill>
                  <a:prstClr val="black"/>
                </a:solidFill>
              </a:rPr>
              <a:pPr defTabSz="914258">
                <a:defRPr/>
              </a:pPr>
              <a:t>3</a:t>
            </a:fld>
            <a:endParaRPr lang="sv-SE">
              <a:solidFill>
                <a:prstClr val="black"/>
              </a:solidFill>
            </a:endParaRPr>
          </a:p>
        </p:txBody>
      </p:sp>
    </p:spTree>
    <p:extLst>
      <p:ext uri="{BB962C8B-B14F-4D97-AF65-F5344CB8AC3E}">
        <p14:creationId xmlns:p14="http://schemas.microsoft.com/office/powerpoint/2010/main" val="133347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a:t>(efter ditt tidigare intro). I detta scenario är det massor som grävs upp och som transporteras till deponi. </a:t>
            </a:r>
          </a:p>
          <a:p>
            <a:r>
              <a:rPr lang="sv-SE"/>
              <a:t>Grävmaskinisten och transportörerna är leverantörer till entreprenören och skickar därför följesedlar till entreprenören Larssons Bygg</a:t>
            </a:r>
          </a:p>
          <a:p>
            <a:r>
              <a:rPr lang="sv-SE"/>
              <a:t>Byggherren Svenssons Fastighet har avtal med entreprenören och deponin, därför skickar entreprenören och deponin följesedlar till byggherren.</a:t>
            </a:r>
          </a:p>
          <a:p>
            <a:r>
              <a:rPr lang="sv-SE"/>
              <a:t>I scenariot har vi tre stycken transportörer för att visa på flera system och hur dessa kan samverka genom </a:t>
            </a:r>
            <a:r>
              <a:rPr lang="sv-SE" err="1"/>
              <a:t>BEAst</a:t>
            </a:r>
            <a:r>
              <a:rPr lang="sv-SE"/>
              <a:t> </a:t>
            </a:r>
            <a:r>
              <a:rPr lang="sv-SE" err="1"/>
              <a:t>Supply</a:t>
            </a:r>
            <a:r>
              <a:rPr lang="sv-SE"/>
              <a:t> 4 och </a:t>
            </a:r>
            <a:r>
              <a:rPr lang="sv-SE" err="1"/>
              <a:t>Peppol</a:t>
            </a:r>
            <a:r>
              <a:rPr lang="sv-SE"/>
              <a:t>.</a:t>
            </a:r>
          </a:p>
        </p:txBody>
      </p:sp>
      <p:sp>
        <p:nvSpPr>
          <p:cNvPr id="4" name="Slide Number Placeholder 3"/>
          <p:cNvSpPr>
            <a:spLocks noGrp="1"/>
          </p:cNvSpPr>
          <p:nvPr>
            <p:ph type="sldNum" sz="quarter" idx="5"/>
          </p:nvPr>
        </p:nvSpPr>
        <p:spPr/>
        <p:txBody>
          <a:bodyPr/>
          <a:lstStyle/>
          <a:p>
            <a:fld id="{2BAFF23A-B760-421D-A910-F9D7214BA323}" type="slidenum">
              <a:rPr lang="sv-SE" smtClean="0"/>
              <a:pPr/>
              <a:t>8</a:t>
            </a:fld>
            <a:endParaRPr lang="sv-SE"/>
          </a:p>
        </p:txBody>
      </p:sp>
    </p:spTree>
    <p:extLst>
      <p:ext uri="{BB962C8B-B14F-4D97-AF65-F5344CB8AC3E}">
        <p14:creationId xmlns:p14="http://schemas.microsoft.com/office/powerpoint/2010/main" val="2666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Blue">
    <p:spTree>
      <p:nvGrpSpPr>
        <p:cNvPr id="1" name=""/>
        <p:cNvGrpSpPr/>
        <p:nvPr/>
      </p:nvGrpSpPr>
      <p:grpSpPr>
        <a:xfrm>
          <a:off x="0" y="0"/>
          <a:ext cx="0" cy="0"/>
          <a:chOff x="0" y="0"/>
          <a:chExt cx="0" cy="0"/>
        </a:xfrm>
      </p:grpSpPr>
      <p:sp>
        <p:nvSpPr>
          <p:cNvPr id="2" name="Rectangle 1"/>
          <p:cNvSpPr/>
          <p:nvPr userDrawn="1"/>
        </p:nvSpPr>
        <p:spPr>
          <a:xfrm>
            <a:off x="0" y="-685635"/>
            <a:ext cx="12192000" cy="6162675"/>
          </a:xfrm>
          <a:prstGeom prst="rec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Subtitle 2"/>
          <p:cNvSpPr>
            <a:spLocks noGrp="1"/>
          </p:cNvSpPr>
          <p:nvPr>
            <p:ph type="subTitle" idx="1"/>
          </p:nvPr>
        </p:nvSpPr>
        <p:spPr bwMode="gray">
          <a:xfrm>
            <a:off x="377475" y="3040560"/>
            <a:ext cx="7194900" cy="1080000"/>
          </a:xfrm>
        </p:spPr>
        <p:txBody>
          <a:bodyPr anchor="t" anchorCtr="0"/>
          <a:lstStyle>
            <a:lvl1pPr marL="0" indent="0" algn="l">
              <a:buNone/>
              <a:defRPr sz="2000">
                <a:solidFill>
                  <a:schemeClr val="tx1"/>
                </a:solidFill>
                <a:latin typeface="+mn-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sv-SE"/>
          </a:p>
        </p:txBody>
      </p:sp>
      <p:sp>
        <p:nvSpPr>
          <p:cNvPr id="11" name="Title 1"/>
          <p:cNvSpPr>
            <a:spLocks noGrp="1"/>
          </p:cNvSpPr>
          <p:nvPr>
            <p:ph type="title"/>
          </p:nvPr>
        </p:nvSpPr>
        <p:spPr>
          <a:xfrm>
            <a:off x="377475" y="1846820"/>
            <a:ext cx="8614125" cy="1097766"/>
          </a:xfrm>
        </p:spPr>
        <p:txBody>
          <a:bodyPr/>
          <a:lstStyle>
            <a:lvl1pPr>
              <a:defRPr>
                <a:solidFill>
                  <a:schemeClr val="tx1"/>
                </a:solidFill>
              </a:defRPr>
            </a:lvl1pPr>
          </a:lstStyle>
          <a:p>
            <a:r>
              <a:rPr lang="en-US"/>
              <a:t>Click to edit Master title style</a:t>
            </a:r>
            <a:endParaRPr lang="sv-SE"/>
          </a:p>
        </p:txBody>
      </p:sp>
    </p:spTree>
    <p:extLst>
      <p:ext uri="{BB962C8B-B14F-4D97-AF65-F5344CB8AC3E}">
        <p14:creationId xmlns:p14="http://schemas.microsoft.com/office/powerpoint/2010/main" val="11825323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Green top ">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tx1"/>
                </a:solidFill>
              </a:defRPr>
            </a:lvl1pPr>
          </a:lstStyle>
          <a:p>
            <a:r>
              <a:rPr lang="en-US"/>
              <a:t>Click to edit Master title style</a:t>
            </a:r>
            <a:endParaRPr lang="sv-SE"/>
          </a:p>
        </p:txBody>
      </p:sp>
    </p:spTree>
    <p:extLst>
      <p:ext uri="{BB962C8B-B14F-4D97-AF65-F5344CB8AC3E}">
        <p14:creationId xmlns:p14="http://schemas.microsoft.com/office/powerpoint/2010/main" val="23447539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Rubrik, text &amp; logotyp">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696000" y="1998000"/>
            <a:ext cx="10800000" cy="1080000"/>
          </a:xfrm>
          <a:prstGeom prst="rect">
            <a:avLst/>
          </a:prstGeom>
        </p:spPr>
        <p:txBody>
          <a:bodyPr anchor="ctr"/>
          <a:lstStyle>
            <a:lvl1pPr algn="ctr">
              <a:defRPr sz="6000"/>
            </a:lvl1pPr>
          </a:lstStyle>
          <a:p>
            <a:r>
              <a:rPr lang="sv-SE"/>
              <a:t>Klicka – lägg till rubrik</a:t>
            </a:r>
          </a:p>
        </p:txBody>
      </p:sp>
      <p:sp>
        <p:nvSpPr>
          <p:cNvPr id="8" name="Platshållare för text 7"/>
          <p:cNvSpPr>
            <a:spLocks noGrp="1"/>
          </p:cNvSpPr>
          <p:nvPr>
            <p:ph type="body" sz="quarter" idx="12" hasCustomPrompt="1"/>
          </p:nvPr>
        </p:nvSpPr>
        <p:spPr>
          <a:xfrm>
            <a:off x="696000" y="3284970"/>
            <a:ext cx="10800000" cy="1800000"/>
          </a:xfrm>
          <a:prstGeom prst="rect">
            <a:avLst/>
          </a:prstGeom>
        </p:spPr>
        <p:txBody>
          <a:bodyPr/>
          <a:lstStyle>
            <a:lvl1pPr marL="0" indent="0" algn="ctr">
              <a:lnSpc>
                <a:spcPct val="100000"/>
              </a:lnSpc>
              <a:buFont typeface="+mj-lt"/>
              <a:buNone/>
              <a:defRPr sz="2400" spc="0" baseline="0"/>
            </a:lvl1pPr>
            <a:lvl2pPr marL="575100" indent="-342900">
              <a:buFont typeface="+mj-lt"/>
              <a:buAutoNum type="arabicPeriod"/>
              <a:defRPr/>
            </a:lvl2pPr>
            <a:lvl3pPr marL="805500" indent="-342900">
              <a:buFont typeface="+mj-lt"/>
              <a:buAutoNum type="arabicPeriod"/>
              <a:defRPr/>
            </a:lvl3pPr>
            <a:lvl4pPr marL="1035900" indent="-342900">
              <a:buFont typeface="+mj-lt"/>
              <a:buAutoNum type="arabicPeriod"/>
              <a:defRPr/>
            </a:lvl4pPr>
            <a:lvl5pPr marL="1230300" indent="-342900">
              <a:buFont typeface="+mj-lt"/>
              <a:buAutoNum type="arabicPeriod"/>
              <a:defRPr/>
            </a:lvl5pPr>
          </a:lstStyle>
          <a:p>
            <a:pPr lvl="0"/>
            <a:r>
              <a:rPr lang="sv-SE"/>
              <a:t>Skriv text här</a:t>
            </a:r>
          </a:p>
        </p:txBody>
      </p:sp>
      <p:sp>
        <p:nvSpPr>
          <p:cNvPr id="5" name="Platshållare för datum 4"/>
          <p:cNvSpPr>
            <a:spLocks noGrp="1"/>
          </p:cNvSpPr>
          <p:nvPr>
            <p:ph type="dt" sz="half" idx="14"/>
          </p:nvPr>
        </p:nvSpPr>
        <p:spPr/>
        <p:txBody>
          <a:bodyPr/>
          <a:lstStyle>
            <a:lvl1pPr>
              <a:defRPr sz="1000"/>
            </a:lvl1pPr>
          </a:lstStyle>
          <a:p>
            <a:endParaRPr lang="sv-SE"/>
          </a:p>
        </p:txBody>
      </p:sp>
      <p:sp>
        <p:nvSpPr>
          <p:cNvPr id="9" name="Platshållare för sidfot 8"/>
          <p:cNvSpPr>
            <a:spLocks noGrp="1"/>
          </p:cNvSpPr>
          <p:nvPr>
            <p:ph type="ftr" sz="quarter" idx="15"/>
          </p:nvPr>
        </p:nvSpPr>
        <p:spPr/>
        <p:txBody>
          <a:bodyPr/>
          <a:lstStyle>
            <a:lvl1pPr>
              <a:defRPr sz="1000"/>
            </a:lvl1pPr>
          </a:lstStyle>
          <a:p>
            <a:r>
              <a:rPr lang="sv-SE"/>
              <a:t>Titel</a:t>
            </a:r>
          </a:p>
        </p:txBody>
      </p:sp>
      <p:sp>
        <p:nvSpPr>
          <p:cNvPr id="10" name="Platshållare för bildnummer 9"/>
          <p:cNvSpPr>
            <a:spLocks noGrp="1"/>
          </p:cNvSpPr>
          <p:nvPr>
            <p:ph type="sldNum" sz="quarter" idx="16"/>
          </p:nvPr>
        </p:nvSpPr>
        <p:spPr/>
        <p:txBody>
          <a:bodyPr/>
          <a:lstStyle>
            <a:lvl1pPr>
              <a:defRPr sz="1000"/>
            </a:lvl1pPr>
          </a:lstStyle>
          <a:p>
            <a:fld id="{816FEC2C-AD63-44F4-896C-A2025F5FB260}" type="slidenum">
              <a:rPr lang="sv-SE" smtClean="0"/>
              <a:pPr/>
              <a:t>‹#›</a:t>
            </a:fld>
            <a:endParaRPr lang="sv-SE"/>
          </a:p>
        </p:txBody>
      </p:sp>
      <p:sp>
        <p:nvSpPr>
          <p:cNvPr id="6" name="Platshållare för text 5"/>
          <p:cNvSpPr>
            <a:spLocks noGrp="1"/>
          </p:cNvSpPr>
          <p:nvPr>
            <p:ph type="body" sz="quarter" idx="17" hasCustomPrompt="1"/>
          </p:nvPr>
        </p:nvSpPr>
        <p:spPr>
          <a:xfrm>
            <a:off x="694800" y="5529600"/>
            <a:ext cx="2739600" cy="925200"/>
          </a:xfrm>
          <a:prstGeom prst="rect">
            <a:avLst/>
          </a:prstGeom>
        </p:spPr>
        <p:txBody>
          <a:bodyPr/>
          <a:lstStyle>
            <a:lvl1pPr marL="0" indent="0">
              <a:buNone/>
              <a:defRPr/>
            </a:lvl1pPr>
          </a:lstStyle>
          <a:p>
            <a:pPr lvl="0"/>
            <a:r>
              <a:rPr lang="sv-SE"/>
              <a:t>Plats för EU-logotyp</a:t>
            </a:r>
          </a:p>
        </p:txBody>
      </p:sp>
    </p:spTree>
    <p:extLst>
      <p:ext uri="{BB962C8B-B14F-4D97-AF65-F5344CB8AC3E}">
        <p14:creationId xmlns:p14="http://schemas.microsoft.com/office/powerpoint/2010/main" val="3606617786"/>
      </p:ext>
    </p:extLst>
  </p:cSld>
  <p:clrMapOvr>
    <a:masterClrMapping/>
  </p:clrMapOvr>
  <p:extLst>
    <p:ext uri="{DCECCB84-F9BA-43D5-87BE-67443E8EF086}">
      <p15:sldGuideLst xmlns:p15="http://schemas.microsoft.com/office/powerpoint/2012/main">
        <p15:guide id="1" orient="horz" pos="2160">
          <p15:clr>
            <a:srgbClr val="FBAE40"/>
          </p15:clr>
        </p15:guide>
      </p15:sldGuideLst>
    </p:ext>
  </p:extLst>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Rubrik vä, bild hö">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696000" y="1269000"/>
            <a:ext cx="5040000" cy="900000"/>
          </a:xfrm>
          <a:prstGeom prst="rect">
            <a:avLst/>
          </a:prstGeom>
        </p:spPr>
        <p:txBody>
          <a:bodyPr anchor="ctr"/>
          <a:lstStyle>
            <a:lvl1pPr>
              <a:defRPr sz="4000"/>
            </a:lvl1pPr>
          </a:lstStyle>
          <a:p>
            <a:r>
              <a:rPr lang="sv-SE"/>
              <a:t>Rubrik</a:t>
            </a:r>
          </a:p>
        </p:txBody>
      </p:sp>
      <p:sp>
        <p:nvSpPr>
          <p:cNvPr id="10" name="Platshållare för bild 9"/>
          <p:cNvSpPr>
            <a:spLocks noGrp="1"/>
          </p:cNvSpPr>
          <p:nvPr>
            <p:ph type="pic" sz="quarter" idx="13" hasCustomPrompt="1"/>
          </p:nvPr>
        </p:nvSpPr>
        <p:spPr>
          <a:xfrm>
            <a:off x="6456000" y="1269000"/>
            <a:ext cx="5040000" cy="4320000"/>
          </a:xfrm>
          <a:prstGeom prst="rect">
            <a:avLst/>
          </a:prstGeom>
        </p:spPr>
        <p:txBody>
          <a:bodyPr/>
          <a:lstStyle>
            <a:lvl1pPr marL="0" indent="0">
              <a:buNone/>
              <a:defRPr/>
            </a:lvl1pPr>
          </a:lstStyle>
          <a:p>
            <a:r>
              <a:rPr lang="sv-SE"/>
              <a:t>Bild</a:t>
            </a:r>
          </a:p>
        </p:txBody>
      </p:sp>
      <p:sp>
        <p:nvSpPr>
          <p:cNvPr id="5" name="Platshållare för datum 4"/>
          <p:cNvSpPr>
            <a:spLocks noGrp="1"/>
          </p:cNvSpPr>
          <p:nvPr>
            <p:ph type="dt" sz="half" idx="14"/>
          </p:nvPr>
        </p:nvSpPr>
        <p:spPr>
          <a:xfrm>
            <a:off x="10152000" y="201600"/>
            <a:ext cx="1767114" cy="365125"/>
          </a:xfrm>
        </p:spPr>
        <p:txBody>
          <a:bodyPr/>
          <a:lstStyle>
            <a:lvl1pPr>
              <a:defRPr sz="1000"/>
            </a:lvl1pPr>
          </a:lstStyle>
          <a:p>
            <a:endParaRPr lang="sv-SE"/>
          </a:p>
        </p:txBody>
      </p:sp>
      <p:sp>
        <p:nvSpPr>
          <p:cNvPr id="6" name="Platshållare för sidfot 5"/>
          <p:cNvSpPr>
            <a:spLocks noGrp="1"/>
          </p:cNvSpPr>
          <p:nvPr>
            <p:ph type="ftr" sz="quarter" idx="15"/>
          </p:nvPr>
        </p:nvSpPr>
        <p:spPr>
          <a:xfrm>
            <a:off x="696000" y="201600"/>
            <a:ext cx="3570514" cy="365125"/>
          </a:xfrm>
        </p:spPr>
        <p:txBody>
          <a:bodyPr/>
          <a:lstStyle>
            <a:lvl1pPr>
              <a:defRPr sz="1000"/>
            </a:lvl1pPr>
          </a:lstStyle>
          <a:p>
            <a:r>
              <a:rPr lang="sv-SE"/>
              <a:t>Titel</a:t>
            </a:r>
          </a:p>
        </p:txBody>
      </p:sp>
      <p:sp>
        <p:nvSpPr>
          <p:cNvPr id="9" name="Platshållare för bildnummer 8"/>
          <p:cNvSpPr>
            <a:spLocks noGrp="1"/>
          </p:cNvSpPr>
          <p:nvPr>
            <p:ph type="sldNum" sz="quarter" idx="16"/>
          </p:nvPr>
        </p:nvSpPr>
        <p:spPr>
          <a:xfrm>
            <a:off x="-1" y="201600"/>
            <a:ext cx="784800" cy="365125"/>
          </a:xfrm>
        </p:spPr>
        <p:txBody>
          <a:bodyPr/>
          <a:lstStyle>
            <a:lvl1pPr>
              <a:defRPr sz="1000"/>
            </a:lvl1pPr>
          </a:lstStyle>
          <a:p>
            <a:fld id="{816FEC2C-AD63-44F4-896C-A2025F5FB260}" type="slidenum">
              <a:rPr lang="sv-SE" smtClean="0"/>
              <a:pPr/>
              <a:t>‹#›</a:t>
            </a:fld>
            <a:endParaRPr lang="sv-SE"/>
          </a:p>
        </p:txBody>
      </p:sp>
      <p:sp>
        <p:nvSpPr>
          <p:cNvPr id="11" name="Platshållare för text 7"/>
          <p:cNvSpPr>
            <a:spLocks noGrp="1"/>
          </p:cNvSpPr>
          <p:nvPr>
            <p:ph type="body" sz="quarter" idx="12" hasCustomPrompt="1"/>
          </p:nvPr>
        </p:nvSpPr>
        <p:spPr>
          <a:xfrm>
            <a:off x="694800" y="2170800"/>
            <a:ext cx="5040000" cy="3420000"/>
          </a:xfrm>
          <a:prstGeom prst="rect">
            <a:avLst/>
          </a:prstGeom>
        </p:spPr>
        <p:txBody>
          <a:bodyPr/>
          <a:lstStyle>
            <a:lvl1pPr marL="360000" indent="-360000" defTabSz="360000">
              <a:lnSpc>
                <a:spcPct val="100000"/>
              </a:lnSpc>
              <a:buFont typeface="Arial" panose="020B0604020202020204" pitchFamily="34" charset="0"/>
              <a:buChar char="•"/>
              <a:defRPr sz="2000" spc="0"/>
            </a:lvl1pPr>
            <a:lvl2pPr marL="720000" marR="0" indent="-360000" algn="l" defTabSz="360000" rtl="0" eaLnBrk="1" fontAlgn="auto" latinLnBrk="0" hangingPunct="1">
              <a:lnSpc>
                <a:spcPct val="90000"/>
              </a:lnSpc>
              <a:spcBef>
                <a:spcPts val="500"/>
              </a:spcBef>
              <a:spcAft>
                <a:spcPts val="0"/>
              </a:spcAft>
              <a:buClrTx/>
              <a:buSzTx/>
              <a:buFont typeface="Arial" panose="020B0604020202020204" pitchFamily="34" charset="0"/>
              <a:buChar char="‒"/>
              <a:tabLst>
                <a:tab pos="360000" algn="l"/>
              </a:tabLst>
              <a:defRPr lang="sv-SE" sz="1800" kern="1200" spc="0" baseline="0" dirty="0" smtClean="0">
                <a:solidFill>
                  <a:schemeClr val="tx1"/>
                </a:solidFill>
                <a:latin typeface="+mn-lt"/>
                <a:ea typeface="+mn-ea"/>
                <a:cs typeface="+mn-cs"/>
              </a:defRPr>
            </a:lvl2pPr>
            <a:lvl3pPr marL="1080000" marR="0" indent="-3600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lang="sv-SE" sz="1800" kern="1200" spc="0" baseline="0" dirty="0" smtClean="0">
                <a:solidFill>
                  <a:schemeClr val="tx1"/>
                </a:solidFill>
                <a:latin typeface="+mn-lt"/>
                <a:ea typeface="+mn-ea"/>
                <a:cs typeface="+mn-cs"/>
              </a:defRPr>
            </a:lvl3pPr>
            <a:lvl4pPr marL="1440000" marR="0" indent="-3600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lang="sv-SE" sz="1800" kern="1200" spc="0" baseline="0" dirty="0" smtClean="0">
                <a:solidFill>
                  <a:schemeClr val="tx1"/>
                </a:solidFill>
                <a:latin typeface="+mn-lt"/>
                <a:ea typeface="+mn-ea"/>
                <a:cs typeface="+mn-cs"/>
              </a:defRPr>
            </a:lvl4pPr>
            <a:lvl5pPr marL="1800000" indent="-360000" defTabSz="3240000">
              <a:buFont typeface="Arial" panose="020B0604020202020204" pitchFamily="34" charset="0"/>
              <a:buChar char="‒"/>
              <a:tabLst>
                <a:tab pos="360000" algn="l"/>
                <a:tab pos="720000" algn="l"/>
                <a:tab pos="1080000" algn="l"/>
                <a:tab pos="1440000" algn="l"/>
                <a:tab pos="1800000" algn="l"/>
                <a:tab pos="2160000" algn="l"/>
                <a:tab pos="2520000" algn="l"/>
                <a:tab pos="2880000" algn="l"/>
                <a:tab pos="3240000" algn="l"/>
              </a:tabLst>
              <a:defRPr lang="sv-SE" sz="1800" kern="1200" spc="0" baseline="0" dirty="0" smtClean="0">
                <a:solidFill>
                  <a:schemeClr val="tx1"/>
                </a:solidFill>
                <a:latin typeface="+mn-lt"/>
                <a:ea typeface="+mn-ea"/>
                <a:cs typeface="+mn-cs"/>
              </a:defRPr>
            </a:lvl5pPr>
            <a:lvl6pPr marL="2160000" indent="-360000">
              <a:buFont typeface="Arial" panose="020B0604020202020204" pitchFamily="34" charset="0"/>
              <a:buChar char="‒"/>
              <a:defRPr lang="sv-SE" sz="1800" kern="1200" spc="0" baseline="0" dirty="0" smtClean="0">
                <a:solidFill>
                  <a:schemeClr val="tx1"/>
                </a:solidFill>
                <a:latin typeface="+mn-lt"/>
                <a:ea typeface="+mn-ea"/>
                <a:cs typeface="+mn-cs"/>
              </a:defRPr>
            </a:lvl6pPr>
            <a:lvl7pPr marL="2520000" indent="-360000">
              <a:buFont typeface="Arial" panose="020B0604020202020204" pitchFamily="34" charset="0"/>
              <a:buChar char="‒"/>
              <a:defRPr lang="sv-SE" sz="1800" kern="1200" spc="0" baseline="0" dirty="0" smtClean="0">
                <a:solidFill>
                  <a:schemeClr val="tx1"/>
                </a:solidFill>
                <a:latin typeface="+mn-lt"/>
                <a:ea typeface="+mn-ea"/>
                <a:cs typeface="+mn-cs"/>
              </a:defRPr>
            </a:lvl7pPr>
            <a:lvl8pPr marL="2880000" indent="-360000">
              <a:buFont typeface="Arial" panose="020B0604020202020204" pitchFamily="34" charset="0"/>
              <a:buChar char="‒"/>
              <a:defRPr lang="sv-SE" sz="1800" kern="1200" spc="0" baseline="0" dirty="0" smtClean="0">
                <a:solidFill>
                  <a:schemeClr val="tx1"/>
                </a:solidFill>
                <a:latin typeface="+mn-lt"/>
                <a:ea typeface="+mn-ea"/>
                <a:cs typeface="+mn-cs"/>
              </a:defRPr>
            </a:lvl8pPr>
            <a:lvl9pPr marL="3240000" indent="-324000">
              <a:buFont typeface="Arial" panose="020B0604020202020204" pitchFamily="34" charset="0"/>
              <a:buChar char="‒"/>
              <a:defRPr lang="sv-SE" sz="1800" kern="1200" spc="0" baseline="0" dirty="0" smtClean="0">
                <a:solidFill>
                  <a:schemeClr val="tx1"/>
                </a:solidFill>
                <a:latin typeface="+mn-lt"/>
                <a:ea typeface="+mn-ea"/>
                <a:cs typeface="+mn-cs"/>
              </a:defRPr>
            </a:lvl9pPr>
          </a:lstStyle>
          <a:p>
            <a:pPr lvl="0"/>
            <a:r>
              <a:rPr lang="sv-SE"/>
              <a:t>Skriv text här</a:t>
            </a:r>
          </a:p>
        </p:txBody>
      </p:sp>
    </p:spTree>
    <p:extLst>
      <p:ext uri="{BB962C8B-B14F-4D97-AF65-F5344CB8AC3E}">
        <p14:creationId xmlns:p14="http://schemas.microsoft.com/office/powerpoint/2010/main" val="2620645431"/>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Rubrik hö, bild vä">
    <p:spTree>
      <p:nvGrpSpPr>
        <p:cNvPr id="1" name=""/>
        <p:cNvGrpSpPr/>
        <p:nvPr/>
      </p:nvGrpSpPr>
      <p:grpSpPr>
        <a:xfrm>
          <a:off x="0" y="0"/>
          <a:ext cx="0" cy="0"/>
          <a:chOff x="0" y="0"/>
          <a:chExt cx="0" cy="0"/>
        </a:xfrm>
      </p:grpSpPr>
      <p:sp>
        <p:nvSpPr>
          <p:cNvPr id="5" name="Rubrik 1"/>
          <p:cNvSpPr>
            <a:spLocks noGrp="1"/>
          </p:cNvSpPr>
          <p:nvPr>
            <p:ph type="title" hasCustomPrompt="1"/>
          </p:nvPr>
        </p:nvSpPr>
        <p:spPr>
          <a:xfrm>
            <a:off x="6456000" y="1269000"/>
            <a:ext cx="5040000" cy="900000"/>
          </a:xfrm>
          <a:prstGeom prst="rect">
            <a:avLst/>
          </a:prstGeom>
        </p:spPr>
        <p:txBody>
          <a:bodyPr anchor="ctr"/>
          <a:lstStyle>
            <a:lvl1pPr>
              <a:defRPr sz="4000"/>
            </a:lvl1pPr>
          </a:lstStyle>
          <a:p>
            <a:r>
              <a:rPr lang="sv-SE"/>
              <a:t>Rubrik</a:t>
            </a:r>
          </a:p>
        </p:txBody>
      </p:sp>
      <p:sp>
        <p:nvSpPr>
          <p:cNvPr id="7" name="Platshållare för bild 9"/>
          <p:cNvSpPr>
            <a:spLocks noGrp="1"/>
          </p:cNvSpPr>
          <p:nvPr>
            <p:ph type="pic" sz="quarter" idx="13" hasCustomPrompt="1"/>
          </p:nvPr>
        </p:nvSpPr>
        <p:spPr>
          <a:xfrm>
            <a:off x="694800" y="1269000"/>
            <a:ext cx="5040000" cy="4320000"/>
          </a:xfrm>
          <a:prstGeom prst="rect">
            <a:avLst/>
          </a:prstGeom>
        </p:spPr>
        <p:txBody>
          <a:bodyPr/>
          <a:lstStyle>
            <a:lvl1pPr marL="0" indent="0">
              <a:buNone/>
              <a:defRPr/>
            </a:lvl1pPr>
          </a:lstStyle>
          <a:p>
            <a:r>
              <a:rPr lang="sv-SE"/>
              <a:t>Bild</a:t>
            </a:r>
          </a:p>
        </p:txBody>
      </p:sp>
      <p:sp>
        <p:nvSpPr>
          <p:cNvPr id="2" name="Platshållare för datum 1"/>
          <p:cNvSpPr>
            <a:spLocks noGrp="1"/>
          </p:cNvSpPr>
          <p:nvPr>
            <p:ph type="dt" sz="half" idx="14"/>
          </p:nvPr>
        </p:nvSpPr>
        <p:spPr/>
        <p:txBody>
          <a:bodyPr/>
          <a:lstStyle>
            <a:lvl1pPr>
              <a:defRPr sz="1000"/>
            </a:lvl1pPr>
          </a:lstStyle>
          <a:p>
            <a:endParaRPr lang="sv-SE"/>
          </a:p>
        </p:txBody>
      </p:sp>
      <p:sp>
        <p:nvSpPr>
          <p:cNvPr id="9" name="Platshållare för sidfot 8"/>
          <p:cNvSpPr>
            <a:spLocks noGrp="1"/>
          </p:cNvSpPr>
          <p:nvPr>
            <p:ph type="ftr" sz="quarter" idx="15"/>
          </p:nvPr>
        </p:nvSpPr>
        <p:spPr/>
        <p:txBody>
          <a:bodyPr/>
          <a:lstStyle>
            <a:lvl1pPr>
              <a:defRPr sz="1000"/>
            </a:lvl1pPr>
          </a:lstStyle>
          <a:p>
            <a:r>
              <a:rPr lang="sv-SE"/>
              <a:t>Titel</a:t>
            </a:r>
          </a:p>
        </p:txBody>
      </p:sp>
      <p:sp>
        <p:nvSpPr>
          <p:cNvPr id="10" name="Platshållare för bildnummer 9"/>
          <p:cNvSpPr>
            <a:spLocks noGrp="1"/>
          </p:cNvSpPr>
          <p:nvPr>
            <p:ph type="sldNum" sz="quarter" idx="16"/>
          </p:nvPr>
        </p:nvSpPr>
        <p:spPr/>
        <p:txBody>
          <a:bodyPr/>
          <a:lstStyle>
            <a:lvl1pPr>
              <a:defRPr sz="1000"/>
            </a:lvl1pPr>
          </a:lstStyle>
          <a:p>
            <a:fld id="{816FEC2C-AD63-44F4-896C-A2025F5FB260}" type="slidenum">
              <a:rPr lang="sv-SE" smtClean="0"/>
              <a:pPr/>
              <a:t>‹#›</a:t>
            </a:fld>
            <a:endParaRPr lang="sv-SE"/>
          </a:p>
        </p:txBody>
      </p:sp>
      <p:sp>
        <p:nvSpPr>
          <p:cNvPr id="8" name="Platshållare för text 7"/>
          <p:cNvSpPr>
            <a:spLocks noGrp="1"/>
          </p:cNvSpPr>
          <p:nvPr>
            <p:ph type="body" sz="quarter" idx="12" hasCustomPrompt="1"/>
          </p:nvPr>
        </p:nvSpPr>
        <p:spPr>
          <a:xfrm>
            <a:off x="6454800" y="2170800"/>
            <a:ext cx="5040000" cy="3420000"/>
          </a:xfrm>
          <a:prstGeom prst="rect">
            <a:avLst/>
          </a:prstGeom>
        </p:spPr>
        <p:txBody>
          <a:bodyPr/>
          <a:lstStyle>
            <a:lvl1pPr marL="360000" indent="-360000" defTabSz="360000">
              <a:lnSpc>
                <a:spcPct val="100000"/>
              </a:lnSpc>
              <a:buFont typeface="Arial" panose="020B0604020202020204" pitchFamily="34" charset="0"/>
              <a:buChar char="•"/>
              <a:defRPr sz="2000" spc="0"/>
            </a:lvl1pPr>
            <a:lvl2pPr marL="720000" marR="0" indent="-360000" algn="l" defTabSz="360000" rtl="0" eaLnBrk="1" fontAlgn="auto" latinLnBrk="0" hangingPunct="1">
              <a:lnSpc>
                <a:spcPct val="90000"/>
              </a:lnSpc>
              <a:spcBef>
                <a:spcPts val="500"/>
              </a:spcBef>
              <a:spcAft>
                <a:spcPts val="0"/>
              </a:spcAft>
              <a:buClrTx/>
              <a:buSzTx/>
              <a:buFont typeface="Arial" panose="020B0604020202020204" pitchFamily="34" charset="0"/>
              <a:buChar char="‒"/>
              <a:tabLst>
                <a:tab pos="360000" algn="l"/>
              </a:tabLst>
              <a:defRPr lang="sv-SE" sz="1800" kern="1200" spc="0" baseline="0" dirty="0" smtClean="0">
                <a:solidFill>
                  <a:schemeClr val="tx1"/>
                </a:solidFill>
                <a:latin typeface="+mn-lt"/>
                <a:ea typeface="+mn-ea"/>
                <a:cs typeface="+mn-cs"/>
              </a:defRPr>
            </a:lvl2pPr>
            <a:lvl3pPr marL="1080000" marR="0" indent="-3600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lang="sv-SE" sz="1800" kern="1200" spc="0" baseline="0" dirty="0" smtClean="0">
                <a:solidFill>
                  <a:schemeClr val="tx1"/>
                </a:solidFill>
                <a:latin typeface="+mn-lt"/>
                <a:ea typeface="+mn-ea"/>
                <a:cs typeface="+mn-cs"/>
              </a:defRPr>
            </a:lvl3pPr>
            <a:lvl4pPr marL="1440000" marR="0" indent="-360000" algn="l" defTabSz="914400" rtl="0" eaLnBrk="1" fontAlgn="auto" latinLnBrk="0" hangingPunct="1">
              <a:lnSpc>
                <a:spcPct val="90000"/>
              </a:lnSpc>
              <a:spcBef>
                <a:spcPts val="500"/>
              </a:spcBef>
              <a:spcAft>
                <a:spcPts val="0"/>
              </a:spcAft>
              <a:buClrTx/>
              <a:buSzTx/>
              <a:buFont typeface="Arial" panose="020B0604020202020204" pitchFamily="34" charset="0"/>
              <a:buChar char="‒"/>
              <a:tabLst/>
              <a:defRPr lang="sv-SE" sz="1800" kern="1200" spc="0" baseline="0" dirty="0" smtClean="0">
                <a:solidFill>
                  <a:schemeClr val="tx1"/>
                </a:solidFill>
                <a:latin typeface="+mn-lt"/>
                <a:ea typeface="+mn-ea"/>
                <a:cs typeface="+mn-cs"/>
              </a:defRPr>
            </a:lvl4pPr>
            <a:lvl5pPr marL="1800000" indent="-360000" defTabSz="3240000">
              <a:buFont typeface="Arial" panose="020B0604020202020204" pitchFamily="34" charset="0"/>
              <a:buChar char="‒"/>
              <a:tabLst>
                <a:tab pos="360000" algn="l"/>
                <a:tab pos="720000" algn="l"/>
                <a:tab pos="1080000" algn="l"/>
                <a:tab pos="1440000" algn="l"/>
                <a:tab pos="1800000" algn="l"/>
                <a:tab pos="2160000" algn="l"/>
                <a:tab pos="2520000" algn="l"/>
                <a:tab pos="2880000" algn="l"/>
                <a:tab pos="3240000" algn="l"/>
              </a:tabLst>
              <a:defRPr lang="sv-SE" sz="1800" kern="1200" spc="0" baseline="0" dirty="0" smtClean="0">
                <a:solidFill>
                  <a:schemeClr val="tx1"/>
                </a:solidFill>
                <a:latin typeface="+mn-lt"/>
                <a:ea typeface="+mn-ea"/>
                <a:cs typeface="+mn-cs"/>
              </a:defRPr>
            </a:lvl5pPr>
            <a:lvl6pPr marL="2160000" indent="-360000">
              <a:buFont typeface="Arial" panose="020B0604020202020204" pitchFamily="34" charset="0"/>
              <a:buChar char="‒"/>
              <a:defRPr lang="sv-SE" sz="1800" kern="1200" spc="0" baseline="0" dirty="0" smtClean="0">
                <a:solidFill>
                  <a:schemeClr val="tx1"/>
                </a:solidFill>
                <a:latin typeface="+mn-lt"/>
                <a:ea typeface="+mn-ea"/>
                <a:cs typeface="+mn-cs"/>
              </a:defRPr>
            </a:lvl6pPr>
            <a:lvl7pPr marL="2520000" indent="-360000">
              <a:buFont typeface="Arial" panose="020B0604020202020204" pitchFamily="34" charset="0"/>
              <a:buChar char="‒"/>
              <a:defRPr lang="sv-SE" sz="1800" kern="1200" spc="0" baseline="0" dirty="0" smtClean="0">
                <a:solidFill>
                  <a:schemeClr val="tx1"/>
                </a:solidFill>
                <a:latin typeface="+mn-lt"/>
                <a:ea typeface="+mn-ea"/>
                <a:cs typeface="+mn-cs"/>
              </a:defRPr>
            </a:lvl7pPr>
            <a:lvl8pPr marL="2880000" indent="-360000">
              <a:buFont typeface="Arial" panose="020B0604020202020204" pitchFamily="34" charset="0"/>
              <a:buChar char="‒"/>
              <a:defRPr lang="sv-SE" sz="1800" kern="1200" spc="0" baseline="0" dirty="0" smtClean="0">
                <a:solidFill>
                  <a:schemeClr val="tx1"/>
                </a:solidFill>
                <a:latin typeface="+mn-lt"/>
                <a:ea typeface="+mn-ea"/>
                <a:cs typeface="+mn-cs"/>
              </a:defRPr>
            </a:lvl8pPr>
            <a:lvl9pPr marL="3240000" indent="-324000">
              <a:buFont typeface="Arial" panose="020B0604020202020204" pitchFamily="34" charset="0"/>
              <a:buChar char="‒"/>
              <a:defRPr lang="sv-SE" sz="1800" kern="1200" spc="0" baseline="0" dirty="0" smtClean="0">
                <a:solidFill>
                  <a:schemeClr val="tx1"/>
                </a:solidFill>
                <a:latin typeface="+mn-lt"/>
                <a:ea typeface="+mn-ea"/>
                <a:cs typeface="+mn-cs"/>
              </a:defRPr>
            </a:lvl9pPr>
          </a:lstStyle>
          <a:p>
            <a:pPr lvl="0"/>
            <a:r>
              <a:rPr lang="sv-SE"/>
              <a:t>Skriv text här</a:t>
            </a:r>
          </a:p>
        </p:txBody>
      </p:sp>
    </p:spTree>
    <p:extLst>
      <p:ext uri="{BB962C8B-B14F-4D97-AF65-F5344CB8AC3E}">
        <p14:creationId xmlns:p14="http://schemas.microsoft.com/office/powerpoint/2010/main" val="3987478544"/>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Diagram">
    <p:spTree>
      <p:nvGrpSpPr>
        <p:cNvPr id="1" name=""/>
        <p:cNvGrpSpPr/>
        <p:nvPr/>
      </p:nvGrpSpPr>
      <p:grpSpPr>
        <a:xfrm>
          <a:off x="0" y="0"/>
          <a:ext cx="0" cy="0"/>
          <a:chOff x="0" y="0"/>
          <a:chExt cx="0" cy="0"/>
        </a:xfrm>
      </p:grpSpPr>
      <p:sp>
        <p:nvSpPr>
          <p:cNvPr id="6" name="Platshållare för diagram 5"/>
          <p:cNvSpPr>
            <a:spLocks noGrp="1"/>
          </p:cNvSpPr>
          <p:nvPr>
            <p:ph type="chart" sz="quarter" idx="12" hasCustomPrompt="1"/>
          </p:nvPr>
        </p:nvSpPr>
        <p:spPr>
          <a:xfrm>
            <a:off x="696000" y="1269000"/>
            <a:ext cx="10800000" cy="4320000"/>
          </a:xfrm>
          <a:prstGeom prst="rect">
            <a:avLst/>
          </a:prstGeom>
        </p:spPr>
        <p:txBody>
          <a:bodyPr/>
          <a:lstStyle>
            <a:lvl1pPr marL="0" indent="0" algn="l">
              <a:buNone/>
              <a:defRPr/>
            </a:lvl1pPr>
          </a:lstStyle>
          <a:p>
            <a:r>
              <a:rPr lang="sv-SE"/>
              <a:t>Diagram</a:t>
            </a:r>
          </a:p>
        </p:txBody>
      </p:sp>
      <p:sp>
        <p:nvSpPr>
          <p:cNvPr id="2" name="Platshållare för datum 1"/>
          <p:cNvSpPr>
            <a:spLocks noGrp="1"/>
          </p:cNvSpPr>
          <p:nvPr>
            <p:ph type="dt" sz="half" idx="13"/>
          </p:nvPr>
        </p:nvSpPr>
        <p:spPr/>
        <p:txBody>
          <a:bodyPr/>
          <a:lstStyle>
            <a:lvl1pPr>
              <a:defRPr sz="1000"/>
            </a:lvl1pPr>
          </a:lstStyle>
          <a:p>
            <a:endParaRPr lang="sv-SE"/>
          </a:p>
        </p:txBody>
      </p:sp>
      <p:sp>
        <p:nvSpPr>
          <p:cNvPr id="7" name="Platshållare för sidfot 6"/>
          <p:cNvSpPr>
            <a:spLocks noGrp="1"/>
          </p:cNvSpPr>
          <p:nvPr>
            <p:ph type="ftr" sz="quarter" idx="14"/>
          </p:nvPr>
        </p:nvSpPr>
        <p:spPr/>
        <p:txBody>
          <a:bodyPr/>
          <a:lstStyle>
            <a:lvl1pPr>
              <a:defRPr sz="1000"/>
            </a:lvl1pPr>
          </a:lstStyle>
          <a:p>
            <a:r>
              <a:rPr lang="sv-SE"/>
              <a:t>Titel</a:t>
            </a:r>
          </a:p>
        </p:txBody>
      </p:sp>
      <p:sp>
        <p:nvSpPr>
          <p:cNvPr id="8" name="Platshållare för bildnummer 7"/>
          <p:cNvSpPr>
            <a:spLocks noGrp="1"/>
          </p:cNvSpPr>
          <p:nvPr>
            <p:ph type="sldNum" sz="quarter" idx="15"/>
          </p:nvPr>
        </p:nvSpPr>
        <p:spPr/>
        <p:txBody>
          <a:bodyPr/>
          <a:lstStyle>
            <a:lvl1pPr>
              <a:defRPr sz="1000"/>
            </a:lvl1pPr>
          </a:lstStyle>
          <a:p>
            <a:fld id="{816FEC2C-AD63-44F4-896C-A2025F5FB260}" type="slidenum">
              <a:rPr lang="sv-SE" smtClean="0"/>
              <a:pPr/>
              <a:t>‹#›</a:t>
            </a:fld>
            <a:endParaRPr lang="sv-SE"/>
          </a:p>
        </p:txBody>
      </p:sp>
    </p:spTree>
    <p:extLst>
      <p:ext uri="{BB962C8B-B14F-4D97-AF65-F5344CB8AC3E}">
        <p14:creationId xmlns:p14="http://schemas.microsoft.com/office/powerpoint/2010/main" val="820619243"/>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Rubrik, text &amp; diagram">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696000" y="1269000"/>
            <a:ext cx="10800000" cy="900000"/>
          </a:xfrm>
          <a:prstGeom prst="rect">
            <a:avLst/>
          </a:prstGeom>
        </p:spPr>
        <p:txBody>
          <a:bodyPr anchor="ctr"/>
          <a:lstStyle>
            <a:lvl1pPr algn="ctr">
              <a:defRPr sz="4000" baseline="0"/>
            </a:lvl1pPr>
          </a:lstStyle>
          <a:p>
            <a:r>
              <a:rPr lang="sv-SE"/>
              <a:t>Klicka – lägg till rubrik</a:t>
            </a:r>
          </a:p>
        </p:txBody>
      </p:sp>
      <p:sp>
        <p:nvSpPr>
          <p:cNvPr id="8" name="Platshållare för text 7"/>
          <p:cNvSpPr>
            <a:spLocks noGrp="1"/>
          </p:cNvSpPr>
          <p:nvPr>
            <p:ph type="body" sz="quarter" idx="12" hasCustomPrompt="1"/>
          </p:nvPr>
        </p:nvSpPr>
        <p:spPr>
          <a:xfrm>
            <a:off x="696000" y="2170062"/>
            <a:ext cx="5040000" cy="3420000"/>
          </a:xfrm>
          <a:prstGeom prst="rect">
            <a:avLst/>
          </a:prstGeom>
        </p:spPr>
        <p:txBody>
          <a:bodyPr/>
          <a:lstStyle>
            <a:lvl1pPr marL="0" indent="0">
              <a:lnSpc>
                <a:spcPct val="100000"/>
              </a:lnSpc>
              <a:buNone/>
              <a:defRPr sz="2000" spc="0"/>
            </a:lvl1pPr>
            <a:lvl2pPr marL="232200" indent="0">
              <a:buNone/>
              <a:defRPr/>
            </a:lvl2pPr>
            <a:lvl3pPr marL="462600" indent="0">
              <a:buNone/>
              <a:defRPr/>
            </a:lvl3pPr>
            <a:lvl4pPr marL="693000" indent="0">
              <a:buNone/>
              <a:defRPr/>
            </a:lvl4pPr>
            <a:lvl5pPr marL="887400" indent="0">
              <a:buNone/>
              <a:defRPr/>
            </a:lvl5pPr>
          </a:lstStyle>
          <a:p>
            <a:pPr lvl="0"/>
            <a:r>
              <a:rPr lang="sv-SE"/>
              <a:t>Skriv text här</a:t>
            </a:r>
          </a:p>
        </p:txBody>
      </p:sp>
      <p:sp>
        <p:nvSpPr>
          <p:cNvPr id="6" name="Platshållare för diagram 5"/>
          <p:cNvSpPr>
            <a:spLocks noGrp="1"/>
          </p:cNvSpPr>
          <p:nvPr>
            <p:ph type="chart" sz="quarter" idx="13" hasCustomPrompt="1"/>
          </p:nvPr>
        </p:nvSpPr>
        <p:spPr>
          <a:xfrm>
            <a:off x="6454800" y="2169000"/>
            <a:ext cx="5040000" cy="3421062"/>
          </a:xfrm>
          <a:prstGeom prst="rect">
            <a:avLst/>
          </a:prstGeom>
        </p:spPr>
        <p:txBody>
          <a:bodyPr/>
          <a:lstStyle>
            <a:lvl1pPr marL="0" indent="0">
              <a:buNone/>
              <a:defRPr/>
            </a:lvl1pPr>
          </a:lstStyle>
          <a:p>
            <a:r>
              <a:rPr lang="sv-SE"/>
              <a:t>Diagram</a:t>
            </a:r>
          </a:p>
        </p:txBody>
      </p:sp>
      <p:sp>
        <p:nvSpPr>
          <p:cNvPr id="5" name="Platshållare för datum 4"/>
          <p:cNvSpPr>
            <a:spLocks noGrp="1"/>
          </p:cNvSpPr>
          <p:nvPr>
            <p:ph type="dt" sz="half" idx="14"/>
          </p:nvPr>
        </p:nvSpPr>
        <p:spPr/>
        <p:txBody>
          <a:bodyPr/>
          <a:lstStyle>
            <a:lvl1pPr>
              <a:defRPr sz="1000"/>
            </a:lvl1pPr>
          </a:lstStyle>
          <a:p>
            <a:endParaRPr lang="sv-SE"/>
          </a:p>
        </p:txBody>
      </p:sp>
      <p:sp>
        <p:nvSpPr>
          <p:cNvPr id="9" name="Platshållare för sidfot 8"/>
          <p:cNvSpPr>
            <a:spLocks noGrp="1"/>
          </p:cNvSpPr>
          <p:nvPr>
            <p:ph type="ftr" sz="quarter" idx="15"/>
          </p:nvPr>
        </p:nvSpPr>
        <p:spPr/>
        <p:txBody>
          <a:bodyPr/>
          <a:lstStyle>
            <a:lvl1pPr>
              <a:defRPr sz="1000"/>
            </a:lvl1pPr>
          </a:lstStyle>
          <a:p>
            <a:r>
              <a:rPr lang="sv-SE"/>
              <a:t>Titel</a:t>
            </a:r>
          </a:p>
        </p:txBody>
      </p:sp>
      <p:sp>
        <p:nvSpPr>
          <p:cNvPr id="10" name="Platshållare för bildnummer 9"/>
          <p:cNvSpPr>
            <a:spLocks noGrp="1"/>
          </p:cNvSpPr>
          <p:nvPr>
            <p:ph type="sldNum" sz="quarter" idx="16"/>
          </p:nvPr>
        </p:nvSpPr>
        <p:spPr/>
        <p:txBody>
          <a:bodyPr/>
          <a:lstStyle>
            <a:lvl1pPr>
              <a:defRPr sz="1000"/>
            </a:lvl1pPr>
          </a:lstStyle>
          <a:p>
            <a:fld id="{816FEC2C-AD63-44F4-896C-A2025F5FB260}" type="slidenum">
              <a:rPr lang="sv-SE" smtClean="0"/>
              <a:pPr/>
              <a:t>‹#›</a:t>
            </a:fld>
            <a:endParaRPr lang="sv-SE"/>
          </a:p>
        </p:txBody>
      </p:sp>
    </p:spTree>
    <p:extLst>
      <p:ext uri="{BB962C8B-B14F-4D97-AF65-F5344CB8AC3E}">
        <p14:creationId xmlns:p14="http://schemas.microsoft.com/office/powerpoint/2010/main" val="1962423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Light Blue top">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Tree>
    <p:extLst>
      <p:ext uri="{BB962C8B-B14F-4D97-AF65-F5344CB8AC3E}">
        <p14:creationId xmlns:p14="http://schemas.microsoft.com/office/powerpoint/2010/main" val="27483319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2 column Blue top">
    <p:spTree>
      <p:nvGrpSpPr>
        <p:cNvPr id="1" name=""/>
        <p:cNvGrpSpPr/>
        <p:nvPr/>
      </p:nvGrpSpPr>
      <p:grpSpPr>
        <a:xfrm>
          <a:off x="0" y="0"/>
          <a:ext cx="0" cy="0"/>
          <a:chOff x="0" y="0"/>
          <a:chExt cx="0" cy="0"/>
        </a:xfrm>
      </p:grpSpPr>
      <p:sp>
        <p:nvSpPr>
          <p:cNvPr id="11" name="Rectangle 10"/>
          <p:cNvSpPr/>
          <p:nvPr userDrawn="1"/>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9"/>
            <a:ext cx="5451923" cy="4176712"/>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9" name="Platshållare för text 8"/>
          <p:cNvSpPr>
            <a:spLocks noGrp="1"/>
          </p:cNvSpPr>
          <p:nvPr>
            <p:ph type="body" sz="quarter" idx="13"/>
          </p:nvPr>
        </p:nvSpPr>
        <p:spPr>
          <a:xfrm>
            <a:off x="6231506" y="1773239"/>
            <a:ext cx="5481070" cy="4176712"/>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3353428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2 column Green top">
    <p:spTree>
      <p:nvGrpSpPr>
        <p:cNvPr id="1" name=""/>
        <p:cNvGrpSpPr/>
        <p:nvPr/>
      </p:nvGrpSpPr>
      <p:grpSpPr>
        <a:xfrm>
          <a:off x="0" y="0"/>
          <a:ext cx="0" cy="0"/>
          <a:chOff x="0" y="0"/>
          <a:chExt cx="0" cy="0"/>
        </a:xfrm>
      </p:grpSpPr>
      <p:sp>
        <p:nvSpPr>
          <p:cNvPr id="11" name="Rectangle 10"/>
          <p:cNvSpPr/>
          <p:nvPr userDrawn="1"/>
        </p:nvSpPr>
        <p:spPr>
          <a:xfrm>
            <a:off x="0" y="0"/>
            <a:ext cx="12192000" cy="139982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9"/>
            <a:ext cx="5451923" cy="4176712"/>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9" name="Platshållare för text 8"/>
          <p:cNvSpPr>
            <a:spLocks noGrp="1"/>
          </p:cNvSpPr>
          <p:nvPr>
            <p:ph type="body" sz="quarter" idx="13"/>
          </p:nvPr>
        </p:nvSpPr>
        <p:spPr>
          <a:xfrm>
            <a:off x="6231506" y="1773239"/>
            <a:ext cx="5481070" cy="4176712"/>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tx1"/>
                </a:solidFill>
              </a:defRPr>
            </a:lvl1pPr>
          </a:lstStyle>
          <a:p>
            <a:r>
              <a:rPr lang="en-US"/>
              <a:t>Click to add title</a:t>
            </a:r>
            <a:endParaRPr lang="sv-SE"/>
          </a:p>
        </p:txBody>
      </p:sp>
    </p:spTree>
    <p:extLst>
      <p:ext uri="{BB962C8B-B14F-4D97-AF65-F5344CB8AC3E}">
        <p14:creationId xmlns:p14="http://schemas.microsoft.com/office/powerpoint/2010/main" val="27811992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2 column Light Green top">
    <p:spTree>
      <p:nvGrpSpPr>
        <p:cNvPr id="1" name=""/>
        <p:cNvGrpSpPr/>
        <p:nvPr/>
      </p:nvGrpSpPr>
      <p:grpSpPr>
        <a:xfrm>
          <a:off x="0" y="0"/>
          <a:ext cx="0" cy="0"/>
          <a:chOff x="0" y="0"/>
          <a:chExt cx="0" cy="0"/>
        </a:xfrm>
      </p:grpSpPr>
      <p:sp>
        <p:nvSpPr>
          <p:cNvPr id="11" name="Rectangle 10"/>
          <p:cNvSpPr/>
          <p:nvPr userDrawn="1"/>
        </p:nvSpPr>
        <p:spPr>
          <a:xfrm>
            <a:off x="0" y="0"/>
            <a:ext cx="12192000" cy="13998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8"/>
            <a:ext cx="5451923" cy="4176713"/>
          </a:xfrm>
        </p:spPr>
        <p:txBody>
          <a:bodyPr/>
          <a:lstStyle/>
          <a:p>
            <a:pPr lvl="0"/>
            <a:r>
              <a:rPr lang="en-US"/>
              <a:t>Click to edit Master text styles</a:t>
            </a:r>
          </a:p>
          <a:p>
            <a:pPr lvl="1"/>
            <a:r>
              <a:rPr lang="en-US"/>
              <a:t>Second level</a:t>
            </a:r>
          </a:p>
          <a:p>
            <a:pPr lvl="2"/>
            <a:r>
              <a:rPr lang="en-US"/>
              <a:t>Third level</a:t>
            </a:r>
          </a:p>
        </p:txBody>
      </p:sp>
      <p:sp>
        <p:nvSpPr>
          <p:cNvPr id="9" name="Platshållare för text 8"/>
          <p:cNvSpPr>
            <a:spLocks noGrp="1"/>
          </p:cNvSpPr>
          <p:nvPr>
            <p:ph type="body" sz="quarter" idx="13"/>
          </p:nvPr>
        </p:nvSpPr>
        <p:spPr>
          <a:xfrm>
            <a:off x="6231506" y="1773239"/>
            <a:ext cx="5481070" cy="4176712"/>
          </a:xfrm>
        </p:spPr>
        <p:txBody>
          <a:body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6436804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2 column Light Blue top">
    <p:spTree>
      <p:nvGrpSpPr>
        <p:cNvPr id="1" name=""/>
        <p:cNvGrpSpPr/>
        <p:nvPr/>
      </p:nvGrpSpPr>
      <p:grpSpPr>
        <a:xfrm>
          <a:off x="0" y="0"/>
          <a:ext cx="0" cy="0"/>
          <a:chOff x="0" y="0"/>
          <a:chExt cx="0" cy="0"/>
        </a:xfrm>
      </p:grpSpPr>
      <p:sp>
        <p:nvSpPr>
          <p:cNvPr id="11" name="Rectangle 10"/>
          <p:cNvSpPr/>
          <p:nvPr userDrawn="1"/>
        </p:nvSpPr>
        <p:spPr>
          <a:xfrm>
            <a:off x="0" y="0"/>
            <a:ext cx="12192000" cy="139982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9"/>
            <a:ext cx="5451923" cy="4176712"/>
          </a:xfrm>
        </p:spPr>
        <p:txBody>
          <a:bodyPr/>
          <a:lstStyle/>
          <a:p>
            <a:pPr lvl="0"/>
            <a:r>
              <a:rPr lang="en-US"/>
              <a:t>Click to edit Master text styles</a:t>
            </a:r>
          </a:p>
          <a:p>
            <a:pPr lvl="1"/>
            <a:r>
              <a:rPr lang="en-US"/>
              <a:t>Second level</a:t>
            </a:r>
          </a:p>
          <a:p>
            <a:pPr lvl="2"/>
            <a:r>
              <a:rPr lang="en-US"/>
              <a:t>Third level</a:t>
            </a:r>
          </a:p>
        </p:txBody>
      </p:sp>
      <p:sp>
        <p:nvSpPr>
          <p:cNvPr id="9" name="Platshållare för text 8"/>
          <p:cNvSpPr>
            <a:spLocks noGrp="1"/>
          </p:cNvSpPr>
          <p:nvPr>
            <p:ph type="body" sz="quarter" idx="13"/>
          </p:nvPr>
        </p:nvSpPr>
        <p:spPr>
          <a:xfrm>
            <a:off x="6231506" y="1773239"/>
            <a:ext cx="5481070" cy="4176712"/>
          </a:xfrm>
        </p:spPr>
        <p:txBody>
          <a:body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784458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 custom photo">
    <p:spTree>
      <p:nvGrpSpPr>
        <p:cNvPr id="1" name=""/>
        <p:cNvGrpSpPr/>
        <p:nvPr/>
      </p:nvGrpSpPr>
      <p:grpSpPr>
        <a:xfrm>
          <a:off x="0" y="0"/>
          <a:ext cx="0" cy="0"/>
          <a:chOff x="0" y="0"/>
          <a:chExt cx="0" cy="0"/>
        </a:xfrm>
      </p:grpSpPr>
      <p:sp>
        <p:nvSpPr>
          <p:cNvPr id="6" name="Picture Placeholder 7"/>
          <p:cNvSpPr>
            <a:spLocks noGrp="1"/>
          </p:cNvSpPr>
          <p:nvPr>
            <p:ph type="pic" sz="quarter" idx="14"/>
          </p:nvPr>
        </p:nvSpPr>
        <p:spPr>
          <a:xfrm>
            <a:off x="0" y="0"/>
            <a:ext cx="12192000" cy="6161088"/>
          </a:xfrm>
          <a:solidFill>
            <a:schemeClr val="bg1"/>
          </a:solidFill>
        </p:spPr>
        <p:txBody>
          <a:bodyPr tIns="864000" anchor="ctr" anchorCtr="0"/>
          <a:lstStyle>
            <a:lvl1pPr marL="0" indent="0" algn="ctr">
              <a:buNone/>
              <a:defRPr>
                <a:solidFill>
                  <a:schemeClr val="bg1"/>
                </a:solidFill>
              </a:defRPr>
            </a:lvl1pPr>
          </a:lstStyle>
          <a:p>
            <a:r>
              <a:rPr lang="en-US"/>
              <a:t>Click icon to add picture</a:t>
            </a:r>
            <a:endParaRPr lang="sv-SE"/>
          </a:p>
        </p:txBody>
      </p:sp>
      <p:sp>
        <p:nvSpPr>
          <p:cNvPr id="8" name="Title 7"/>
          <p:cNvSpPr>
            <a:spLocks noGrp="1"/>
          </p:cNvSpPr>
          <p:nvPr>
            <p:ph type="title" hasCustomPrompt="1"/>
          </p:nvPr>
        </p:nvSpPr>
        <p:spPr/>
        <p:txBody>
          <a:bodyPr/>
          <a:lstStyle>
            <a:lvl1pPr>
              <a:defRPr>
                <a:solidFill>
                  <a:schemeClr val="tx1"/>
                </a:solidFill>
              </a:defRPr>
            </a:lvl1pPr>
          </a:lstStyle>
          <a:p>
            <a:r>
              <a:rPr lang="en-US"/>
              <a:t>Click to add title</a:t>
            </a:r>
            <a:endParaRPr lang="sv-SE"/>
          </a:p>
        </p:txBody>
      </p:sp>
    </p:spTree>
    <p:extLst>
      <p:ext uri="{BB962C8B-B14F-4D97-AF65-F5344CB8AC3E}">
        <p14:creationId xmlns:p14="http://schemas.microsoft.com/office/powerpoint/2010/main" val="1012637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picture">
    <p:spTree>
      <p:nvGrpSpPr>
        <p:cNvPr id="1" name=""/>
        <p:cNvGrpSpPr/>
        <p:nvPr/>
      </p:nvGrpSpPr>
      <p:grpSpPr>
        <a:xfrm>
          <a:off x="0" y="0"/>
          <a:ext cx="0" cy="0"/>
          <a:chOff x="0" y="0"/>
          <a:chExt cx="0" cy="0"/>
        </a:xfrm>
      </p:grpSpPr>
      <p:sp>
        <p:nvSpPr>
          <p:cNvPr id="6" name="Picture Placeholder 7"/>
          <p:cNvSpPr>
            <a:spLocks noGrp="1"/>
          </p:cNvSpPr>
          <p:nvPr>
            <p:ph type="pic" sz="quarter" idx="14"/>
          </p:nvPr>
        </p:nvSpPr>
        <p:spPr>
          <a:xfrm>
            <a:off x="1" y="1395413"/>
            <a:ext cx="12191999" cy="4765675"/>
          </a:xfrm>
        </p:spPr>
        <p:txBody>
          <a:bodyPr/>
          <a:lstStyle>
            <a:lvl1pPr marL="0" indent="0">
              <a:buNone/>
              <a:defRPr/>
            </a:lvl1pPr>
          </a:lstStyle>
          <a:p>
            <a:r>
              <a:rPr lang="en-US"/>
              <a:t>Click icon to add picture</a:t>
            </a:r>
            <a:endParaRPr lang="sv-SE"/>
          </a:p>
        </p:txBody>
      </p:sp>
      <p:sp>
        <p:nvSpPr>
          <p:cNvPr id="8" name="Title 7"/>
          <p:cNvSpPr>
            <a:spLocks noGrp="1"/>
          </p:cNvSpPr>
          <p:nvPr>
            <p:ph type="title" hasCustomPrompt="1"/>
          </p:nvPr>
        </p:nvSpPr>
        <p:spPr/>
        <p:txBody>
          <a:bodyPr/>
          <a:lstStyle>
            <a:lvl1pPr>
              <a:defRPr/>
            </a:lvl1pPr>
          </a:lstStyle>
          <a:p>
            <a:r>
              <a:rPr lang="en-US"/>
              <a:t>Click to add title</a:t>
            </a:r>
            <a:endParaRPr lang="sv-SE"/>
          </a:p>
        </p:txBody>
      </p:sp>
    </p:spTree>
    <p:extLst>
      <p:ext uri="{BB962C8B-B14F-4D97-AF65-F5344CB8AC3E}">
        <p14:creationId xmlns:p14="http://schemas.microsoft.com/office/powerpoint/2010/main" val="3175794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66709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Headline and small right picture Blue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9002185" y="0"/>
            <a:ext cx="3189815"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845535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845535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6692773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Blue and Content">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tx1"/>
                </a:solidFill>
              </a:defRPr>
            </a:lvl1pPr>
          </a:lstStyle>
          <a:p>
            <a:r>
              <a:rPr lang="en-US"/>
              <a:t>Click to edit Master title style</a:t>
            </a:r>
            <a:endParaRPr lang="sv-SE"/>
          </a:p>
        </p:txBody>
      </p:sp>
      <p:sp>
        <p:nvSpPr>
          <p:cNvPr id="11" name="Content Placeholder 6"/>
          <p:cNvSpPr>
            <a:spLocks noGrp="1"/>
          </p:cNvSpPr>
          <p:nvPr>
            <p:ph sz="quarter" idx="14"/>
          </p:nvPr>
        </p:nvSpPr>
        <p:spPr>
          <a:xfrm>
            <a:off x="385080" y="1773237"/>
            <a:ext cx="10191600" cy="4176000"/>
          </a:xfrm>
        </p:spPr>
        <p:txBody>
          <a:bodyPr/>
          <a:lstStyle>
            <a:lvl1pPr>
              <a:buClr>
                <a:srgbClr val="595959"/>
              </a:buClr>
              <a:buFont typeface="Calibri" panose="020F0502020204030204" pitchFamily="34" charset="0"/>
              <a:buChar char="‒"/>
              <a:defRPr>
                <a:solidFill>
                  <a:schemeClr val="bg1"/>
                </a:solidFill>
              </a:defRPr>
            </a:lvl1pPr>
            <a:lvl2pPr>
              <a:buClr>
                <a:srgbClr val="595959"/>
              </a:buClr>
              <a:defRPr>
                <a:solidFill>
                  <a:schemeClr val="bg1"/>
                </a:solidFill>
              </a:defRPr>
            </a:lvl2pPr>
            <a:lvl3pPr>
              <a:buClr>
                <a:srgbClr val="595959"/>
              </a:buClr>
              <a:buFont typeface="Calibri" panose="020F0502020204030204" pitchFamily="34" charset="0"/>
              <a:buChar char="‒"/>
              <a:defRPr>
                <a:solidFill>
                  <a:schemeClr val="bg1"/>
                </a:solidFill>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119329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Headline and medium right picture Blue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7573597" y="0"/>
            <a:ext cx="4618404"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704216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704216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1660194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Headline and large right picture Blue BG">
    <p:spTree>
      <p:nvGrpSpPr>
        <p:cNvPr id="1" name=""/>
        <p:cNvGrpSpPr/>
        <p:nvPr/>
      </p:nvGrpSpPr>
      <p:grpSpPr>
        <a:xfrm>
          <a:off x="0" y="0"/>
          <a:ext cx="0" cy="0"/>
          <a:chOff x="0" y="0"/>
          <a:chExt cx="0" cy="0"/>
        </a:xfrm>
      </p:grpSpPr>
      <p:sp>
        <p:nvSpPr>
          <p:cNvPr id="6" name="Rectangle 5"/>
          <p:cNvSpPr/>
          <p:nvPr userDrawn="1"/>
        </p:nvSpPr>
        <p:spPr>
          <a:xfrm>
            <a:off x="0" y="0"/>
            <a:ext cx="12191999" cy="616108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6096000" y="1"/>
            <a:ext cx="6095999"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9"/>
            <a:ext cx="5244075" cy="4176711"/>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521272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Headline and small right picture Green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9002185" y="0"/>
            <a:ext cx="3189815"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845535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845535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68579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eadline and medium right picture Green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7573597" y="0"/>
            <a:ext cx="4618404"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704216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704216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459835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Headline and large right picture Green BG">
    <p:spTree>
      <p:nvGrpSpPr>
        <p:cNvPr id="1" name=""/>
        <p:cNvGrpSpPr/>
        <p:nvPr/>
      </p:nvGrpSpPr>
      <p:grpSpPr>
        <a:xfrm>
          <a:off x="0" y="0"/>
          <a:ext cx="0" cy="0"/>
          <a:chOff x="0" y="0"/>
          <a:chExt cx="0" cy="0"/>
        </a:xfrm>
      </p:grpSpPr>
      <p:sp>
        <p:nvSpPr>
          <p:cNvPr id="6" name="Rectangle 5"/>
          <p:cNvSpPr/>
          <p:nvPr userDrawn="1"/>
        </p:nvSpPr>
        <p:spPr>
          <a:xfrm>
            <a:off x="0" y="0"/>
            <a:ext cx="12191999" cy="61610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6096000" y="1"/>
            <a:ext cx="6095999"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9"/>
            <a:ext cx="5244075" cy="41899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135870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Headline and small right picture Light Blue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9002185" y="0"/>
            <a:ext cx="3189815"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845535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845535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195530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Headline and medium right picture Light Blue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7573597" y="0"/>
            <a:ext cx="4618404"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704216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704216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16626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Headline and large right picture Light Blue BG">
    <p:spTree>
      <p:nvGrpSpPr>
        <p:cNvPr id="1" name=""/>
        <p:cNvGrpSpPr/>
        <p:nvPr/>
      </p:nvGrpSpPr>
      <p:grpSpPr>
        <a:xfrm>
          <a:off x="0" y="0"/>
          <a:ext cx="0" cy="0"/>
          <a:chOff x="0" y="0"/>
          <a:chExt cx="0" cy="0"/>
        </a:xfrm>
      </p:grpSpPr>
      <p:sp>
        <p:nvSpPr>
          <p:cNvPr id="6" name="Rectangle 5"/>
          <p:cNvSpPr/>
          <p:nvPr userDrawn="1"/>
        </p:nvSpPr>
        <p:spPr>
          <a:xfrm>
            <a:off x="0" y="0"/>
            <a:ext cx="12191999" cy="61610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6096000" y="1"/>
            <a:ext cx="6095999"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9"/>
            <a:ext cx="5244075" cy="41899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1387058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Horizontal picture">
    <p:spTree>
      <p:nvGrpSpPr>
        <p:cNvPr id="1" name=""/>
        <p:cNvGrpSpPr/>
        <p:nvPr/>
      </p:nvGrpSpPr>
      <p:grpSpPr>
        <a:xfrm>
          <a:off x="0" y="0"/>
          <a:ext cx="0" cy="0"/>
          <a:chOff x="0" y="0"/>
          <a:chExt cx="0" cy="0"/>
        </a:xfrm>
      </p:grpSpPr>
      <p:sp>
        <p:nvSpPr>
          <p:cNvPr id="10" name="Text Placeholder 9"/>
          <p:cNvSpPr>
            <a:spLocks noGrp="1"/>
          </p:cNvSpPr>
          <p:nvPr>
            <p:ph type="body" sz="quarter" idx="16"/>
          </p:nvPr>
        </p:nvSpPr>
        <p:spPr>
          <a:xfrm>
            <a:off x="385200" y="1773237"/>
            <a:ext cx="5451923" cy="1733891"/>
          </a:xfrm>
        </p:spPr>
        <p:txBody>
          <a:bodyPr/>
          <a:lstStyle/>
          <a:p>
            <a:pPr lvl="0"/>
            <a:r>
              <a:rPr lang="en-US"/>
              <a:t>Click to edit Master text styles</a:t>
            </a:r>
          </a:p>
          <a:p>
            <a:pPr lvl="1"/>
            <a:r>
              <a:rPr lang="en-US"/>
              <a:t>Second level</a:t>
            </a:r>
          </a:p>
        </p:txBody>
      </p:sp>
      <p:sp>
        <p:nvSpPr>
          <p:cNvPr id="8" name="Picture Placeholder 7"/>
          <p:cNvSpPr>
            <a:spLocks noGrp="1"/>
          </p:cNvSpPr>
          <p:nvPr>
            <p:ph type="pic" sz="quarter" idx="14"/>
          </p:nvPr>
        </p:nvSpPr>
        <p:spPr>
          <a:xfrm>
            <a:off x="0" y="3695749"/>
            <a:ext cx="12192000" cy="2465340"/>
          </a:xfrm>
        </p:spPr>
        <p:txBody>
          <a:bodyPr/>
          <a:lstStyle>
            <a:lvl1pPr marL="0" indent="0">
              <a:buNone/>
              <a:defRPr/>
            </a:lvl1pPr>
          </a:lstStyle>
          <a:p>
            <a:r>
              <a:rPr lang="en-US"/>
              <a:t>Click icon to add picture</a:t>
            </a:r>
            <a:endParaRPr lang="sv-SE"/>
          </a:p>
        </p:txBody>
      </p:sp>
      <p:sp>
        <p:nvSpPr>
          <p:cNvPr id="25" name="Text Placeholder 24"/>
          <p:cNvSpPr>
            <a:spLocks noGrp="1"/>
          </p:cNvSpPr>
          <p:nvPr>
            <p:ph type="body" sz="quarter" idx="15"/>
          </p:nvPr>
        </p:nvSpPr>
        <p:spPr>
          <a:xfrm>
            <a:off x="6406638" y="1773238"/>
            <a:ext cx="5450400" cy="1733650"/>
          </a:xfrm>
        </p:spPr>
        <p:txBody>
          <a:bodyPr/>
          <a:lstStyle>
            <a:lvl4pPr>
              <a:defRPr/>
            </a:lvl4pPr>
          </a:lstStyle>
          <a:p>
            <a:pPr lvl="0"/>
            <a:r>
              <a:rPr lang="en-US"/>
              <a:t>Click to edit Master text styles</a:t>
            </a:r>
          </a:p>
          <a:p>
            <a:pPr lvl="1"/>
            <a:r>
              <a:rPr lang="en-US"/>
              <a:t>Second level</a:t>
            </a:r>
          </a:p>
        </p:txBody>
      </p:sp>
      <p:sp>
        <p:nvSpPr>
          <p:cNvPr id="7" name="Title 6"/>
          <p:cNvSpPr>
            <a:spLocks noGrp="1"/>
          </p:cNvSpPr>
          <p:nvPr>
            <p:ph type="title" hasCustomPrompt="1"/>
          </p:nvPr>
        </p:nvSpPr>
        <p:spPr>
          <a:xfrm>
            <a:off x="385200" y="197634"/>
            <a:ext cx="11390313" cy="1097766"/>
          </a:xfrm>
        </p:spPr>
        <p:txBody>
          <a:bodyPr/>
          <a:lstStyle>
            <a:lvl1pPr>
              <a:defRPr/>
            </a:lvl1pPr>
          </a:lstStyle>
          <a:p>
            <a:r>
              <a:rPr lang="en-US"/>
              <a:t>Click to add title</a:t>
            </a:r>
            <a:endParaRPr lang="sv-SE"/>
          </a:p>
        </p:txBody>
      </p:sp>
    </p:spTree>
    <p:extLst>
      <p:ext uri="{BB962C8B-B14F-4D97-AF65-F5344CB8AC3E}">
        <p14:creationId xmlns:p14="http://schemas.microsoft.com/office/powerpoint/2010/main" val="3705557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hree left pictures">
    <p:spTree>
      <p:nvGrpSpPr>
        <p:cNvPr id="1" name=""/>
        <p:cNvGrpSpPr/>
        <p:nvPr/>
      </p:nvGrpSpPr>
      <p:grpSpPr>
        <a:xfrm>
          <a:off x="0" y="0"/>
          <a:ext cx="0" cy="0"/>
          <a:chOff x="0" y="0"/>
          <a:chExt cx="0" cy="0"/>
        </a:xfrm>
      </p:grpSpPr>
      <p:sp>
        <p:nvSpPr>
          <p:cNvPr id="10" name="Text Placeholder 9"/>
          <p:cNvSpPr>
            <a:spLocks noGrp="1"/>
          </p:cNvSpPr>
          <p:nvPr>
            <p:ph type="body" sz="quarter" idx="19"/>
          </p:nvPr>
        </p:nvSpPr>
        <p:spPr>
          <a:xfrm>
            <a:off x="6356194" y="1525490"/>
            <a:ext cx="5356381" cy="1367647"/>
          </a:xfrm>
        </p:spPr>
        <p:txBody>
          <a:bodyPr/>
          <a:lstStyle/>
          <a:p>
            <a:pPr lvl="0"/>
            <a:r>
              <a:rPr lang="en-US"/>
              <a:t>Click to edit Master text styles</a:t>
            </a:r>
          </a:p>
          <a:p>
            <a:pPr lvl="1"/>
            <a:r>
              <a:rPr lang="en-US"/>
              <a:t>Second level</a:t>
            </a:r>
          </a:p>
        </p:txBody>
      </p:sp>
      <p:sp>
        <p:nvSpPr>
          <p:cNvPr id="8" name="Picture Placeholder 7"/>
          <p:cNvSpPr>
            <a:spLocks noGrp="1"/>
          </p:cNvSpPr>
          <p:nvPr>
            <p:ph type="pic" sz="quarter" idx="14"/>
          </p:nvPr>
        </p:nvSpPr>
        <p:spPr>
          <a:xfrm>
            <a:off x="479424" y="1514474"/>
            <a:ext cx="5613952" cy="1367647"/>
          </a:xfrm>
          <a:ln>
            <a:noFill/>
          </a:ln>
        </p:spPr>
        <p:txBody>
          <a:bodyPr tIns="648000" anchor="ctr" anchorCtr="0"/>
          <a:lstStyle>
            <a:lvl1pPr marL="0" indent="0" algn="ctr">
              <a:buNone/>
              <a:defRPr sz="1600"/>
            </a:lvl1pPr>
          </a:lstStyle>
          <a:p>
            <a:r>
              <a:rPr lang="en-US"/>
              <a:t>Click icon to add picture</a:t>
            </a:r>
            <a:endParaRPr lang="sv-SE"/>
          </a:p>
        </p:txBody>
      </p:sp>
      <p:sp>
        <p:nvSpPr>
          <p:cNvPr id="27" name="Picture Placeholder 26"/>
          <p:cNvSpPr>
            <a:spLocks noGrp="1"/>
          </p:cNvSpPr>
          <p:nvPr>
            <p:ph type="pic" sz="quarter" idx="17"/>
          </p:nvPr>
        </p:nvSpPr>
        <p:spPr>
          <a:xfrm>
            <a:off x="479424" y="3052065"/>
            <a:ext cx="5613952" cy="1367647"/>
          </a:xfrm>
          <a:ln>
            <a:noFill/>
          </a:ln>
        </p:spPr>
        <p:txBody>
          <a:bodyPr tIns="648000" anchor="ctr" anchorCtr="0"/>
          <a:lstStyle>
            <a:lvl1pPr marL="0" indent="0" algn="ctr">
              <a:buFontTx/>
              <a:buNone/>
              <a:defRPr sz="1600"/>
            </a:lvl1pPr>
          </a:lstStyle>
          <a:p>
            <a:r>
              <a:rPr lang="en-US"/>
              <a:t>Click icon to add picture</a:t>
            </a:r>
            <a:endParaRPr lang="sv-SE"/>
          </a:p>
        </p:txBody>
      </p:sp>
      <p:sp>
        <p:nvSpPr>
          <p:cNvPr id="29" name="Picture Placeholder 28"/>
          <p:cNvSpPr>
            <a:spLocks noGrp="1"/>
          </p:cNvSpPr>
          <p:nvPr>
            <p:ph type="pic" sz="quarter" idx="18"/>
          </p:nvPr>
        </p:nvSpPr>
        <p:spPr>
          <a:xfrm>
            <a:off x="479424" y="4589656"/>
            <a:ext cx="5613952" cy="1367647"/>
          </a:xfrm>
        </p:spPr>
        <p:txBody>
          <a:bodyPr tIns="648000" anchor="ctr" anchorCtr="0"/>
          <a:lstStyle>
            <a:lvl1pPr marL="0" indent="0" algn="ctr">
              <a:buFontTx/>
              <a:buNone/>
              <a:defRPr sz="1600"/>
            </a:lvl1pPr>
          </a:lstStyle>
          <a:p>
            <a:r>
              <a:rPr lang="en-US"/>
              <a:t>Click icon to add picture</a:t>
            </a:r>
            <a:endParaRPr lang="sv-SE"/>
          </a:p>
        </p:txBody>
      </p:sp>
      <p:sp>
        <p:nvSpPr>
          <p:cNvPr id="25" name="Text Placeholder 24"/>
          <p:cNvSpPr>
            <a:spLocks noGrp="1"/>
          </p:cNvSpPr>
          <p:nvPr>
            <p:ph type="body" sz="quarter" idx="15"/>
          </p:nvPr>
        </p:nvSpPr>
        <p:spPr>
          <a:xfrm>
            <a:off x="6356194" y="3052065"/>
            <a:ext cx="5356381" cy="1367647"/>
          </a:xfrm>
          <a:noFill/>
          <a:ln>
            <a:noFill/>
          </a:ln>
        </p:spPr>
        <p:txBody>
          <a:bodyPr/>
          <a:lstStyle>
            <a:lvl1pPr>
              <a:defRPr sz="2100">
                <a:solidFill>
                  <a:schemeClr val="tx1"/>
                </a:solidFill>
              </a:defRPr>
            </a:lvl1pPr>
            <a:lvl2pPr>
              <a:defRPr sz="1800">
                <a:solidFill>
                  <a:schemeClr val="tx1"/>
                </a:solidFill>
              </a:defRPr>
            </a:lvl2pPr>
            <a:lvl3pPr>
              <a:defRPr sz="2133">
                <a:solidFill>
                  <a:schemeClr val="accent6"/>
                </a:solidFill>
              </a:defRPr>
            </a:lvl3pPr>
            <a:lvl4pPr>
              <a:defRPr sz="2133">
                <a:solidFill>
                  <a:schemeClr val="accent2"/>
                </a:solidFill>
              </a:defRPr>
            </a:lvl4pPr>
          </a:lstStyle>
          <a:p>
            <a:pPr lvl="0"/>
            <a:r>
              <a:rPr lang="en-US"/>
              <a:t>Click to edit Master text styles</a:t>
            </a:r>
          </a:p>
          <a:p>
            <a:pPr lvl="1"/>
            <a:r>
              <a:rPr lang="en-US"/>
              <a:t>Second level</a:t>
            </a:r>
          </a:p>
        </p:txBody>
      </p:sp>
      <p:sp>
        <p:nvSpPr>
          <p:cNvPr id="7" name="Text Placeholder 6"/>
          <p:cNvSpPr>
            <a:spLocks noGrp="1"/>
          </p:cNvSpPr>
          <p:nvPr>
            <p:ph type="body" sz="quarter" idx="16"/>
          </p:nvPr>
        </p:nvSpPr>
        <p:spPr>
          <a:xfrm>
            <a:off x="6356194" y="4589656"/>
            <a:ext cx="5356381" cy="1367647"/>
          </a:xfrm>
          <a:noFill/>
          <a:ln>
            <a:noFill/>
          </a:ln>
        </p:spPr>
        <p:txBody>
          <a:bodyPr/>
          <a:lstStyle>
            <a:lvl1pPr>
              <a:defRPr sz="2100">
                <a:solidFill>
                  <a:schemeClr val="tx1"/>
                </a:solidFill>
              </a:defRPr>
            </a:lvl1pPr>
            <a:lvl2pPr>
              <a:defRPr sz="1800">
                <a:solidFill>
                  <a:schemeClr val="tx1"/>
                </a:solidFill>
              </a:defRPr>
            </a:lvl2pPr>
            <a:lvl3pPr>
              <a:defRPr sz="2133">
                <a:solidFill>
                  <a:schemeClr val="accent6"/>
                </a:solidFill>
              </a:defRPr>
            </a:lvl3pPr>
            <a:lvl4pPr>
              <a:defRPr sz="2133">
                <a:solidFill>
                  <a:schemeClr val="accent2"/>
                </a:solidFill>
              </a:defRPr>
            </a:lvl4pPr>
          </a:lstStyle>
          <a:p>
            <a:pPr lvl="0"/>
            <a:r>
              <a:rPr lang="en-US"/>
              <a:t>Click to edit Master text styles</a:t>
            </a:r>
          </a:p>
          <a:p>
            <a:pPr lvl="1"/>
            <a:r>
              <a:rPr lang="en-US"/>
              <a:t>Second level</a:t>
            </a:r>
          </a:p>
        </p:txBody>
      </p:sp>
      <p:sp>
        <p:nvSpPr>
          <p:cNvPr id="2" name="Title 1"/>
          <p:cNvSpPr>
            <a:spLocks noGrp="1"/>
          </p:cNvSpPr>
          <p:nvPr>
            <p:ph type="title"/>
          </p:nvPr>
        </p:nvSpPr>
        <p:spPr/>
        <p:txBody>
          <a:bodyPr/>
          <a:lstStyle/>
          <a:p>
            <a:r>
              <a:rPr lang="en-US"/>
              <a:t>Click to edit Master title style</a:t>
            </a:r>
            <a:endParaRPr lang="sv-SE"/>
          </a:p>
        </p:txBody>
      </p:sp>
    </p:spTree>
    <p:extLst>
      <p:ext uri="{BB962C8B-B14F-4D97-AF65-F5344CB8AC3E}">
        <p14:creationId xmlns:p14="http://schemas.microsoft.com/office/powerpoint/2010/main" val="34988615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custom picture">
    <p:spTree>
      <p:nvGrpSpPr>
        <p:cNvPr id="1" name=""/>
        <p:cNvGrpSpPr/>
        <p:nvPr/>
      </p:nvGrpSpPr>
      <p:grpSpPr>
        <a:xfrm>
          <a:off x="0" y="0"/>
          <a:ext cx="0" cy="0"/>
          <a:chOff x="0" y="0"/>
          <a:chExt cx="0" cy="0"/>
        </a:xfrm>
      </p:grpSpPr>
      <p:sp>
        <p:nvSpPr>
          <p:cNvPr id="9" name="Picture Placeholder 7"/>
          <p:cNvSpPr>
            <a:spLocks noGrp="1"/>
          </p:cNvSpPr>
          <p:nvPr>
            <p:ph type="pic" sz="quarter" idx="13" hasCustomPrompt="1"/>
          </p:nvPr>
        </p:nvSpPr>
        <p:spPr bwMode="gray">
          <a:xfrm>
            <a:off x="0" y="1"/>
            <a:ext cx="12192000" cy="6161088"/>
          </a:xfrm>
        </p:spPr>
        <p:txBody>
          <a:bodyPr tIns="1080000" rIns="72000" anchor="ctr" anchorCtr="0"/>
          <a:lstStyle>
            <a:lvl1pPr marL="0" indent="0" algn="ctr">
              <a:spcBef>
                <a:spcPts val="0"/>
              </a:spcBef>
              <a:buNone/>
              <a:defRPr sz="1400"/>
            </a:lvl1pPr>
          </a:lstStyle>
          <a:p>
            <a:r>
              <a:rPr lang="en-US"/>
              <a:t>Click icon to </a:t>
            </a:r>
            <a:br>
              <a:rPr lang="en-US"/>
            </a:br>
            <a:r>
              <a:rPr lang="en-US"/>
              <a:t>insert custom picture</a:t>
            </a:r>
            <a:endParaRPr lang="sv-SE"/>
          </a:p>
        </p:txBody>
      </p:sp>
      <p:sp>
        <p:nvSpPr>
          <p:cNvPr id="11" name="Subtitle 2"/>
          <p:cNvSpPr>
            <a:spLocks noGrp="1"/>
          </p:cNvSpPr>
          <p:nvPr>
            <p:ph type="subTitle" idx="1"/>
          </p:nvPr>
        </p:nvSpPr>
        <p:spPr bwMode="gray">
          <a:xfrm>
            <a:off x="377475" y="3040560"/>
            <a:ext cx="5358307" cy="1080000"/>
          </a:xfrm>
        </p:spPr>
        <p:txBody>
          <a:bodyPr anchor="t" anchorCtr="0"/>
          <a:lstStyle>
            <a:lvl1pPr marL="0" indent="0" algn="l">
              <a:buNone/>
              <a:defRPr sz="2000">
                <a:solidFill>
                  <a:schemeClr val="bg1"/>
                </a:solidFill>
                <a:latin typeface="+mn-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sv-SE"/>
          </a:p>
        </p:txBody>
      </p:sp>
      <p:sp>
        <p:nvSpPr>
          <p:cNvPr id="13" name="Title 1"/>
          <p:cNvSpPr>
            <a:spLocks noGrp="1"/>
          </p:cNvSpPr>
          <p:nvPr>
            <p:ph type="title"/>
          </p:nvPr>
        </p:nvSpPr>
        <p:spPr>
          <a:xfrm>
            <a:off x="377474" y="1846820"/>
            <a:ext cx="11390313" cy="1097766"/>
          </a:xfrm>
        </p:spPr>
        <p:txBody>
          <a:bodyPr/>
          <a:lstStyle>
            <a:lvl1pPr>
              <a:defRPr>
                <a:solidFill>
                  <a:schemeClr val="bg1"/>
                </a:solidFill>
              </a:defRPr>
            </a:lvl1pPr>
          </a:lstStyle>
          <a:p>
            <a:r>
              <a:rPr lang="en-US"/>
              <a:t>Click to edit Master title style</a:t>
            </a:r>
            <a:endParaRPr lang="sv-SE"/>
          </a:p>
        </p:txBody>
      </p:sp>
    </p:spTree>
    <p:extLst>
      <p:ext uri="{BB962C8B-B14F-4D97-AF65-F5344CB8AC3E}">
        <p14:creationId xmlns:p14="http://schemas.microsoft.com/office/powerpoint/2010/main" val="8924472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hree small pictures, text right">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1" y="1395412"/>
            <a:ext cx="3970800" cy="4765675"/>
          </a:xfrm>
          <a:ln>
            <a:noFill/>
          </a:ln>
        </p:spPr>
        <p:txBody>
          <a:bodyPr tIns="756000" anchor="ctr" anchorCtr="0"/>
          <a:lstStyle>
            <a:lvl1pPr marL="0" indent="0" algn="ctr">
              <a:buNone/>
              <a:defRPr sz="1600"/>
            </a:lvl1pPr>
          </a:lstStyle>
          <a:p>
            <a:r>
              <a:rPr lang="en-US"/>
              <a:t>Click icon to add picture</a:t>
            </a:r>
            <a:endParaRPr lang="sv-SE"/>
          </a:p>
        </p:txBody>
      </p:sp>
      <p:sp>
        <p:nvSpPr>
          <p:cNvPr id="35" name="Picture Placeholder 7"/>
          <p:cNvSpPr>
            <a:spLocks noGrp="1"/>
          </p:cNvSpPr>
          <p:nvPr>
            <p:ph type="pic" sz="quarter" idx="19"/>
          </p:nvPr>
        </p:nvSpPr>
        <p:spPr>
          <a:xfrm>
            <a:off x="4110175" y="1395412"/>
            <a:ext cx="3970800" cy="4765675"/>
          </a:xfrm>
          <a:ln>
            <a:noFill/>
          </a:ln>
        </p:spPr>
        <p:txBody>
          <a:bodyPr tIns="756000" anchor="ctr" anchorCtr="0"/>
          <a:lstStyle>
            <a:lvl1pPr marL="0" indent="0" algn="ctr">
              <a:buNone/>
              <a:defRPr sz="1600"/>
            </a:lvl1pPr>
          </a:lstStyle>
          <a:p>
            <a:r>
              <a:rPr lang="en-US"/>
              <a:t>Click icon to add picture</a:t>
            </a:r>
            <a:endParaRPr lang="sv-SE"/>
          </a:p>
        </p:txBody>
      </p:sp>
      <p:sp>
        <p:nvSpPr>
          <p:cNvPr id="36" name="Picture Placeholder 28"/>
          <p:cNvSpPr>
            <a:spLocks noGrp="1"/>
          </p:cNvSpPr>
          <p:nvPr>
            <p:ph type="pic" sz="quarter" idx="20"/>
          </p:nvPr>
        </p:nvSpPr>
        <p:spPr>
          <a:xfrm>
            <a:off x="8220349" y="1395413"/>
            <a:ext cx="3970800" cy="4765675"/>
          </a:xfrm>
        </p:spPr>
        <p:txBody>
          <a:bodyPr tIns="756000" anchor="ctr" anchorCtr="0"/>
          <a:lstStyle>
            <a:lvl1pPr marL="0" indent="0" algn="ctr">
              <a:buFontTx/>
              <a:buNone/>
              <a:defRPr sz="1600"/>
            </a:lvl1pPr>
          </a:lstStyle>
          <a:p>
            <a:r>
              <a:rPr lang="en-US"/>
              <a:t>Click icon to add picture</a:t>
            </a:r>
            <a:endParaRPr lang="sv-SE"/>
          </a:p>
        </p:txBody>
      </p:sp>
      <p:sp>
        <p:nvSpPr>
          <p:cNvPr id="9" name="Title 8"/>
          <p:cNvSpPr>
            <a:spLocks noGrp="1"/>
          </p:cNvSpPr>
          <p:nvPr>
            <p:ph type="title"/>
          </p:nvPr>
        </p:nvSpPr>
        <p:spPr/>
        <p:txBody>
          <a:bodyPr/>
          <a:lstStyle/>
          <a:p>
            <a:r>
              <a:rPr lang="en-US"/>
              <a:t>Click to edit Master title style</a:t>
            </a:r>
            <a:endParaRPr lang="sv-SE"/>
          </a:p>
        </p:txBody>
      </p:sp>
      <p:sp>
        <p:nvSpPr>
          <p:cNvPr id="6" name="Text Placeholder 5"/>
          <p:cNvSpPr>
            <a:spLocks noGrp="1"/>
          </p:cNvSpPr>
          <p:nvPr>
            <p:ph type="body" sz="quarter" idx="21"/>
          </p:nvPr>
        </p:nvSpPr>
        <p:spPr>
          <a:xfrm>
            <a:off x="1" y="5441088"/>
            <a:ext cx="39708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4" name="Text Placeholder 5"/>
          <p:cNvSpPr>
            <a:spLocks noGrp="1"/>
          </p:cNvSpPr>
          <p:nvPr>
            <p:ph type="body" sz="quarter" idx="22"/>
          </p:nvPr>
        </p:nvSpPr>
        <p:spPr>
          <a:xfrm>
            <a:off x="4110175" y="5441088"/>
            <a:ext cx="39708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5" name="Text Placeholder 5"/>
          <p:cNvSpPr>
            <a:spLocks noGrp="1"/>
          </p:cNvSpPr>
          <p:nvPr>
            <p:ph type="body" sz="quarter" idx="23"/>
          </p:nvPr>
        </p:nvSpPr>
        <p:spPr>
          <a:xfrm>
            <a:off x="8220349" y="5441088"/>
            <a:ext cx="39708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grpSp>
        <p:nvGrpSpPr>
          <p:cNvPr id="2" name="Group 1"/>
          <p:cNvGrpSpPr/>
          <p:nvPr userDrawn="1"/>
        </p:nvGrpSpPr>
        <p:grpSpPr>
          <a:xfrm>
            <a:off x="-422733" y="3705133"/>
            <a:ext cx="199870" cy="146232"/>
            <a:chOff x="-422733" y="1249181"/>
            <a:chExt cx="199870" cy="146232"/>
          </a:xfrm>
        </p:grpSpPr>
        <p:cxnSp>
          <p:nvCxnSpPr>
            <p:cNvPr id="26" name="Rak 10"/>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7" name="Rak 10"/>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395152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425" userDrawn="1">
          <p15:clr>
            <a:srgbClr val="FBAE40"/>
          </p15:clr>
        </p15:guide>
        <p15:guide id="2" orient="horz" pos="2329"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our pictures with titel">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395412"/>
            <a:ext cx="2934000" cy="4765675"/>
          </a:xfrm>
          <a:ln>
            <a:noFill/>
          </a:ln>
        </p:spPr>
        <p:txBody>
          <a:bodyPr tIns="684000" anchor="ctr" anchorCtr="0"/>
          <a:lstStyle>
            <a:lvl1pPr marL="0" indent="0" algn="ctr">
              <a:buNone/>
              <a:defRPr sz="1600"/>
            </a:lvl1pPr>
          </a:lstStyle>
          <a:p>
            <a:r>
              <a:rPr lang="en-US"/>
              <a:t>Click icon to add picture</a:t>
            </a:r>
            <a:endParaRPr lang="sv-SE"/>
          </a:p>
        </p:txBody>
      </p:sp>
      <p:sp>
        <p:nvSpPr>
          <p:cNvPr id="35" name="Picture Placeholder 7"/>
          <p:cNvSpPr>
            <a:spLocks noGrp="1"/>
          </p:cNvSpPr>
          <p:nvPr>
            <p:ph type="pic" sz="quarter" idx="19"/>
          </p:nvPr>
        </p:nvSpPr>
        <p:spPr>
          <a:xfrm>
            <a:off x="6165192" y="1395412"/>
            <a:ext cx="2934000" cy="4765675"/>
          </a:xfrm>
          <a:ln>
            <a:noFill/>
          </a:ln>
        </p:spPr>
        <p:txBody>
          <a:bodyPr tIns="684000" anchor="ctr" anchorCtr="0"/>
          <a:lstStyle>
            <a:lvl1pPr marL="0" indent="0" algn="ctr">
              <a:buNone/>
              <a:defRPr sz="1600"/>
            </a:lvl1pPr>
          </a:lstStyle>
          <a:p>
            <a:r>
              <a:rPr lang="en-US"/>
              <a:t>Click icon to add picture</a:t>
            </a:r>
            <a:endParaRPr lang="sv-SE"/>
          </a:p>
        </p:txBody>
      </p:sp>
      <p:sp>
        <p:nvSpPr>
          <p:cNvPr id="36" name="Picture Placeholder 28"/>
          <p:cNvSpPr>
            <a:spLocks noGrp="1"/>
          </p:cNvSpPr>
          <p:nvPr>
            <p:ph type="pic" sz="quarter" idx="20"/>
          </p:nvPr>
        </p:nvSpPr>
        <p:spPr>
          <a:xfrm>
            <a:off x="9247789" y="1395412"/>
            <a:ext cx="2934000" cy="4765675"/>
          </a:xfrm>
        </p:spPr>
        <p:txBody>
          <a:bodyPr tIns="684000" anchor="ctr" anchorCtr="0"/>
          <a:lstStyle>
            <a:lvl1pPr marL="0" indent="0" algn="ctr">
              <a:buFontTx/>
              <a:buNone/>
              <a:defRPr sz="1600"/>
            </a:lvl1pPr>
          </a:lstStyle>
          <a:p>
            <a:r>
              <a:rPr lang="en-US"/>
              <a:t>Click icon to add picture</a:t>
            </a:r>
            <a:endParaRPr lang="sv-SE"/>
          </a:p>
        </p:txBody>
      </p:sp>
      <p:sp>
        <p:nvSpPr>
          <p:cNvPr id="29" name="Picture Placeholder 7"/>
          <p:cNvSpPr>
            <a:spLocks noGrp="1"/>
          </p:cNvSpPr>
          <p:nvPr>
            <p:ph type="pic" sz="quarter" idx="21"/>
          </p:nvPr>
        </p:nvSpPr>
        <p:spPr>
          <a:xfrm>
            <a:off x="3082596" y="1395412"/>
            <a:ext cx="2934000" cy="4765675"/>
          </a:xfrm>
          <a:ln>
            <a:noFill/>
          </a:ln>
        </p:spPr>
        <p:txBody>
          <a:bodyPr tIns="684000" anchor="ctr" anchorCtr="0"/>
          <a:lstStyle>
            <a:lvl1pPr marL="0" indent="0" algn="ctr">
              <a:buNone/>
              <a:defRPr sz="1600"/>
            </a:lvl1pPr>
          </a:lstStyle>
          <a:p>
            <a:r>
              <a:rPr lang="en-US"/>
              <a:t>Click icon to add picture</a:t>
            </a:r>
            <a:endParaRPr lang="sv-SE"/>
          </a:p>
        </p:txBody>
      </p:sp>
      <p:sp>
        <p:nvSpPr>
          <p:cNvPr id="23" name="Text Placeholder 5"/>
          <p:cNvSpPr>
            <a:spLocks noGrp="1"/>
          </p:cNvSpPr>
          <p:nvPr>
            <p:ph type="body" sz="quarter" idx="22"/>
          </p:nvPr>
        </p:nvSpPr>
        <p:spPr>
          <a:xfrm>
            <a:off x="0"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4" name="Text Placeholder 5"/>
          <p:cNvSpPr>
            <a:spLocks noGrp="1"/>
          </p:cNvSpPr>
          <p:nvPr>
            <p:ph type="body" sz="quarter" idx="23"/>
          </p:nvPr>
        </p:nvSpPr>
        <p:spPr>
          <a:xfrm>
            <a:off x="3082596"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5" name="Text Placeholder 5"/>
          <p:cNvSpPr>
            <a:spLocks noGrp="1"/>
          </p:cNvSpPr>
          <p:nvPr>
            <p:ph type="body" sz="quarter" idx="24"/>
          </p:nvPr>
        </p:nvSpPr>
        <p:spPr>
          <a:xfrm>
            <a:off x="6165192"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6" name="Text Placeholder 5"/>
          <p:cNvSpPr>
            <a:spLocks noGrp="1"/>
          </p:cNvSpPr>
          <p:nvPr>
            <p:ph type="body" sz="quarter" idx="25"/>
          </p:nvPr>
        </p:nvSpPr>
        <p:spPr>
          <a:xfrm>
            <a:off x="9247789"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grpSp>
        <p:nvGrpSpPr>
          <p:cNvPr id="27" name="Group 26"/>
          <p:cNvGrpSpPr/>
          <p:nvPr userDrawn="1"/>
        </p:nvGrpSpPr>
        <p:grpSpPr>
          <a:xfrm>
            <a:off x="-422733" y="3705133"/>
            <a:ext cx="199870" cy="146232"/>
            <a:chOff x="-422733" y="1249181"/>
            <a:chExt cx="199870" cy="146232"/>
          </a:xfrm>
        </p:grpSpPr>
        <p:cxnSp>
          <p:nvCxnSpPr>
            <p:cNvPr id="31" name="Rak 10"/>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2" name="Rak 10"/>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13405855-A973-4F14-BC25-DB1F8AFA35F3}"/>
              </a:ext>
            </a:extLst>
          </p:cNvPr>
          <p:cNvSpPr>
            <a:spLocks noGrp="1"/>
          </p:cNvSpPr>
          <p:nvPr>
            <p:ph type="title"/>
          </p:nvPr>
        </p:nvSpPr>
        <p:spPr/>
        <p:txBody>
          <a:bodyPr/>
          <a:lstStyle/>
          <a:p>
            <a:r>
              <a:rPr lang="en-US"/>
              <a:t>Click to edit Master title style</a:t>
            </a:r>
            <a:endParaRPr lang="en-SE"/>
          </a:p>
        </p:txBody>
      </p:sp>
    </p:spTree>
    <p:extLst>
      <p:ext uri="{BB962C8B-B14F-4D97-AF65-F5344CB8AC3E}">
        <p14:creationId xmlns:p14="http://schemas.microsoft.com/office/powerpoint/2010/main" val="9692511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332" userDrawn="1">
          <p15:clr>
            <a:srgbClr val="FBAE40"/>
          </p15:clr>
        </p15:guide>
        <p15:guide id="2" orient="horz" pos="2423"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Five pictures with titel">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395413"/>
            <a:ext cx="2323528"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35" name="Picture Placeholder 7"/>
          <p:cNvSpPr>
            <a:spLocks noGrp="1"/>
          </p:cNvSpPr>
          <p:nvPr>
            <p:ph type="pic" sz="quarter" idx="19"/>
          </p:nvPr>
        </p:nvSpPr>
        <p:spPr>
          <a:xfrm>
            <a:off x="4935600" y="1395413"/>
            <a:ext cx="2322000"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36" name="Picture Placeholder 28"/>
          <p:cNvSpPr>
            <a:spLocks noGrp="1"/>
          </p:cNvSpPr>
          <p:nvPr>
            <p:ph type="pic" sz="quarter" idx="20"/>
          </p:nvPr>
        </p:nvSpPr>
        <p:spPr>
          <a:xfrm>
            <a:off x="9869673" y="1395413"/>
            <a:ext cx="2322000" cy="4765674"/>
          </a:xfrm>
        </p:spPr>
        <p:txBody>
          <a:bodyPr tIns="864000" anchor="ctr" anchorCtr="0"/>
          <a:lstStyle>
            <a:lvl1pPr marL="0" indent="0" algn="ctr">
              <a:buFontTx/>
              <a:buNone/>
              <a:defRPr sz="1600"/>
            </a:lvl1pPr>
          </a:lstStyle>
          <a:p>
            <a:r>
              <a:rPr lang="en-US"/>
              <a:t>Click icon to add picture</a:t>
            </a:r>
            <a:endParaRPr lang="sv-SE"/>
          </a:p>
        </p:txBody>
      </p:sp>
      <p:sp>
        <p:nvSpPr>
          <p:cNvPr id="29" name="Picture Placeholder 7"/>
          <p:cNvSpPr>
            <a:spLocks noGrp="1"/>
          </p:cNvSpPr>
          <p:nvPr>
            <p:ph type="pic" sz="quarter" idx="21"/>
          </p:nvPr>
        </p:nvSpPr>
        <p:spPr>
          <a:xfrm>
            <a:off x="2468564" y="1395413"/>
            <a:ext cx="2322000"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31" name="Picture Placeholder 7"/>
          <p:cNvSpPr>
            <a:spLocks noGrp="1"/>
          </p:cNvSpPr>
          <p:nvPr>
            <p:ph type="pic" sz="quarter" idx="22"/>
          </p:nvPr>
        </p:nvSpPr>
        <p:spPr>
          <a:xfrm>
            <a:off x="7402636" y="1395413"/>
            <a:ext cx="2322000"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24" name="Text Placeholder 5"/>
          <p:cNvSpPr>
            <a:spLocks noGrp="1"/>
          </p:cNvSpPr>
          <p:nvPr>
            <p:ph type="body" sz="quarter" idx="23"/>
          </p:nvPr>
        </p:nvSpPr>
        <p:spPr>
          <a:xfrm>
            <a:off x="0"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5" name="Text Placeholder 5"/>
          <p:cNvSpPr>
            <a:spLocks noGrp="1"/>
          </p:cNvSpPr>
          <p:nvPr>
            <p:ph type="body" sz="quarter" idx="24"/>
          </p:nvPr>
        </p:nvSpPr>
        <p:spPr>
          <a:xfrm>
            <a:off x="2467418"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6" name="Text Placeholder 5"/>
          <p:cNvSpPr>
            <a:spLocks noGrp="1"/>
          </p:cNvSpPr>
          <p:nvPr>
            <p:ph type="body" sz="quarter" idx="25"/>
          </p:nvPr>
        </p:nvSpPr>
        <p:spPr>
          <a:xfrm>
            <a:off x="7402254"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7" name="Text Placeholder 5"/>
          <p:cNvSpPr>
            <a:spLocks noGrp="1"/>
          </p:cNvSpPr>
          <p:nvPr>
            <p:ph type="body" sz="quarter" idx="26"/>
          </p:nvPr>
        </p:nvSpPr>
        <p:spPr>
          <a:xfrm>
            <a:off x="4934836"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32" name="Text Placeholder 5"/>
          <p:cNvSpPr>
            <a:spLocks noGrp="1"/>
          </p:cNvSpPr>
          <p:nvPr>
            <p:ph type="body" sz="quarter" idx="27"/>
          </p:nvPr>
        </p:nvSpPr>
        <p:spPr>
          <a:xfrm>
            <a:off x="9869673"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grpSp>
        <p:nvGrpSpPr>
          <p:cNvPr id="47" name="Group 46"/>
          <p:cNvGrpSpPr/>
          <p:nvPr userDrawn="1"/>
        </p:nvGrpSpPr>
        <p:grpSpPr>
          <a:xfrm>
            <a:off x="-422733" y="3705133"/>
            <a:ext cx="199870" cy="146232"/>
            <a:chOff x="-422733" y="1249181"/>
            <a:chExt cx="199870" cy="146232"/>
          </a:xfrm>
        </p:grpSpPr>
        <p:cxnSp>
          <p:nvCxnSpPr>
            <p:cNvPr id="48" name="Rak 10"/>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0" name="Rak 10"/>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38D2246C-0E31-467D-B7F3-1C2930031301}"/>
              </a:ext>
            </a:extLst>
          </p:cNvPr>
          <p:cNvSpPr>
            <a:spLocks noGrp="1"/>
          </p:cNvSpPr>
          <p:nvPr>
            <p:ph type="title"/>
          </p:nvPr>
        </p:nvSpPr>
        <p:spPr/>
        <p:txBody>
          <a:bodyPr/>
          <a:lstStyle/>
          <a:p>
            <a:r>
              <a:rPr lang="en-US"/>
              <a:t>Click to edit Master title style</a:t>
            </a:r>
            <a:endParaRPr lang="en-SE"/>
          </a:p>
        </p:txBody>
      </p:sp>
    </p:spTree>
    <p:extLst>
      <p:ext uri="{BB962C8B-B14F-4D97-AF65-F5344CB8AC3E}">
        <p14:creationId xmlns:p14="http://schemas.microsoft.com/office/powerpoint/2010/main" val="33621433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425" userDrawn="1">
          <p15:clr>
            <a:srgbClr val="FBAE40"/>
          </p15:clr>
        </p15:guide>
        <p15:guide id="2" orient="horz" pos="2335"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Logotype">
    <p:spTree>
      <p:nvGrpSpPr>
        <p:cNvPr id="1" name=""/>
        <p:cNvGrpSpPr/>
        <p:nvPr/>
      </p:nvGrpSpPr>
      <p:grpSpPr>
        <a:xfrm>
          <a:off x="0" y="0"/>
          <a:ext cx="0" cy="0"/>
          <a:chOff x="0" y="0"/>
          <a:chExt cx="0" cy="0"/>
        </a:xfrm>
      </p:grpSpPr>
      <p:pic>
        <p:nvPicPr>
          <p:cNvPr id="9" name="Bildobjekt 1">
            <a:extLst>
              <a:ext uri="{FF2B5EF4-FFF2-40B4-BE49-F238E27FC236}">
                <a16:creationId xmlns:a16="http://schemas.microsoft.com/office/drawing/2014/main" id="{688BD1A5-608B-4599-8E9C-1C059DBA607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26808" y="1945991"/>
            <a:ext cx="8752304" cy="2966018"/>
          </a:xfrm>
          <a:prstGeom prst="rect">
            <a:avLst/>
          </a:prstGeom>
        </p:spPr>
      </p:pic>
    </p:spTree>
    <p:extLst>
      <p:ext uri="{BB962C8B-B14F-4D97-AF65-F5344CB8AC3E}">
        <p14:creationId xmlns:p14="http://schemas.microsoft.com/office/powerpoint/2010/main" val="20286305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Rubrik och innehåll">
    <p:spTree>
      <p:nvGrpSpPr>
        <p:cNvPr id="1" name=""/>
        <p:cNvGrpSpPr/>
        <p:nvPr/>
      </p:nvGrpSpPr>
      <p:grpSpPr>
        <a:xfrm>
          <a:off x="0" y="0"/>
          <a:ext cx="0" cy="0"/>
          <a:chOff x="0" y="0"/>
          <a:chExt cx="0" cy="0"/>
        </a:xfrm>
      </p:grpSpPr>
      <p:sp>
        <p:nvSpPr>
          <p:cNvPr id="8" name="Platshållare för datum 7"/>
          <p:cNvSpPr>
            <a:spLocks noGrp="1"/>
          </p:cNvSpPr>
          <p:nvPr>
            <p:ph type="dt" sz="half" idx="10"/>
          </p:nvPr>
        </p:nvSpPr>
        <p:spPr/>
        <p:txBody>
          <a:bodyPr/>
          <a:lstStyle/>
          <a:p>
            <a:fld id="{5B1D27FF-F0AB-443C-B4CE-C44BEA4D4587}" type="datetime1">
              <a:rPr lang="sv-SE" smtClean="0"/>
              <a:t>2024-09-10</a:t>
            </a:fld>
            <a:endParaRPr lang="sv-SE"/>
          </a:p>
        </p:txBody>
      </p:sp>
      <p:sp>
        <p:nvSpPr>
          <p:cNvPr id="9" name="Platshållare för sidfot 8"/>
          <p:cNvSpPr>
            <a:spLocks noGrp="1"/>
          </p:cNvSpPr>
          <p:nvPr>
            <p:ph type="ftr" sz="quarter" idx="11"/>
          </p:nvPr>
        </p:nvSpPr>
        <p:spPr/>
        <p:txBody>
          <a:bodyPr/>
          <a:lstStyle/>
          <a:p>
            <a:r>
              <a:rPr lang="sv-SE"/>
              <a:t>Miljödata NU - Förstudie</a:t>
            </a:r>
          </a:p>
        </p:txBody>
      </p:sp>
      <p:sp>
        <p:nvSpPr>
          <p:cNvPr id="10" name="Platshållare för bildnummer 9"/>
          <p:cNvSpPr>
            <a:spLocks noGrp="1"/>
          </p:cNvSpPr>
          <p:nvPr>
            <p:ph type="sldNum" sz="quarter" idx="12"/>
          </p:nvPr>
        </p:nvSpPr>
        <p:spPr/>
        <p:txBody>
          <a:bodyPr/>
          <a:lstStyle/>
          <a:p>
            <a:fld id="{E8645303-2AAE-45D1-913A-B06AE6474513}" type="slidenum">
              <a:rPr lang="sv-SE" smtClean="0"/>
              <a:t>‹#›</a:t>
            </a:fld>
            <a:endParaRPr lang="sv-SE"/>
          </a:p>
        </p:txBody>
      </p:sp>
      <p:sp>
        <p:nvSpPr>
          <p:cNvPr id="11" name="Platshållare för innehåll 2">
            <a:extLst>
              <a:ext uri="{FF2B5EF4-FFF2-40B4-BE49-F238E27FC236}">
                <a16:creationId xmlns:a16="http://schemas.microsoft.com/office/drawing/2014/main" id="{C0414B1B-0A49-49BF-AED0-F0D4D1264854}"/>
              </a:ext>
            </a:extLst>
          </p:cNvPr>
          <p:cNvSpPr>
            <a:spLocks noGrp="1"/>
          </p:cNvSpPr>
          <p:nvPr>
            <p:ph idx="1" hasCustomPrompt="1"/>
          </p:nvPr>
        </p:nvSpPr>
        <p:spPr>
          <a:xfrm>
            <a:off x="731837" y="2037933"/>
            <a:ext cx="9577389" cy="3946940"/>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60DBEC23-07E5-4862-8989-D9B40EB76625}"/>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617133920"/>
      </p:ext>
    </p:extLst>
  </p:cSld>
  <p:clrMapOvr>
    <a:masterClrMapping/>
  </p:clrMapOvr>
  <p:hf sldNum="0" hdr="0" dt="0"/>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AFEB3-E920-46D1-81B5-80A7D687E7F6}"/>
              </a:ext>
            </a:extLst>
          </p:cNvPr>
          <p:cNvSpPr>
            <a:spLocks noGrp="1"/>
          </p:cNvSpPr>
          <p:nvPr>
            <p:ph type="title"/>
          </p:nvPr>
        </p:nvSpPr>
        <p:spPr/>
        <p:txBody>
          <a:bodyPr/>
          <a:lstStyle/>
          <a:p>
            <a:r>
              <a:rPr lang="en-US"/>
              <a:t>Click to edit Master title style</a:t>
            </a:r>
            <a:endParaRPr lang="en-SE"/>
          </a:p>
        </p:txBody>
      </p:sp>
      <p:sp>
        <p:nvSpPr>
          <p:cNvPr id="3" name="Date Placeholder 2">
            <a:extLst>
              <a:ext uri="{FF2B5EF4-FFF2-40B4-BE49-F238E27FC236}">
                <a16:creationId xmlns:a16="http://schemas.microsoft.com/office/drawing/2014/main" id="{4A86EE98-AACA-4B6B-B00B-41BFC00F90A3}"/>
              </a:ext>
            </a:extLst>
          </p:cNvPr>
          <p:cNvSpPr>
            <a:spLocks noGrp="1"/>
          </p:cNvSpPr>
          <p:nvPr>
            <p:ph type="dt" sz="half" idx="10"/>
          </p:nvPr>
        </p:nvSpPr>
        <p:spPr/>
        <p:txBody>
          <a:bodyPr/>
          <a:lstStyle/>
          <a:p>
            <a:fld id="{9CA92F22-B31A-4BFF-913D-32BC09F3BEB0}" type="datetimeFigureOut">
              <a:rPr lang="en-SE" smtClean="0"/>
              <a:t>09/10/2024</a:t>
            </a:fld>
            <a:endParaRPr lang="en-SE"/>
          </a:p>
        </p:txBody>
      </p:sp>
      <p:sp>
        <p:nvSpPr>
          <p:cNvPr id="4" name="Footer Placeholder 3">
            <a:extLst>
              <a:ext uri="{FF2B5EF4-FFF2-40B4-BE49-F238E27FC236}">
                <a16:creationId xmlns:a16="http://schemas.microsoft.com/office/drawing/2014/main" id="{13FA1F83-B7AC-43E0-A00E-62FF51E051DE}"/>
              </a:ext>
            </a:extLst>
          </p:cNvPr>
          <p:cNvSpPr>
            <a:spLocks noGrp="1"/>
          </p:cNvSpPr>
          <p:nvPr>
            <p:ph type="ftr" sz="quarter" idx="11"/>
          </p:nvPr>
        </p:nvSpPr>
        <p:spPr/>
        <p:txBody>
          <a:bodyPr/>
          <a:lstStyle/>
          <a:p>
            <a:endParaRPr lang="en-SE"/>
          </a:p>
        </p:txBody>
      </p:sp>
      <p:sp>
        <p:nvSpPr>
          <p:cNvPr id="5" name="Slide Number Placeholder 4">
            <a:extLst>
              <a:ext uri="{FF2B5EF4-FFF2-40B4-BE49-F238E27FC236}">
                <a16:creationId xmlns:a16="http://schemas.microsoft.com/office/drawing/2014/main" id="{428DD2EF-8CD7-4FA9-8032-9F67AD00E088}"/>
              </a:ext>
            </a:extLst>
          </p:cNvPr>
          <p:cNvSpPr>
            <a:spLocks noGrp="1"/>
          </p:cNvSpPr>
          <p:nvPr>
            <p:ph type="sldNum" sz="quarter" idx="12"/>
          </p:nvPr>
        </p:nvSpPr>
        <p:spPr/>
        <p:txBody>
          <a:bodyPr/>
          <a:lstStyle/>
          <a:p>
            <a:fld id="{1B7CA391-456C-4A14-974F-FE6CF6BD9FBB}" type="slidenum">
              <a:rPr lang="en-SE" smtClean="0"/>
              <a:t>‹#›</a:t>
            </a:fld>
            <a:endParaRPr lang="en-SE"/>
          </a:p>
        </p:txBody>
      </p:sp>
    </p:spTree>
    <p:extLst>
      <p:ext uri="{BB962C8B-B14F-4D97-AF65-F5344CB8AC3E}">
        <p14:creationId xmlns:p14="http://schemas.microsoft.com/office/powerpoint/2010/main" val="422542008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itle Slide custom picture">
    <p:spTree>
      <p:nvGrpSpPr>
        <p:cNvPr id="1" name=""/>
        <p:cNvGrpSpPr/>
        <p:nvPr/>
      </p:nvGrpSpPr>
      <p:grpSpPr>
        <a:xfrm>
          <a:off x="0" y="0"/>
          <a:ext cx="0" cy="0"/>
          <a:chOff x="0" y="0"/>
          <a:chExt cx="0" cy="0"/>
        </a:xfrm>
      </p:grpSpPr>
      <p:sp>
        <p:nvSpPr>
          <p:cNvPr id="9" name="Picture Placeholder 7"/>
          <p:cNvSpPr>
            <a:spLocks noGrp="1"/>
          </p:cNvSpPr>
          <p:nvPr>
            <p:ph type="pic" sz="quarter" idx="13" hasCustomPrompt="1"/>
          </p:nvPr>
        </p:nvSpPr>
        <p:spPr bwMode="gray">
          <a:xfrm>
            <a:off x="0" y="1"/>
            <a:ext cx="12192000" cy="6161088"/>
          </a:xfrm>
        </p:spPr>
        <p:txBody>
          <a:bodyPr tIns="1080000" rIns="72000" anchor="ctr" anchorCtr="0"/>
          <a:lstStyle>
            <a:lvl1pPr marL="0" indent="0" algn="ctr">
              <a:spcBef>
                <a:spcPts val="0"/>
              </a:spcBef>
              <a:buNone/>
              <a:defRPr sz="1400"/>
            </a:lvl1pPr>
          </a:lstStyle>
          <a:p>
            <a:r>
              <a:rPr lang="en-US"/>
              <a:t>Click icon to </a:t>
            </a:r>
            <a:br>
              <a:rPr lang="en-US"/>
            </a:br>
            <a:r>
              <a:rPr lang="en-US"/>
              <a:t>insert custom picture</a:t>
            </a:r>
            <a:endParaRPr lang="sv-SE"/>
          </a:p>
        </p:txBody>
      </p:sp>
      <p:sp>
        <p:nvSpPr>
          <p:cNvPr id="7" name="TextBox 6"/>
          <p:cNvSpPr txBox="1"/>
          <p:nvPr/>
        </p:nvSpPr>
        <p:spPr bwMode="gray">
          <a:xfrm>
            <a:off x="-2285999" y="74615"/>
            <a:ext cx="2245360" cy="615553"/>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Custom</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slide</a:t>
            </a:r>
            <a:endParaRPr lang="sv-SE" sz="1200">
              <a:solidFill>
                <a:srgbClr val="000000"/>
              </a:solidFill>
              <a:latin typeface="Arial" pitchFamily="34" charset="0"/>
              <a:cs typeface="Arial" pitchFamily="34" charset="0"/>
            </a:endParaRPr>
          </a:p>
          <a:p>
            <a:pPr algn="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p:txBody>
      </p:sp>
      <p:sp>
        <p:nvSpPr>
          <p:cNvPr id="11" name="Subtitle 2"/>
          <p:cNvSpPr>
            <a:spLocks noGrp="1"/>
          </p:cNvSpPr>
          <p:nvPr>
            <p:ph type="subTitle" idx="1"/>
          </p:nvPr>
        </p:nvSpPr>
        <p:spPr bwMode="gray">
          <a:xfrm>
            <a:off x="377475" y="3040560"/>
            <a:ext cx="5358307" cy="1080000"/>
          </a:xfrm>
        </p:spPr>
        <p:txBody>
          <a:bodyPr anchor="t" anchorCtr="0"/>
          <a:lstStyle>
            <a:lvl1pPr marL="0" indent="0" algn="l">
              <a:buNone/>
              <a:defRPr sz="2000">
                <a:solidFill>
                  <a:schemeClr val="tx1"/>
                </a:solidFill>
                <a:latin typeface="+mn-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sv-SE"/>
          </a:p>
        </p:txBody>
      </p:sp>
      <p:sp>
        <p:nvSpPr>
          <p:cNvPr id="13" name="Title 1"/>
          <p:cNvSpPr>
            <a:spLocks noGrp="1"/>
          </p:cNvSpPr>
          <p:nvPr>
            <p:ph type="title"/>
          </p:nvPr>
        </p:nvSpPr>
        <p:spPr>
          <a:xfrm>
            <a:off x="377474" y="1846820"/>
            <a:ext cx="11390313" cy="1097766"/>
          </a:xfrm>
        </p:spPr>
        <p:txBody>
          <a:bodyPr/>
          <a:lstStyle>
            <a:lvl1pPr>
              <a:defRPr>
                <a:solidFill>
                  <a:schemeClr val="tx1"/>
                </a:solidFill>
              </a:defRPr>
            </a:lvl1pPr>
          </a:lstStyle>
          <a:p>
            <a:r>
              <a:rPr lang="en-US"/>
              <a:t>Click to edit Master title style</a:t>
            </a:r>
            <a:endParaRPr lang="sv-SE"/>
          </a:p>
        </p:txBody>
      </p:sp>
      <p:sp>
        <p:nvSpPr>
          <p:cNvPr id="6" name="TextBox 5">
            <a:extLst>
              <a:ext uri="{FF2B5EF4-FFF2-40B4-BE49-F238E27FC236}">
                <a16:creationId xmlns:a16="http://schemas.microsoft.com/office/drawing/2014/main" id="{C1CA92CD-7446-48EF-9C3D-73A4269EE7F4}"/>
              </a:ext>
            </a:extLst>
          </p:cNvPr>
          <p:cNvSpPr txBox="1"/>
          <p:nvPr userDrawn="1"/>
        </p:nvSpPr>
        <p:spPr bwMode="gray">
          <a:xfrm>
            <a:off x="-2285999" y="74615"/>
            <a:ext cx="2245360" cy="615553"/>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Custom</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slide</a:t>
            </a:r>
            <a:endParaRPr lang="sv-SE" sz="1200">
              <a:solidFill>
                <a:srgbClr val="000000"/>
              </a:solidFill>
              <a:latin typeface="Arial" pitchFamily="34" charset="0"/>
              <a:cs typeface="Arial" pitchFamily="34" charset="0"/>
            </a:endParaRPr>
          </a:p>
          <a:p>
            <a:pPr algn="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1861793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Title Slide Blue">
    <p:spTree>
      <p:nvGrpSpPr>
        <p:cNvPr id="1" name=""/>
        <p:cNvGrpSpPr/>
        <p:nvPr/>
      </p:nvGrpSpPr>
      <p:grpSpPr>
        <a:xfrm>
          <a:off x="0" y="0"/>
          <a:ext cx="0" cy="0"/>
          <a:chOff x="0" y="0"/>
          <a:chExt cx="0" cy="0"/>
        </a:xfrm>
      </p:grpSpPr>
      <p:sp>
        <p:nvSpPr>
          <p:cNvPr id="2" name="Rectangle 1"/>
          <p:cNvSpPr/>
          <p:nvPr/>
        </p:nvSpPr>
        <p:spPr>
          <a:xfrm>
            <a:off x="0" y="-533400"/>
            <a:ext cx="12192000" cy="6162675"/>
          </a:xfrm>
          <a:prstGeom prst="rec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Subtitle 2"/>
          <p:cNvSpPr>
            <a:spLocks noGrp="1"/>
          </p:cNvSpPr>
          <p:nvPr>
            <p:ph type="subTitle" idx="1"/>
          </p:nvPr>
        </p:nvSpPr>
        <p:spPr bwMode="gray">
          <a:xfrm>
            <a:off x="377475" y="3040560"/>
            <a:ext cx="7194900" cy="1080000"/>
          </a:xfrm>
        </p:spPr>
        <p:txBody>
          <a:bodyPr anchor="t" anchorCtr="0"/>
          <a:lstStyle>
            <a:lvl1pPr marL="0" indent="0" algn="l">
              <a:buNone/>
              <a:defRPr sz="2000">
                <a:solidFill>
                  <a:schemeClr val="bg1"/>
                </a:solidFill>
                <a:latin typeface="+mn-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sv-SE"/>
          </a:p>
        </p:txBody>
      </p:sp>
      <p:sp>
        <p:nvSpPr>
          <p:cNvPr id="11" name="Title 1"/>
          <p:cNvSpPr>
            <a:spLocks noGrp="1"/>
          </p:cNvSpPr>
          <p:nvPr>
            <p:ph type="title"/>
          </p:nvPr>
        </p:nvSpPr>
        <p:spPr>
          <a:xfrm>
            <a:off x="377475" y="1846820"/>
            <a:ext cx="8614125" cy="1097766"/>
          </a:xfrm>
        </p:spPr>
        <p:txBody>
          <a:bodyPr/>
          <a:lstStyle>
            <a:lvl1pPr>
              <a:defRPr>
                <a:solidFill>
                  <a:schemeClr val="bg1"/>
                </a:solidFill>
              </a:defRPr>
            </a:lvl1pPr>
          </a:lstStyle>
          <a:p>
            <a:r>
              <a:rPr lang="en-US"/>
              <a:t>Click to edit Master title style</a:t>
            </a:r>
            <a:endParaRPr lang="sv-SE"/>
          </a:p>
        </p:txBody>
      </p:sp>
      <p:sp>
        <p:nvSpPr>
          <p:cNvPr id="5" name="Rectangle 4">
            <a:extLst>
              <a:ext uri="{FF2B5EF4-FFF2-40B4-BE49-F238E27FC236}">
                <a16:creationId xmlns:a16="http://schemas.microsoft.com/office/drawing/2014/main" id="{42039B93-E6B7-48D7-B829-1F4A5103148A}"/>
              </a:ext>
            </a:extLst>
          </p:cNvPr>
          <p:cNvSpPr/>
          <p:nvPr userDrawn="1"/>
        </p:nvSpPr>
        <p:spPr>
          <a:xfrm>
            <a:off x="0" y="6057900"/>
            <a:ext cx="12192000" cy="2095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6" name="Rectangle 5">
            <a:extLst>
              <a:ext uri="{FF2B5EF4-FFF2-40B4-BE49-F238E27FC236}">
                <a16:creationId xmlns:a16="http://schemas.microsoft.com/office/drawing/2014/main" id="{6D33968B-15D5-4CDB-AB8E-BE174F260C4E}"/>
              </a:ext>
            </a:extLst>
          </p:cNvPr>
          <p:cNvSpPr/>
          <p:nvPr userDrawn="1"/>
        </p:nvSpPr>
        <p:spPr>
          <a:xfrm>
            <a:off x="0" y="-533400"/>
            <a:ext cx="12192000" cy="6162675"/>
          </a:xfrm>
          <a:prstGeom prst="rec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7" name="TextBox 6">
            <a:extLst>
              <a:ext uri="{FF2B5EF4-FFF2-40B4-BE49-F238E27FC236}">
                <a16:creationId xmlns:a16="http://schemas.microsoft.com/office/drawing/2014/main" id="{790A8FEF-DA30-42FB-9AC3-B5A04145F2AC}"/>
              </a:ext>
            </a:extLst>
          </p:cNvPr>
          <p:cNvSpPr txBox="1"/>
          <p:nvPr userDrawn="1"/>
        </p:nvSpPr>
        <p:spPr bwMode="gray">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slide</a:t>
            </a:r>
            <a:endParaRPr lang="sv-SE" sz="120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4014443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Content Placeholder 6"/>
          <p:cNvSpPr>
            <a:spLocks noGrp="1"/>
          </p:cNvSpPr>
          <p:nvPr>
            <p:ph sz="quarter" idx="14"/>
          </p:nvPr>
        </p:nvSpPr>
        <p:spPr>
          <a:xfrm>
            <a:off x="385080" y="1773237"/>
            <a:ext cx="10191600" cy="4176000"/>
          </a:xfrm>
        </p:spPr>
        <p:txBody>
          <a:bodyPr/>
          <a:lstStyle/>
          <a:p>
            <a:pPr lvl="0"/>
            <a:r>
              <a:rPr lang="en-US"/>
              <a:t>Click to edit Master text styles</a:t>
            </a:r>
          </a:p>
          <a:p>
            <a:pPr lvl="1"/>
            <a:r>
              <a:rPr lang="en-US"/>
              <a:t>Second level</a:t>
            </a:r>
          </a:p>
          <a:p>
            <a:pPr lvl="2"/>
            <a:r>
              <a:rPr lang="en-US"/>
              <a:t>Third level</a:t>
            </a:r>
          </a:p>
        </p:txBody>
      </p:sp>
      <p:sp>
        <p:nvSpPr>
          <p:cNvPr id="2" name="Title 1"/>
          <p:cNvSpPr>
            <a:spLocks noGrp="1"/>
          </p:cNvSpPr>
          <p:nvPr>
            <p:ph type="title"/>
          </p:nvPr>
        </p:nvSpPr>
        <p:spPr>
          <a:xfrm>
            <a:off x="385080" y="197634"/>
            <a:ext cx="11390313" cy="1097766"/>
          </a:xfrm>
        </p:spPr>
        <p:txBody>
          <a:bodyPr/>
          <a:lstStyle/>
          <a:p>
            <a:r>
              <a:rPr lang="en-US"/>
              <a:t>Click to edit Master title style</a:t>
            </a:r>
            <a:endParaRPr lang="sv-SE"/>
          </a:p>
        </p:txBody>
      </p:sp>
      <p:pic>
        <p:nvPicPr>
          <p:cNvPr id="9" name="Bildobjekt 5">
            <a:extLst>
              <a:ext uri="{FF2B5EF4-FFF2-40B4-BE49-F238E27FC236}">
                <a16:creationId xmlns:a16="http://schemas.microsoft.com/office/drawing/2014/main" id="{A1DB821E-795B-41B4-ABBF-29D7995A5A0B}"/>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810982" y="6258179"/>
            <a:ext cx="1186798" cy="402187"/>
          </a:xfrm>
          <a:prstGeom prst="rect">
            <a:avLst/>
          </a:prstGeom>
        </p:spPr>
      </p:pic>
    </p:spTree>
    <p:extLst>
      <p:ext uri="{BB962C8B-B14F-4D97-AF65-F5344CB8AC3E}">
        <p14:creationId xmlns:p14="http://schemas.microsoft.com/office/powerpoint/2010/main" val="965085771"/>
      </p:ext>
    </p:extLst>
  </p:cSld>
  <p:clrMapOvr>
    <a:masterClrMapping/>
  </p:clrMapOvr>
  <p:hf hdr="0"/>
  <p:extLst>
    <p:ext uri="{DCECCB84-F9BA-43D5-87BE-67443E8EF086}">
      <p15:sldGuideLst xmlns:p15="http://schemas.microsoft.com/office/powerpoint/2012/main">
        <p15:guide id="1" orient="horz" pos="749">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itle Blue and Content">
    <p:spTree>
      <p:nvGrpSpPr>
        <p:cNvPr id="1" name=""/>
        <p:cNvGrpSpPr/>
        <p:nvPr/>
      </p:nvGrpSpPr>
      <p:grpSpPr>
        <a:xfrm>
          <a:off x="0" y="0"/>
          <a:ext cx="0" cy="0"/>
          <a:chOff x="0" y="0"/>
          <a:chExt cx="0" cy="0"/>
        </a:xfrm>
      </p:grpSpPr>
      <p:sp>
        <p:nvSpPr>
          <p:cNvPr id="10" name="Rectangle 9"/>
          <p:cNvSpPr/>
          <p:nvPr/>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
        <p:nvSpPr>
          <p:cNvPr id="11" name="Content Placeholder 6"/>
          <p:cNvSpPr>
            <a:spLocks noGrp="1"/>
          </p:cNvSpPr>
          <p:nvPr>
            <p:ph sz="quarter" idx="14"/>
          </p:nvPr>
        </p:nvSpPr>
        <p:spPr>
          <a:xfrm>
            <a:off x="385080" y="1773237"/>
            <a:ext cx="10191600" cy="4176000"/>
          </a:xfrm>
        </p:spPr>
        <p:txBody>
          <a:bodyPr/>
          <a:lstStyle/>
          <a:p>
            <a:pPr lvl="0"/>
            <a:r>
              <a:rPr lang="en-US"/>
              <a:t>Click to edit Master text styles</a:t>
            </a:r>
          </a:p>
          <a:p>
            <a:pPr lvl="1"/>
            <a:r>
              <a:rPr lang="en-US"/>
              <a:t>Second level</a:t>
            </a:r>
          </a:p>
          <a:p>
            <a:pPr lvl="2"/>
            <a:r>
              <a:rPr lang="en-US"/>
              <a:t>Third level</a:t>
            </a:r>
          </a:p>
        </p:txBody>
      </p:sp>
      <p:sp>
        <p:nvSpPr>
          <p:cNvPr id="5" name="Rectangle 4">
            <a:extLst>
              <a:ext uri="{FF2B5EF4-FFF2-40B4-BE49-F238E27FC236}">
                <a16:creationId xmlns:a16="http://schemas.microsoft.com/office/drawing/2014/main" id="{DA54B765-4E9F-4FC9-B55F-BBAE49DA9154}"/>
              </a:ext>
            </a:extLst>
          </p:cNvPr>
          <p:cNvSpPr/>
          <p:nvPr userDrawn="1"/>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6" name="TextBox 5">
            <a:extLst>
              <a:ext uri="{FF2B5EF4-FFF2-40B4-BE49-F238E27FC236}">
                <a16:creationId xmlns:a16="http://schemas.microsoft.com/office/drawing/2014/main" id="{24C7A5E2-35EB-45D9-B4A0-E9388D4C13AB}"/>
              </a:ext>
            </a:extLst>
          </p:cNvPr>
          <p:cNvSpPr txBox="1"/>
          <p:nvPr userDrawn="1"/>
        </p:nvSpPr>
        <p:spPr>
          <a:xfrm>
            <a:off x="-2285999" y="74615"/>
            <a:ext cx="2245360" cy="461665"/>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and </a:t>
            </a:r>
            <a:r>
              <a:rPr lang="sv-SE" sz="1200" err="1">
                <a:solidFill>
                  <a:srgbClr val="000000"/>
                </a:solidFill>
                <a:latin typeface="Arial" pitchFamily="34" charset="0"/>
                <a:cs typeface="Arial" pitchFamily="34" charset="0"/>
              </a:rPr>
              <a:t>content</a:t>
            </a:r>
            <a:br>
              <a:rPr lang="sv-SE" sz="1200">
                <a:solidFill>
                  <a:srgbClr val="000000"/>
                </a:solidFill>
                <a:latin typeface="Arial" pitchFamily="34" charset="0"/>
                <a:cs typeface="Arial" pitchFamily="34" charset="0"/>
              </a:rPr>
            </a:br>
            <a:r>
              <a:rPr lang="sv-SE" sz="1200" err="1">
                <a:solidFill>
                  <a:srgbClr val="000000"/>
                </a:solidFill>
                <a:latin typeface="Arial" pitchFamily="34" charset="0"/>
                <a:cs typeface="Arial" pitchFamily="34" charset="0"/>
              </a:rPr>
              <a:t>Blue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top</a:t>
            </a:r>
            <a:r>
              <a:rPr lang="sv-SE" sz="12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3286434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Content Placeholder 6"/>
          <p:cNvSpPr>
            <a:spLocks noGrp="1"/>
          </p:cNvSpPr>
          <p:nvPr>
            <p:ph sz="quarter" idx="14"/>
          </p:nvPr>
        </p:nvSpPr>
        <p:spPr>
          <a:xfrm>
            <a:off x="385080" y="1773237"/>
            <a:ext cx="10191600" cy="4176000"/>
          </a:xfrm>
        </p:spPr>
        <p:txBody>
          <a:bodyPr/>
          <a:lstStyle/>
          <a:p>
            <a:pPr lvl="0"/>
            <a:r>
              <a:rPr lang="en-US"/>
              <a:t>Click to edit Master text styles</a:t>
            </a:r>
          </a:p>
          <a:p>
            <a:pPr lvl="1"/>
            <a:r>
              <a:rPr lang="en-US"/>
              <a:t>Second level</a:t>
            </a:r>
          </a:p>
          <a:p>
            <a:pPr lvl="2"/>
            <a:r>
              <a:rPr lang="en-US"/>
              <a:t>Third level</a:t>
            </a: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pic>
        <p:nvPicPr>
          <p:cNvPr id="9" name="Bildobjekt 5">
            <a:extLst>
              <a:ext uri="{FF2B5EF4-FFF2-40B4-BE49-F238E27FC236}">
                <a16:creationId xmlns:a16="http://schemas.microsoft.com/office/drawing/2014/main" id="{A1DB821E-795B-41B4-ABBF-29D7995A5A0B}"/>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810982" y="6258179"/>
            <a:ext cx="1186798" cy="402187"/>
          </a:xfrm>
          <a:prstGeom prst="rect">
            <a:avLst/>
          </a:prstGeom>
        </p:spPr>
      </p:pic>
    </p:spTree>
    <p:extLst>
      <p:ext uri="{BB962C8B-B14F-4D97-AF65-F5344CB8AC3E}">
        <p14:creationId xmlns:p14="http://schemas.microsoft.com/office/powerpoint/2010/main" val="2711087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mall right picture">
    <p:spTree>
      <p:nvGrpSpPr>
        <p:cNvPr id="1" name=""/>
        <p:cNvGrpSpPr/>
        <p:nvPr/>
      </p:nvGrpSpPr>
      <p:grpSpPr>
        <a:xfrm>
          <a:off x="0" y="0"/>
          <a:ext cx="0" cy="0"/>
          <a:chOff x="0" y="0"/>
          <a:chExt cx="0" cy="0"/>
        </a:xfrm>
      </p:grpSpPr>
      <p:sp>
        <p:nvSpPr>
          <p:cNvPr id="8" name="Picture Placeholder 7"/>
          <p:cNvSpPr>
            <a:spLocks noGrp="1" noChangeAspect="1"/>
          </p:cNvSpPr>
          <p:nvPr>
            <p:ph type="pic" sz="quarter" idx="14"/>
          </p:nvPr>
        </p:nvSpPr>
        <p:spPr>
          <a:xfrm>
            <a:off x="9002185" y="0"/>
            <a:ext cx="3189815" cy="6161088"/>
          </a:xfrm>
        </p:spPr>
        <p:txBody>
          <a:bodyPr tIns="1044000" anchor="ctr" anchorCtr="0"/>
          <a:lstStyle>
            <a:lvl1pPr marL="0" indent="0" algn="ctr">
              <a:buNone/>
              <a:defRPr sz="1600"/>
            </a:lvl1pPr>
          </a:lstStyle>
          <a:p>
            <a:r>
              <a:rPr lang="en-US"/>
              <a:t>Click icon to add picture</a:t>
            </a:r>
            <a:endParaRPr lang="sv-SE"/>
          </a:p>
        </p:txBody>
      </p:sp>
      <p:cxnSp>
        <p:nvCxnSpPr>
          <p:cNvPr id="35" name="Rak 10"/>
          <p:cNvCxnSpPr/>
          <p:nvPr/>
        </p:nvCxnSpPr>
        <p:spPr>
          <a:xfrm>
            <a:off x="819925"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8" name="Rak 10"/>
          <p:cNvCxnSpPr/>
          <p:nvPr/>
        </p:nvCxnSpPr>
        <p:spPr>
          <a:xfrm>
            <a:off x="7511687"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9" name="Rak 10"/>
          <p:cNvCxnSpPr/>
          <p:nvPr/>
        </p:nvCxnSpPr>
        <p:spPr>
          <a:xfrm>
            <a:off x="7573596"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0" name="Rak 10"/>
          <p:cNvCxnSpPr/>
          <p:nvPr/>
        </p:nvCxnSpPr>
        <p:spPr>
          <a:xfrm>
            <a:off x="8927199"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Rak 10"/>
          <p:cNvCxnSpPr/>
          <p:nvPr/>
        </p:nvCxnSpPr>
        <p:spPr>
          <a:xfrm>
            <a:off x="8989108"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2" name="Rak 10"/>
          <p:cNvCxnSpPr/>
          <p:nvPr/>
        </p:nvCxnSpPr>
        <p:spPr>
          <a:xfrm>
            <a:off x="6093404"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Rak 10"/>
          <p:cNvCxnSpPr/>
          <p:nvPr/>
        </p:nvCxnSpPr>
        <p:spPr>
          <a:xfrm>
            <a:off x="6155313"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4" name="Rak 10"/>
          <p:cNvCxnSpPr/>
          <p:nvPr/>
        </p:nvCxnSpPr>
        <p:spPr>
          <a:xfrm>
            <a:off x="4665748"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5" name="Rak 10"/>
          <p:cNvCxnSpPr/>
          <p:nvPr/>
        </p:nvCxnSpPr>
        <p:spPr>
          <a:xfrm>
            <a:off x="4727657"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15"/>
          </p:nvPr>
        </p:nvSpPr>
        <p:spPr>
          <a:xfrm>
            <a:off x="385200" y="1773238"/>
            <a:ext cx="8152855" cy="4176712"/>
          </a:xfrm>
        </p:spPr>
        <p:txBody>
          <a:body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8152856" cy="1097766"/>
          </a:xfrm>
        </p:spPr>
        <p:txBody>
          <a:bodyPr/>
          <a:lstStyle>
            <a:lvl1pPr>
              <a:defRPr/>
            </a:lvl1pPr>
          </a:lstStyle>
          <a:p>
            <a:r>
              <a:rPr lang="en-US"/>
              <a:t>Click to add title</a:t>
            </a:r>
            <a:endParaRPr lang="sv-SE"/>
          </a:p>
        </p:txBody>
      </p:sp>
      <p:cxnSp>
        <p:nvCxnSpPr>
          <p:cNvPr id="14" name="Rak 10">
            <a:extLst>
              <a:ext uri="{FF2B5EF4-FFF2-40B4-BE49-F238E27FC236}">
                <a16:creationId xmlns:a16="http://schemas.microsoft.com/office/drawing/2014/main" id="{1D714F2D-4986-4910-AAAC-653669C766D0}"/>
              </a:ext>
            </a:extLst>
          </p:cNvPr>
          <p:cNvCxnSpPr/>
          <p:nvPr userDrawn="1"/>
        </p:nvCxnSpPr>
        <p:spPr>
          <a:xfrm>
            <a:off x="819925"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5" name="Rak 10">
            <a:extLst>
              <a:ext uri="{FF2B5EF4-FFF2-40B4-BE49-F238E27FC236}">
                <a16:creationId xmlns:a16="http://schemas.microsoft.com/office/drawing/2014/main" id="{58AAF53D-B962-4A4E-9D97-E0A24C0CBD71}"/>
              </a:ext>
            </a:extLst>
          </p:cNvPr>
          <p:cNvCxnSpPr/>
          <p:nvPr userDrawn="1"/>
        </p:nvCxnSpPr>
        <p:spPr>
          <a:xfrm>
            <a:off x="7511687"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6" name="Rak 10">
            <a:extLst>
              <a:ext uri="{FF2B5EF4-FFF2-40B4-BE49-F238E27FC236}">
                <a16:creationId xmlns:a16="http://schemas.microsoft.com/office/drawing/2014/main" id="{6C79FDD2-F324-424C-8696-9B378FF3C8AB}"/>
              </a:ext>
            </a:extLst>
          </p:cNvPr>
          <p:cNvCxnSpPr/>
          <p:nvPr userDrawn="1"/>
        </p:nvCxnSpPr>
        <p:spPr>
          <a:xfrm>
            <a:off x="7573596"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7" name="Rak 10">
            <a:extLst>
              <a:ext uri="{FF2B5EF4-FFF2-40B4-BE49-F238E27FC236}">
                <a16:creationId xmlns:a16="http://schemas.microsoft.com/office/drawing/2014/main" id="{E0A3A42B-B0E6-4A62-9D25-57CA5BDA375F}"/>
              </a:ext>
            </a:extLst>
          </p:cNvPr>
          <p:cNvCxnSpPr/>
          <p:nvPr userDrawn="1"/>
        </p:nvCxnSpPr>
        <p:spPr>
          <a:xfrm>
            <a:off x="8927199"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8" name="Rak 10">
            <a:extLst>
              <a:ext uri="{FF2B5EF4-FFF2-40B4-BE49-F238E27FC236}">
                <a16:creationId xmlns:a16="http://schemas.microsoft.com/office/drawing/2014/main" id="{2123E032-286A-4B67-9DAC-78509C1B0489}"/>
              </a:ext>
            </a:extLst>
          </p:cNvPr>
          <p:cNvCxnSpPr/>
          <p:nvPr userDrawn="1"/>
        </p:nvCxnSpPr>
        <p:spPr>
          <a:xfrm>
            <a:off x="8989108"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9" name="Rak 10">
            <a:extLst>
              <a:ext uri="{FF2B5EF4-FFF2-40B4-BE49-F238E27FC236}">
                <a16:creationId xmlns:a16="http://schemas.microsoft.com/office/drawing/2014/main" id="{DB17837F-B35E-4377-88EB-F4AF4FB9FD6E}"/>
              </a:ext>
            </a:extLst>
          </p:cNvPr>
          <p:cNvCxnSpPr/>
          <p:nvPr userDrawn="1"/>
        </p:nvCxnSpPr>
        <p:spPr>
          <a:xfrm>
            <a:off x="6093404"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0" name="Rak 10">
            <a:extLst>
              <a:ext uri="{FF2B5EF4-FFF2-40B4-BE49-F238E27FC236}">
                <a16:creationId xmlns:a16="http://schemas.microsoft.com/office/drawing/2014/main" id="{8DA82803-DB61-4096-8574-26003C8D9930}"/>
              </a:ext>
            </a:extLst>
          </p:cNvPr>
          <p:cNvCxnSpPr/>
          <p:nvPr userDrawn="1"/>
        </p:nvCxnSpPr>
        <p:spPr>
          <a:xfrm>
            <a:off x="6155313"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1" name="Rak 10">
            <a:extLst>
              <a:ext uri="{FF2B5EF4-FFF2-40B4-BE49-F238E27FC236}">
                <a16:creationId xmlns:a16="http://schemas.microsoft.com/office/drawing/2014/main" id="{C5D65DB6-9B20-431E-8BC1-941A54EBE6DD}"/>
              </a:ext>
            </a:extLst>
          </p:cNvPr>
          <p:cNvCxnSpPr/>
          <p:nvPr userDrawn="1"/>
        </p:nvCxnSpPr>
        <p:spPr>
          <a:xfrm>
            <a:off x="4665748"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2" name="Rak 10">
            <a:extLst>
              <a:ext uri="{FF2B5EF4-FFF2-40B4-BE49-F238E27FC236}">
                <a16:creationId xmlns:a16="http://schemas.microsoft.com/office/drawing/2014/main" id="{9D759E0D-14D5-4758-89AD-82B439B5F1A7}"/>
              </a:ext>
            </a:extLst>
          </p:cNvPr>
          <p:cNvCxnSpPr/>
          <p:nvPr userDrawn="1"/>
        </p:nvCxnSpPr>
        <p:spPr>
          <a:xfrm>
            <a:off x="4727657"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8847767F-BE81-4815-A858-76E6F15D4246}"/>
              </a:ext>
            </a:extLst>
          </p:cNvPr>
          <p:cNvSpPr txBox="1"/>
          <p:nvPr userDrawn="1"/>
        </p:nvSpPr>
        <p:spPr>
          <a:xfrm>
            <a:off x="-2285999" y="74615"/>
            <a:ext cx="2245360" cy="784830"/>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Small right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4030107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Medium right picture">
    <p:spTree>
      <p:nvGrpSpPr>
        <p:cNvPr id="1" name=""/>
        <p:cNvGrpSpPr/>
        <p:nvPr/>
      </p:nvGrpSpPr>
      <p:grpSpPr>
        <a:xfrm>
          <a:off x="0" y="0"/>
          <a:ext cx="0" cy="0"/>
          <a:chOff x="0" y="0"/>
          <a:chExt cx="0" cy="0"/>
        </a:xfrm>
      </p:grpSpPr>
      <p:sp>
        <p:nvSpPr>
          <p:cNvPr id="8" name="Picture Placeholder 7"/>
          <p:cNvSpPr>
            <a:spLocks noGrp="1" noChangeAspect="1"/>
          </p:cNvSpPr>
          <p:nvPr>
            <p:ph type="pic" sz="quarter" idx="14"/>
          </p:nvPr>
        </p:nvSpPr>
        <p:spPr>
          <a:xfrm>
            <a:off x="8124825" y="0"/>
            <a:ext cx="4067174" cy="6161088"/>
          </a:xfrm>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9"/>
            <a:ext cx="7256795" cy="4176712"/>
          </a:xfrm>
        </p:spPr>
        <p:txBody>
          <a:body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7256795" cy="1097766"/>
          </a:xfrm>
        </p:spPr>
        <p:txBody>
          <a:bodyPr/>
          <a:lstStyle>
            <a:lvl1pPr>
              <a:defRPr/>
            </a:lvl1pPr>
          </a:lstStyle>
          <a:p>
            <a:r>
              <a:rPr lang="en-US"/>
              <a:t>Click to add title</a:t>
            </a:r>
            <a:endParaRPr lang="sv-SE"/>
          </a:p>
        </p:txBody>
      </p:sp>
      <p:sp>
        <p:nvSpPr>
          <p:cNvPr id="5" name="TextBox 4">
            <a:extLst>
              <a:ext uri="{FF2B5EF4-FFF2-40B4-BE49-F238E27FC236}">
                <a16:creationId xmlns:a16="http://schemas.microsoft.com/office/drawing/2014/main" id="{5FBC1871-A863-43F6-878C-CC3E5C6EBE22}"/>
              </a:ext>
            </a:extLst>
          </p:cNvPr>
          <p:cNvSpPr txBox="1"/>
          <p:nvPr userDrawn="1"/>
        </p:nvSpPr>
        <p:spPr>
          <a:xfrm>
            <a:off x="-2285999" y="74615"/>
            <a:ext cx="2245360" cy="784830"/>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Medium right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37195137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5118">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Large right picture">
    <p:spTree>
      <p:nvGrpSpPr>
        <p:cNvPr id="1" name=""/>
        <p:cNvGrpSpPr/>
        <p:nvPr/>
      </p:nvGrpSpPr>
      <p:grpSpPr>
        <a:xfrm>
          <a:off x="0" y="0"/>
          <a:ext cx="0" cy="0"/>
          <a:chOff x="0" y="0"/>
          <a:chExt cx="0" cy="0"/>
        </a:xfrm>
      </p:grpSpPr>
      <p:sp>
        <p:nvSpPr>
          <p:cNvPr id="8" name="Picture Placeholder 7"/>
          <p:cNvSpPr>
            <a:spLocks noGrp="1" noChangeAspect="1"/>
          </p:cNvSpPr>
          <p:nvPr>
            <p:ph type="pic" sz="quarter" idx="14"/>
          </p:nvPr>
        </p:nvSpPr>
        <p:spPr>
          <a:xfrm>
            <a:off x="6096000" y="1"/>
            <a:ext cx="6095999" cy="6161088"/>
          </a:xfrm>
        </p:spPr>
        <p:txBody>
          <a:bodyPr tIns="1044000" anchor="ctr" anchorCtr="0"/>
          <a:lstStyle>
            <a:lvl1pPr marL="0" indent="0" algn="ctr">
              <a:buNone/>
              <a:defRPr sz="1600"/>
            </a:lvl1pPr>
          </a:lstStyle>
          <a:p>
            <a:r>
              <a:rPr lang="en-US"/>
              <a:t>Click icon to add picture</a:t>
            </a:r>
            <a:endParaRPr lang="sv-SE"/>
          </a:p>
        </p:txBody>
      </p:sp>
      <p:cxnSp>
        <p:nvCxnSpPr>
          <p:cNvPr id="38" name="Rak 10"/>
          <p:cNvCxnSpPr/>
          <p:nvPr/>
        </p:nvCxnSpPr>
        <p:spPr>
          <a:xfrm rot="5400000">
            <a:off x="-322797" y="1149246"/>
            <a:ext cx="0" cy="19986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9" name="Rak 10"/>
          <p:cNvCxnSpPr/>
          <p:nvPr/>
        </p:nvCxnSpPr>
        <p:spPr>
          <a:xfrm rot="5400000">
            <a:off x="-322797" y="2283479"/>
            <a:ext cx="0" cy="19986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15"/>
          </p:nvPr>
        </p:nvSpPr>
        <p:spPr>
          <a:xfrm>
            <a:off x="385200" y="1773239"/>
            <a:ext cx="5244075" cy="4176711"/>
          </a:xfrm>
        </p:spPr>
        <p:txBody>
          <a:body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lvl1pPr>
          </a:lstStyle>
          <a:p>
            <a:r>
              <a:rPr lang="en-US"/>
              <a:t>Click to add title</a:t>
            </a:r>
            <a:endParaRPr lang="sv-SE"/>
          </a:p>
        </p:txBody>
      </p:sp>
      <p:cxnSp>
        <p:nvCxnSpPr>
          <p:cNvPr id="7" name="Rak 10">
            <a:extLst>
              <a:ext uri="{FF2B5EF4-FFF2-40B4-BE49-F238E27FC236}">
                <a16:creationId xmlns:a16="http://schemas.microsoft.com/office/drawing/2014/main" id="{AE0D3A92-761B-44C7-A47F-4959A45F0B12}"/>
              </a:ext>
            </a:extLst>
          </p:cNvPr>
          <p:cNvCxnSpPr/>
          <p:nvPr userDrawn="1"/>
        </p:nvCxnSpPr>
        <p:spPr>
          <a:xfrm rot="5400000">
            <a:off x="-322797" y="1149246"/>
            <a:ext cx="0" cy="19986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 name="Rak 10">
            <a:extLst>
              <a:ext uri="{FF2B5EF4-FFF2-40B4-BE49-F238E27FC236}">
                <a16:creationId xmlns:a16="http://schemas.microsoft.com/office/drawing/2014/main" id="{A982CDC2-095C-4A30-8C40-66061D663B79}"/>
              </a:ext>
            </a:extLst>
          </p:cNvPr>
          <p:cNvCxnSpPr/>
          <p:nvPr userDrawn="1"/>
        </p:nvCxnSpPr>
        <p:spPr>
          <a:xfrm rot="5400000">
            <a:off x="-322797" y="2283479"/>
            <a:ext cx="0" cy="19986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216FEF03-AC84-49B2-8B92-CDEFF3964223}"/>
              </a:ext>
            </a:extLst>
          </p:cNvPr>
          <p:cNvSpPr txBox="1"/>
          <p:nvPr userDrawn="1"/>
        </p:nvSpPr>
        <p:spPr>
          <a:xfrm>
            <a:off x="-2285999" y="74615"/>
            <a:ext cx="2245360" cy="784830"/>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Large</a:t>
            </a:r>
            <a:r>
              <a:rPr lang="sv-SE" sz="1200" baseline="0">
                <a:solidFill>
                  <a:srgbClr val="000000"/>
                </a:solidFill>
                <a:latin typeface="Arial" pitchFamily="34" charset="0"/>
                <a:cs typeface="Arial" pitchFamily="34" charset="0"/>
              </a:rPr>
              <a:t> right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865345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Title Blue top">
    <p:spTree>
      <p:nvGrpSpPr>
        <p:cNvPr id="1" name=""/>
        <p:cNvGrpSpPr/>
        <p:nvPr/>
      </p:nvGrpSpPr>
      <p:grpSpPr>
        <a:xfrm>
          <a:off x="0" y="0"/>
          <a:ext cx="0" cy="0"/>
          <a:chOff x="0" y="0"/>
          <a:chExt cx="0" cy="0"/>
        </a:xfrm>
      </p:grpSpPr>
      <p:sp>
        <p:nvSpPr>
          <p:cNvPr id="10" name="Rectangle 9"/>
          <p:cNvSpPr/>
          <p:nvPr/>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
        <p:nvSpPr>
          <p:cNvPr id="4" name="Rectangle 3">
            <a:extLst>
              <a:ext uri="{FF2B5EF4-FFF2-40B4-BE49-F238E27FC236}">
                <a16:creationId xmlns:a16="http://schemas.microsoft.com/office/drawing/2014/main" id="{9FAF2991-8D67-4C04-B658-65850DAB745C}"/>
              </a:ext>
            </a:extLst>
          </p:cNvPr>
          <p:cNvSpPr/>
          <p:nvPr userDrawn="1"/>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5" name="TextBox 4">
            <a:extLst>
              <a:ext uri="{FF2B5EF4-FFF2-40B4-BE49-F238E27FC236}">
                <a16:creationId xmlns:a16="http://schemas.microsoft.com/office/drawing/2014/main" id="{82FA0212-91F8-4855-84CD-6A71020C5B84}"/>
              </a:ext>
            </a:extLst>
          </p:cNvPr>
          <p:cNvSpPr txBox="1"/>
          <p:nvPr userDrawn="1"/>
        </p:nvSpPr>
        <p:spPr>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top</a:t>
            </a:r>
            <a:r>
              <a:rPr lang="sv-SE" sz="12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1639021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Title Green top">
    <p:spTree>
      <p:nvGrpSpPr>
        <p:cNvPr id="1" name=""/>
        <p:cNvGrpSpPr/>
        <p:nvPr/>
      </p:nvGrpSpPr>
      <p:grpSpPr>
        <a:xfrm>
          <a:off x="0" y="0"/>
          <a:ext cx="0" cy="0"/>
          <a:chOff x="0" y="0"/>
          <a:chExt cx="0" cy="0"/>
        </a:xfrm>
      </p:grpSpPr>
      <p:sp>
        <p:nvSpPr>
          <p:cNvPr id="10" name="Rectangle 9"/>
          <p:cNvSpPr/>
          <p:nvPr/>
        </p:nvSpPr>
        <p:spPr>
          <a:xfrm>
            <a:off x="0" y="0"/>
            <a:ext cx="12192000" cy="139982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
        <p:nvSpPr>
          <p:cNvPr id="4" name="Rectangle 3">
            <a:extLst>
              <a:ext uri="{FF2B5EF4-FFF2-40B4-BE49-F238E27FC236}">
                <a16:creationId xmlns:a16="http://schemas.microsoft.com/office/drawing/2014/main" id="{DE58D53D-81DC-4E6E-BD5A-27EFC622BFB2}"/>
              </a:ext>
            </a:extLst>
          </p:cNvPr>
          <p:cNvSpPr/>
          <p:nvPr userDrawn="1"/>
        </p:nvSpPr>
        <p:spPr>
          <a:xfrm>
            <a:off x="0" y="0"/>
            <a:ext cx="12192000" cy="139982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5" name="TextBox 4">
            <a:extLst>
              <a:ext uri="{FF2B5EF4-FFF2-40B4-BE49-F238E27FC236}">
                <a16:creationId xmlns:a16="http://schemas.microsoft.com/office/drawing/2014/main" id="{EB8FB816-EFBB-4205-8AD3-BC6AB8177881}"/>
              </a:ext>
            </a:extLst>
          </p:cNvPr>
          <p:cNvSpPr txBox="1"/>
          <p:nvPr userDrawn="1"/>
        </p:nvSpPr>
        <p:spPr>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Green </a:t>
            </a:r>
            <a:r>
              <a:rPr lang="sv-SE" sz="1200" err="1">
                <a:solidFill>
                  <a:srgbClr val="000000"/>
                </a:solidFill>
                <a:latin typeface="Arial" pitchFamily="34" charset="0"/>
                <a:cs typeface="Arial" pitchFamily="34" charset="0"/>
              </a:rPr>
              <a:t>top</a:t>
            </a:r>
            <a:endParaRPr lang="sv-SE" sz="120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25771616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Title Green top ">
    <p:spTree>
      <p:nvGrpSpPr>
        <p:cNvPr id="1" name=""/>
        <p:cNvGrpSpPr/>
        <p:nvPr/>
      </p:nvGrpSpPr>
      <p:grpSpPr>
        <a:xfrm>
          <a:off x="0" y="0"/>
          <a:ext cx="0" cy="0"/>
          <a:chOff x="0" y="0"/>
          <a:chExt cx="0" cy="0"/>
        </a:xfrm>
      </p:grpSpPr>
      <p:sp>
        <p:nvSpPr>
          <p:cNvPr id="10" name="Rectangle 9"/>
          <p:cNvSpPr/>
          <p:nvPr/>
        </p:nvSpPr>
        <p:spPr>
          <a:xfrm>
            <a:off x="0" y="0"/>
            <a:ext cx="12192000" cy="13998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
        <p:nvSpPr>
          <p:cNvPr id="4" name="Rectangle 3">
            <a:extLst>
              <a:ext uri="{FF2B5EF4-FFF2-40B4-BE49-F238E27FC236}">
                <a16:creationId xmlns:a16="http://schemas.microsoft.com/office/drawing/2014/main" id="{62247B86-3796-48EB-A132-5EFEE1F2B092}"/>
              </a:ext>
            </a:extLst>
          </p:cNvPr>
          <p:cNvSpPr/>
          <p:nvPr userDrawn="1"/>
        </p:nvSpPr>
        <p:spPr>
          <a:xfrm>
            <a:off x="0" y="0"/>
            <a:ext cx="12192000" cy="13998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5" name="TextBox 4">
            <a:extLst>
              <a:ext uri="{FF2B5EF4-FFF2-40B4-BE49-F238E27FC236}">
                <a16:creationId xmlns:a16="http://schemas.microsoft.com/office/drawing/2014/main" id="{9CE4E0C3-4486-404A-8335-C12A45C15145}"/>
              </a:ext>
            </a:extLst>
          </p:cNvPr>
          <p:cNvSpPr txBox="1"/>
          <p:nvPr userDrawn="1"/>
        </p:nvSpPr>
        <p:spPr>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Green</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top</a:t>
            </a:r>
            <a:r>
              <a:rPr lang="sv-SE" sz="12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3875587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Title Light Blue top">
    <p:spTree>
      <p:nvGrpSpPr>
        <p:cNvPr id="1" name=""/>
        <p:cNvGrpSpPr/>
        <p:nvPr/>
      </p:nvGrpSpPr>
      <p:grpSpPr>
        <a:xfrm>
          <a:off x="0" y="0"/>
          <a:ext cx="0" cy="0"/>
          <a:chOff x="0" y="0"/>
          <a:chExt cx="0" cy="0"/>
        </a:xfrm>
      </p:grpSpPr>
      <p:sp>
        <p:nvSpPr>
          <p:cNvPr id="10" name="Rectangle 9"/>
          <p:cNvSpPr/>
          <p:nvPr/>
        </p:nvSpPr>
        <p:spPr>
          <a:xfrm>
            <a:off x="0" y="0"/>
            <a:ext cx="12192000" cy="139982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
        <p:nvSpPr>
          <p:cNvPr id="4" name="Rectangle 3">
            <a:extLst>
              <a:ext uri="{FF2B5EF4-FFF2-40B4-BE49-F238E27FC236}">
                <a16:creationId xmlns:a16="http://schemas.microsoft.com/office/drawing/2014/main" id="{CA20CA2E-C61F-4B22-ADB9-6D0395C4E1A1}"/>
              </a:ext>
            </a:extLst>
          </p:cNvPr>
          <p:cNvSpPr/>
          <p:nvPr userDrawn="1"/>
        </p:nvSpPr>
        <p:spPr>
          <a:xfrm>
            <a:off x="0" y="0"/>
            <a:ext cx="12192000" cy="139982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5" name="TextBox 4">
            <a:extLst>
              <a:ext uri="{FF2B5EF4-FFF2-40B4-BE49-F238E27FC236}">
                <a16:creationId xmlns:a16="http://schemas.microsoft.com/office/drawing/2014/main" id="{43960217-DBCA-4CB2-9AED-7DD48644FDCB}"/>
              </a:ext>
            </a:extLst>
          </p:cNvPr>
          <p:cNvSpPr txBox="1"/>
          <p:nvPr userDrawn="1"/>
        </p:nvSpPr>
        <p:spPr>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Light</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Blue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top</a:t>
            </a:r>
            <a:endParaRPr lang="sv-SE" sz="120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2947883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Title 2 column Blue top">
    <p:spTree>
      <p:nvGrpSpPr>
        <p:cNvPr id="1" name=""/>
        <p:cNvGrpSpPr/>
        <p:nvPr/>
      </p:nvGrpSpPr>
      <p:grpSpPr>
        <a:xfrm>
          <a:off x="0" y="0"/>
          <a:ext cx="0" cy="0"/>
          <a:chOff x="0" y="0"/>
          <a:chExt cx="0" cy="0"/>
        </a:xfrm>
      </p:grpSpPr>
      <p:sp>
        <p:nvSpPr>
          <p:cNvPr id="11" name="Rectangle 10"/>
          <p:cNvSpPr/>
          <p:nvPr/>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9"/>
            <a:ext cx="5451923" cy="4176712"/>
          </a:xfrm>
        </p:spPr>
        <p:txBody>
          <a:bodyPr/>
          <a:lstStyle/>
          <a:p>
            <a:pPr lvl="0"/>
            <a:r>
              <a:rPr lang="en-US"/>
              <a:t>Click to edit Master text styles</a:t>
            </a:r>
          </a:p>
          <a:p>
            <a:pPr lvl="1"/>
            <a:r>
              <a:rPr lang="en-US"/>
              <a:t>Second level</a:t>
            </a:r>
          </a:p>
          <a:p>
            <a:pPr lvl="2"/>
            <a:r>
              <a:rPr lang="en-US"/>
              <a:t>Third level</a:t>
            </a:r>
          </a:p>
        </p:txBody>
      </p:sp>
      <p:sp>
        <p:nvSpPr>
          <p:cNvPr id="9" name="Platshållare för text 8"/>
          <p:cNvSpPr>
            <a:spLocks noGrp="1"/>
          </p:cNvSpPr>
          <p:nvPr>
            <p:ph type="body" sz="quarter" idx="13"/>
          </p:nvPr>
        </p:nvSpPr>
        <p:spPr>
          <a:xfrm>
            <a:off x="6231506" y="1773239"/>
            <a:ext cx="5481070" cy="4176712"/>
          </a:xfrm>
        </p:spPr>
        <p:txBody>
          <a:body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
        <p:nvSpPr>
          <p:cNvPr id="6" name="Rectangle 5">
            <a:extLst>
              <a:ext uri="{FF2B5EF4-FFF2-40B4-BE49-F238E27FC236}">
                <a16:creationId xmlns:a16="http://schemas.microsoft.com/office/drawing/2014/main" id="{7DB0001A-F528-4B1A-8CE4-DA0EC82E9F3F}"/>
              </a:ext>
            </a:extLst>
          </p:cNvPr>
          <p:cNvSpPr/>
          <p:nvPr userDrawn="1"/>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7" name="TextBox 6">
            <a:extLst>
              <a:ext uri="{FF2B5EF4-FFF2-40B4-BE49-F238E27FC236}">
                <a16:creationId xmlns:a16="http://schemas.microsoft.com/office/drawing/2014/main" id="{4543CA30-259B-42F1-8383-554BEFD27B49}"/>
              </a:ext>
            </a:extLst>
          </p:cNvPr>
          <p:cNvSpPr txBox="1"/>
          <p:nvPr userDrawn="1"/>
        </p:nvSpPr>
        <p:spPr>
          <a:xfrm>
            <a:off x="-2285999" y="74615"/>
            <a:ext cx="2245360" cy="276999"/>
          </a:xfrm>
          <a:prstGeom prst="rect">
            <a:avLst/>
          </a:prstGeom>
          <a:noFill/>
        </p:spPr>
        <p:txBody>
          <a:bodyPr wrap="square" rtlCol="0">
            <a:spAutoFit/>
          </a:bodyPr>
          <a:lstStyle/>
          <a:p>
            <a:pPr algn="r"/>
            <a:r>
              <a:rPr lang="en-US" sz="1200">
                <a:solidFill>
                  <a:srgbClr val="000000"/>
                </a:solidFill>
                <a:latin typeface="Arial" pitchFamily="34" charset="0"/>
                <a:cs typeface="Arial" pitchFamily="34" charset="0"/>
              </a:rPr>
              <a:t>Title 2 column Blue top</a:t>
            </a:r>
            <a:endParaRPr lang="sv-SE" sz="120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19018468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p:cSld name="Title 2 column Green top">
    <p:spTree>
      <p:nvGrpSpPr>
        <p:cNvPr id="1" name=""/>
        <p:cNvGrpSpPr/>
        <p:nvPr/>
      </p:nvGrpSpPr>
      <p:grpSpPr>
        <a:xfrm>
          <a:off x="0" y="0"/>
          <a:ext cx="0" cy="0"/>
          <a:chOff x="0" y="0"/>
          <a:chExt cx="0" cy="0"/>
        </a:xfrm>
      </p:grpSpPr>
      <p:sp>
        <p:nvSpPr>
          <p:cNvPr id="11" name="Rectangle 10"/>
          <p:cNvSpPr/>
          <p:nvPr/>
        </p:nvSpPr>
        <p:spPr>
          <a:xfrm>
            <a:off x="0" y="0"/>
            <a:ext cx="12192000" cy="139982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9"/>
            <a:ext cx="5451923" cy="4176712"/>
          </a:xfrm>
        </p:spPr>
        <p:txBody>
          <a:bodyPr/>
          <a:lstStyle/>
          <a:p>
            <a:pPr lvl="0"/>
            <a:r>
              <a:rPr lang="en-US"/>
              <a:t>Click to edit Master text styles</a:t>
            </a:r>
          </a:p>
          <a:p>
            <a:pPr lvl="1"/>
            <a:r>
              <a:rPr lang="en-US"/>
              <a:t>Second level</a:t>
            </a:r>
          </a:p>
          <a:p>
            <a:pPr lvl="2"/>
            <a:r>
              <a:rPr lang="en-US"/>
              <a:t>Third level</a:t>
            </a:r>
          </a:p>
        </p:txBody>
      </p:sp>
      <p:sp>
        <p:nvSpPr>
          <p:cNvPr id="9" name="Platshållare för text 8"/>
          <p:cNvSpPr>
            <a:spLocks noGrp="1"/>
          </p:cNvSpPr>
          <p:nvPr>
            <p:ph type="body" sz="quarter" idx="13"/>
          </p:nvPr>
        </p:nvSpPr>
        <p:spPr>
          <a:xfrm>
            <a:off x="6231506" y="1773239"/>
            <a:ext cx="5481070" cy="4176712"/>
          </a:xfrm>
        </p:spPr>
        <p:txBody>
          <a:body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
        <p:nvSpPr>
          <p:cNvPr id="6" name="Rectangle 5">
            <a:extLst>
              <a:ext uri="{FF2B5EF4-FFF2-40B4-BE49-F238E27FC236}">
                <a16:creationId xmlns:a16="http://schemas.microsoft.com/office/drawing/2014/main" id="{AF6AA962-7142-4ED2-A129-09139450638E}"/>
              </a:ext>
            </a:extLst>
          </p:cNvPr>
          <p:cNvSpPr/>
          <p:nvPr userDrawn="1"/>
        </p:nvSpPr>
        <p:spPr>
          <a:xfrm>
            <a:off x="0" y="0"/>
            <a:ext cx="12192000" cy="139982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7" name="TextBox 6">
            <a:extLst>
              <a:ext uri="{FF2B5EF4-FFF2-40B4-BE49-F238E27FC236}">
                <a16:creationId xmlns:a16="http://schemas.microsoft.com/office/drawing/2014/main" id="{B862F9CA-F97E-4F16-ACC9-8E82E58F7441}"/>
              </a:ext>
            </a:extLst>
          </p:cNvPr>
          <p:cNvSpPr txBox="1"/>
          <p:nvPr userDrawn="1"/>
        </p:nvSpPr>
        <p:spPr>
          <a:xfrm>
            <a:off x="-2285999" y="74615"/>
            <a:ext cx="2245360" cy="276999"/>
          </a:xfrm>
          <a:prstGeom prst="rect">
            <a:avLst/>
          </a:prstGeom>
          <a:noFill/>
        </p:spPr>
        <p:txBody>
          <a:bodyPr wrap="square" rtlCol="0">
            <a:spAutoFit/>
          </a:bodyPr>
          <a:lstStyle/>
          <a:p>
            <a:pPr algn="r"/>
            <a:r>
              <a:rPr lang="en-US" sz="1200">
                <a:solidFill>
                  <a:srgbClr val="000000"/>
                </a:solidFill>
                <a:latin typeface="Arial" pitchFamily="34" charset="0"/>
                <a:cs typeface="Arial" pitchFamily="34" charset="0"/>
              </a:rPr>
              <a:t>Title 2 column Green top</a:t>
            </a:r>
            <a:endParaRPr lang="sv-SE" sz="120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4060319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Title 2 column Light Green top">
    <p:spTree>
      <p:nvGrpSpPr>
        <p:cNvPr id="1" name=""/>
        <p:cNvGrpSpPr/>
        <p:nvPr/>
      </p:nvGrpSpPr>
      <p:grpSpPr>
        <a:xfrm>
          <a:off x="0" y="0"/>
          <a:ext cx="0" cy="0"/>
          <a:chOff x="0" y="0"/>
          <a:chExt cx="0" cy="0"/>
        </a:xfrm>
      </p:grpSpPr>
      <p:sp>
        <p:nvSpPr>
          <p:cNvPr id="11" name="Rectangle 10"/>
          <p:cNvSpPr/>
          <p:nvPr/>
        </p:nvSpPr>
        <p:spPr>
          <a:xfrm>
            <a:off x="0" y="0"/>
            <a:ext cx="12192000" cy="13998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8"/>
            <a:ext cx="5451923" cy="4176713"/>
          </a:xfrm>
        </p:spPr>
        <p:txBody>
          <a:bodyPr/>
          <a:lstStyle/>
          <a:p>
            <a:pPr lvl="0"/>
            <a:r>
              <a:rPr lang="en-US"/>
              <a:t>Click to edit Master text styles</a:t>
            </a:r>
          </a:p>
          <a:p>
            <a:pPr lvl="1"/>
            <a:r>
              <a:rPr lang="en-US"/>
              <a:t>Second level</a:t>
            </a:r>
          </a:p>
          <a:p>
            <a:pPr lvl="2"/>
            <a:r>
              <a:rPr lang="en-US"/>
              <a:t>Third level</a:t>
            </a:r>
          </a:p>
        </p:txBody>
      </p:sp>
      <p:sp>
        <p:nvSpPr>
          <p:cNvPr id="9" name="Platshållare för text 8"/>
          <p:cNvSpPr>
            <a:spLocks noGrp="1"/>
          </p:cNvSpPr>
          <p:nvPr>
            <p:ph type="body" sz="quarter" idx="13"/>
          </p:nvPr>
        </p:nvSpPr>
        <p:spPr>
          <a:xfrm>
            <a:off x="6231506" y="1773239"/>
            <a:ext cx="5481070" cy="4176712"/>
          </a:xfrm>
        </p:spPr>
        <p:txBody>
          <a:body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
        <p:nvSpPr>
          <p:cNvPr id="6" name="Rectangle 5">
            <a:extLst>
              <a:ext uri="{FF2B5EF4-FFF2-40B4-BE49-F238E27FC236}">
                <a16:creationId xmlns:a16="http://schemas.microsoft.com/office/drawing/2014/main" id="{352709C9-208C-406F-9E14-A221A836B28C}"/>
              </a:ext>
            </a:extLst>
          </p:cNvPr>
          <p:cNvSpPr/>
          <p:nvPr userDrawn="1"/>
        </p:nvSpPr>
        <p:spPr>
          <a:xfrm>
            <a:off x="0" y="0"/>
            <a:ext cx="12192000" cy="13998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7" name="TextBox 6">
            <a:extLst>
              <a:ext uri="{FF2B5EF4-FFF2-40B4-BE49-F238E27FC236}">
                <a16:creationId xmlns:a16="http://schemas.microsoft.com/office/drawing/2014/main" id="{07DF9699-4047-4E84-B890-FF7271577B06}"/>
              </a:ext>
            </a:extLst>
          </p:cNvPr>
          <p:cNvSpPr txBox="1"/>
          <p:nvPr userDrawn="1"/>
        </p:nvSpPr>
        <p:spPr>
          <a:xfrm>
            <a:off x="-2285999" y="74615"/>
            <a:ext cx="2245360" cy="276999"/>
          </a:xfrm>
          <a:prstGeom prst="rect">
            <a:avLst/>
          </a:prstGeom>
          <a:noFill/>
        </p:spPr>
        <p:txBody>
          <a:bodyPr wrap="square" rtlCol="0">
            <a:spAutoFit/>
          </a:bodyPr>
          <a:lstStyle/>
          <a:p>
            <a:pPr algn="r"/>
            <a:r>
              <a:rPr lang="en-US" sz="1200">
                <a:solidFill>
                  <a:srgbClr val="000000"/>
                </a:solidFill>
                <a:latin typeface="Arial" pitchFamily="34" charset="0"/>
                <a:cs typeface="Arial" pitchFamily="34" charset="0"/>
              </a:rPr>
              <a:t>Title 2 column Light Green top</a:t>
            </a:r>
            <a:endParaRPr lang="sv-SE" sz="1200">
              <a:solidFill>
                <a:srgbClr val="000000"/>
              </a:solidFill>
              <a:latin typeface="Arial" pitchFamily="34" charset="0"/>
              <a:cs typeface="Arial" pitchFamily="34" charset="0"/>
            </a:endParaRPr>
          </a:p>
        </p:txBody>
      </p:sp>
    </p:spTree>
    <p:extLst>
      <p:ext uri="{BB962C8B-B14F-4D97-AF65-F5344CB8AC3E}">
        <p14:creationId xmlns:p14="http://schemas.microsoft.com/office/powerpoint/2010/main" val="2341401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mall right picture">
    <p:spTree>
      <p:nvGrpSpPr>
        <p:cNvPr id="1" name=""/>
        <p:cNvGrpSpPr/>
        <p:nvPr/>
      </p:nvGrpSpPr>
      <p:grpSpPr>
        <a:xfrm>
          <a:off x="0" y="0"/>
          <a:ext cx="0" cy="0"/>
          <a:chOff x="0" y="0"/>
          <a:chExt cx="0" cy="0"/>
        </a:xfrm>
      </p:grpSpPr>
      <p:sp>
        <p:nvSpPr>
          <p:cNvPr id="8" name="Picture Placeholder 7"/>
          <p:cNvSpPr>
            <a:spLocks noGrp="1" noChangeAspect="1"/>
          </p:cNvSpPr>
          <p:nvPr>
            <p:ph type="pic" sz="quarter" idx="14"/>
          </p:nvPr>
        </p:nvSpPr>
        <p:spPr>
          <a:xfrm>
            <a:off x="9002185" y="0"/>
            <a:ext cx="3189815" cy="6161088"/>
          </a:xfrm>
        </p:spPr>
        <p:txBody>
          <a:bodyPr tIns="1044000" anchor="ctr" anchorCtr="0"/>
          <a:lstStyle>
            <a:lvl1pPr marL="0" indent="0" algn="ctr">
              <a:buNone/>
              <a:defRPr sz="1600"/>
            </a:lvl1pPr>
          </a:lstStyle>
          <a:p>
            <a:r>
              <a:rPr lang="en-US"/>
              <a:t>Click icon to add picture</a:t>
            </a:r>
            <a:endParaRPr lang="sv-SE"/>
          </a:p>
        </p:txBody>
      </p:sp>
      <p:cxnSp>
        <p:nvCxnSpPr>
          <p:cNvPr id="35" name="Rak 10"/>
          <p:cNvCxnSpPr/>
          <p:nvPr userDrawn="1"/>
        </p:nvCxnSpPr>
        <p:spPr>
          <a:xfrm>
            <a:off x="819925"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8" name="Rak 10"/>
          <p:cNvCxnSpPr/>
          <p:nvPr userDrawn="1"/>
        </p:nvCxnSpPr>
        <p:spPr>
          <a:xfrm>
            <a:off x="7511687"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9" name="Rak 10"/>
          <p:cNvCxnSpPr/>
          <p:nvPr userDrawn="1"/>
        </p:nvCxnSpPr>
        <p:spPr>
          <a:xfrm>
            <a:off x="7573596"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0" name="Rak 10"/>
          <p:cNvCxnSpPr/>
          <p:nvPr userDrawn="1"/>
        </p:nvCxnSpPr>
        <p:spPr>
          <a:xfrm>
            <a:off x="8927199"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Rak 10"/>
          <p:cNvCxnSpPr/>
          <p:nvPr userDrawn="1"/>
        </p:nvCxnSpPr>
        <p:spPr>
          <a:xfrm>
            <a:off x="8989108"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2" name="Rak 10"/>
          <p:cNvCxnSpPr/>
          <p:nvPr userDrawn="1"/>
        </p:nvCxnSpPr>
        <p:spPr>
          <a:xfrm>
            <a:off x="6093404"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Rak 10"/>
          <p:cNvCxnSpPr/>
          <p:nvPr userDrawn="1"/>
        </p:nvCxnSpPr>
        <p:spPr>
          <a:xfrm>
            <a:off x="6155313"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4" name="Rak 10"/>
          <p:cNvCxnSpPr/>
          <p:nvPr userDrawn="1"/>
        </p:nvCxnSpPr>
        <p:spPr>
          <a:xfrm>
            <a:off x="4665748"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5" name="Rak 10"/>
          <p:cNvCxnSpPr/>
          <p:nvPr userDrawn="1"/>
        </p:nvCxnSpPr>
        <p:spPr>
          <a:xfrm>
            <a:off x="4727657"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15"/>
          </p:nvPr>
        </p:nvSpPr>
        <p:spPr>
          <a:xfrm>
            <a:off x="385200" y="1773238"/>
            <a:ext cx="8152855" cy="4176712"/>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8152856"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1323976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Title on custom photo">
    <p:spTree>
      <p:nvGrpSpPr>
        <p:cNvPr id="1" name=""/>
        <p:cNvGrpSpPr/>
        <p:nvPr/>
      </p:nvGrpSpPr>
      <p:grpSpPr>
        <a:xfrm>
          <a:off x="0" y="0"/>
          <a:ext cx="0" cy="0"/>
          <a:chOff x="0" y="0"/>
          <a:chExt cx="0" cy="0"/>
        </a:xfrm>
      </p:grpSpPr>
      <p:sp>
        <p:nvSpPr>
          <p:cNvPr id="6" name="Picture Placeholder 7"/>
          <p:cNvSpPr>
            <a:spLocks noGrp="1"/>
          </p:cNvSpPr>
          <p:nvPr>
            <p:ph type="pic" sz="quarter" idx="14"/>
          </p:nvPr>
        </p:nvSpPr>
        <p:spPr>
          <a:xfrm>
            <a:off x="0" y="0"/>
            <a:ext cx="12192000" cy="6161088"/>
          </a:xfrm>
          <a:solidFill>
            <a:schemeClr val="bg1"/>
          </a:solidFill>
        </p:spPr>
        <p:txBody>
          <a:bodyPr tIns="864000" anchor="ctr" anchorCtr="0"/>
          <a:lstStyle>
            <a:lvl1pPr marL="0" indent="0" algn="ctr">
              <a:buNone/>
              <a:defRPr>
                <a:solidFill>
                  <a:schemeClr val="bg1"/>
                </a:solidFill>
              </a:defRPr>
            </a:lvl1pPr>
          </a:lstStyle>
          <a:p>
            <a:r>
              <a:rPr lang="en-US"/>
              <a:t>Click icon to add picture</a:t>
            </a:r>
            <a:endParaRPr lang="sv-SE"/>
          </a:p>
        </p:txBody>
      </p:sp>
      <p:sp>
        <p:nvSpPr>
          <p:cNvPr id="8" name="Title 7"/>
          <p:cNvSpPr>
            <a:spLocks noGrp="1"/>
          </p:cNvSpPr>
          <p:nvPr>
            <p:ph type="title" hasCustomPrompt="1"/>
          </p:nvPr>
        </p:nvSpPr>
        <p:spPr/>
        <p:txBody>
          <a:bodyPr/>
          <a:lstStyle>
            <a:lvl1pPr>
              <a:defRPr>
                <a:solidFill>
                  <a:schemeClr val="tx1"/>
                </a:solidFill>
              </a:defRPr>
            </a:lvl1pPr>
          </a:lstStyle>
          <a:p>
            <a:r>
              <a:rPr lang="en-US"/>
              <a:t>Click to add title</a:t>
            </a:r>
            <a:endParaRPr lang="sv-SE"/>
          </a:p>
        </p:txBody>
      </p:sp>
      <p:sp>
        <p:nvSpPr>
          <p:cNvPr id="4" name="TextBox 3">
            <a:extLst>
              <a:ext uri="{FF2B5EF4-FFF2-40B4-BE49-F238E27FC236}">
                <a16:creationId xmlns:a16="http://schemas.microsoft.com/office/drawing/2014/main" id="{295BF334-C786-47B5-B295-2785EF437DCE}"/>
              </a:ext>
            </a:extLst>
          </p:cNvPr>
          <p:cNvSpPr txBox="1"/>
          <p:nvPr userDrawn="1"/>
        </p:nvSpPr>
        <p:spPr>
          <a:xfrm>
            <a:off x="-2285999" y="74615"/>
            <a:ext cx="2245360" cy="738664"/>
          </a:xfrm>
          <a:prstGeom prst="rect">
            <a:avLst/>
          </a:prstGeom>
          <a:noFill/>
        </p:spPr>
        <p:txBody>
          <a:bodyPr wrap="square" rtlCol="0">
            <a:spAutoFit/>
          </a:bodyPr>
          <a:lstStyle/>
          <a:p>
            <a:pPr marL="0" marR="0" indent="0" algn="r" defTabSz="1219170" rtl="0" eaLnBrk="1" fontAlgn="base" latinLnBrk="0" hangingPunct="1">
              <a:lnSpc>
                <a:spcPct val="100000"/>
              </a:lnSpc>
              <a:spcBef>
                <a:spcPct val="0"/>
              </a:spcBef>
              <a:spcAft>
                <a:spcPct val="0"/>
              </a:spcAft>
              <a:buClrTx/>
              <a:buSzTx/>
              <a:buFontTx/>
              <a:buNone/>
              <a:tabLst/>
              <a:defRPr/>
            </a:pPr>
            <a:r>
              <a:rPr lang="sv-SE" sz="1200" baseline="0" err="1">
                <a:solidFill>
                  <a:srgbClr val="000000"/>
                </a:solidFill>
                <a:latin typeface="Arial" pitchFamily="34" charset="0"/>
                <a:cs typeface="Arial" pitchFamily="34" charset="0"/>
              </a:rPr>
              <a:t>Heading</a:t>
            </a:r>
            <a:r>
              <a:rPr lang="sv-SE" sz="1200" baseline="0">
                <a:solidFill>
                  <a:srgbClr val="000000"/>
                </a:solidFill>
                <a:latin typeface="Arial" pitchFamily="34" charset="0"/>
                <a:cs typeface="Arial" pitchFamily="34" charset="0"/>
              </a:rPr>
              <a:t> on </a:t>
            </a:r>
            <a:r>
              <a:rPr lang="sv-SE" sz="1200" baseline="0" err="1">
                <a:solidFill>
                  <a:srgbClr val="000000"/>
                </a:solidFill>
                <a:latin typeface="Arial" pitchFamily="34" charset="0"/>
                <a:cs typeface="Arial" pitchFamily="34" charset="0"/>
              </a:rPr>
              <a:t>custom</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photo</a:t>
            </a:r>
            <a:br>
              <a:rPr lang="sv-SE" sz="1200">
                <a:solidFill>
                  <a:srgbClr val="000000"/>
                </a:solidFill>
                <a:latin typeface="Arial" pitchFamily="34" charset="0"/>
                <a:cs typeface="Arial" pitchFamily="34" charset="0"/>
              </a:rPr>
            </a:br>
            <a:r>
              <a:rPr lang="sv-SE" sz="900" err="1">
                <a:solidFill>
                  <a:srgbClr val="000000"/>
                </a:solidFill>
                <a:latin typeface="Arial" pitchFamily="34" charset="0"/>
                <a:cs typeface="Arial" pitchFamily="34" charset="0"/>
              </a:rPr>
              <a:t>Click</a:t>
            </a:r>
            <a:r>
              <a:rPr lang="sv-SE" sz="900">
                <a:solidFill>
                  <a:srgbClr val="000000"/>
                </a:solidFill>
                <a:latin typeface="Arial" pitchFamily="34" charset="0"/>
                <a:cs typeface="Arial" pitchFamily="34" charset="0"/>
              </a:rPr>
              <a:t> on the </a:t>
            </a:r>
            <a:r>
              <a:rPr lang="sv-SE" sz="900" err="1">
                <a:solidFill>
                  <a:srgbClr val="000000"/>
                </a:solidFill>
                <a:latin typeface="Arial" pitchFamily="34" charset="0"/>
                <a:cs typeface="Arial" pitchFamily="34" charset="0"/>
              </a:rPr>
              <a:t>picture</a:t>
            </a:r>
            <a:r>
              <a:rPr lang="sv-SE" sz="900">
                <a:solidFill>
                  <a:srgbClr val="000000"/>
                </a:solidFill>
                <a:latin typeface="Arial" pitchFamily="34" charset="0"/>
                <a:cs typeface="Arial" pitchFamily="34" charset="0"/>
              </a:rPr>
              <a:t> </a:t>
            </a:r>
            <a:br>
              <a:rPr lang="sv-SE" sz="900">
                <a:solidFill>
                  <a:srgbClr val="000000"/>
                </a:solidFill>
                <a:latin typeface="Arial" pitchFamily="34" charset="0"/>
                <a:cs typeface="Arial" pitchFamily="34" charset="0"/>
              </a:rPr>
            </a:br>
            <a:r>
              <a:rPr lang="sv-SE" sz="900" err="1">
                <a:solidFill>
                  <a:srgbClr val="000000"/>
                </a:solidFill>
                <a:latin typeface="Arial" pitchFamily="34" charset="0"/>
                <a:cs typeface="Arial" pitchFamily="34" charset="0"/>
              </a:rPr>
              <a:t>icon</a:t>
            </a:r>
            <a:r>
              <a:rPr lang="sv-SE" sz="900">
                <a:solidFill>
                  <a:srgbClr val="000000"/>
                </a:solidFill>
                <a:latin typeface="Arial" pitchFamily="34" charset="0"/>
                <a:cs typeface="Arial" pitchFamily="34" charset="0"/>
              </a:rPr>
              <a:t> to </a:t>
            </a:r>
            <a:r>
              <a:rPr lang="sv-SE" sz="900" err="1">
                <a:solidFill>
                  <a:srgbClr val="000000"/>
                </a:solidFill>
                <a:latin typeface="Arial" pitchFamily="34" charset="0"/>
                <a:cs typeface="Arial" pitchFamily="34" charset="0"/>
              </a:rPr>
              <a:t>change</a:t>
            </a:r>
            <a:r>
              <a:rPr lang="sv-SE" sz="900">
                <a:solidFill>
                  <a:srgbClr val="000000"/>
                </a:solidFill>
                <a:latin typeface="Arial" pitchFamily="34" charset="0"/>
                <a:cs typeface="Arial" pitchFamily="34" charset="0"/>
              </a:rPr>
              <a:t> </a:t>
            </a:r>
            <a:r>
              <a:rPr lang="sv-SE" sz="900" err="1">
                <a:solidFill>
                  <a:srgbClr val="000000"/>
                </a:solidFill>
                <a:latin typeface="Arial" pitchFamily="34" charset="0"/>
                <a:cs typeface="Arial" pitchFamily="34" charset="0"/>
              </a:rPr>
              <a:t>photo</a:t>
            </a:r>
            <a:endParaRPr lang="sv-SE" sz="900">
              <a:solidFill>
                <a:srgbClr val="000000"/>
              </a:solidFill>
              <a:latin typeface="Arial" pitchFamily="34" charset="0"/>
              <a:cs typeface="Arial" pitchFamily="34" charset="0"/>
            </a:endParaRPr>
          </a:p>
          <a:p>
            <a:pPr algn="r"/>
            <a:r>
              <a:rPr lang="sv-SE" sz="12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3221852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Title and picture">
    <p:spTree>
      <p:nvGrpSpPr>
        <p:cNvPr id="1" name=""/>
        <p:cNvGrpSpPr/>
        <p:nvPr/>
      </p:nvGrpSpPr>
      <p:grpSpPr>
        <a:xfrm>
          <a:off x="0" y="0"/>
          <a:ext cx="0" cy="0"/>
          <a:chOff x="0" y="0"/>
          <a:chExt cx="0" cy="0"/>
        </a:xfrm>
      </p:grpSpPr>
      <p:sp>
        <p:nvSpPr>
          <p:cNvPr id="6" name="Picture Placeholder 7"/>
          <p:cNvSpPr>
            <a:spLocks noGrp="1"/>
          </p:cNvSpPr>
          <p:nvPr>
            <p:ph type="pic" sz="quarter" idx="14"/>
          </p:nvPr>
        </p:nvSpPr>
        <p:spPr>
          <a:xfrm>
            <a:off x="1" y="1395413"/>
            <a:ext cx="12191999" cy="4765675"/>
          </a:xfrm>
        </p:spPr>
        <p:txBody>
          <a:bodyPr/>
          <a:lstStyle>
            <a:lvl1pPr marL="0" indent="0">
              <a:buNone/>
              <a:defRPr/>
            </a:lvl1pPr>
          </a:lstStyle>
          <a:p>
            <a:r>
              <a:rPr lang="en-US"/>
              <a:t>Click icon to add picture</a:t>
            </a:r>
            <a:endParaRPr lang="sv-SE"/>
          </a:p>
        </p:txBody>
      </p:sp>
      <p:sp>
        <p:nvSpPr>
          <p:cNvPr id="8" name="Title 7"/>
          <p:cNvSpPr>
            <a:spLocks noGrp="1"/>
          </p:cNvSpPr>
          <p:nvPr>
            <p:ph type="title" hasCustomPrompt="1"/>
          </p:nvPr>
        </p:nvSpPr>
        <p:spPr/>
        <p:txBody>
          <a:bodyPr/>
          <a:lstStyle>
            <a:lvl1pPr>
              <a:defRPr/>
            </a:lvl1pPr>
          </a:lstStyle>
          <a:p>
            <a:r>
              <a:rPr lang="en-US"/>
              <a:t>Click to add title</a:t>
            </a:r>
            <a:endParaRPr lang="sv-SE"/>
          </a:p>
        </p:txBody>
      </p:sp>
      <p:sp>
        <p:nvSpPr>
          <p:cNvPr id="4" name="TextBox 3">
            <a:extLst>
              <a:ext uri="{FF2B5EF4-FFF2-40B4-BE49-F238E27FC236}">
                <a16:creationId xmlns:a16="http://schemas.microsoft.com/office/drawing/2014/main" id="{8952532B-A02E-47C8-AF14-9BFAD2D324F8}"/>
              </a:ext>
            </a:extLst>
          </p:cNvPr>
          <p:cNvSpPr txBox="1"/>
          <p:nvPr userDrawn="1"/>
        </p:nvSpPr>
        <p:spPr>
          <a:xfrm>
            <a:off x="-2285999" y="74615"/>
            <a:ext cx="2245360" cy="692497"/>
          </a:xfrm>
          <a:prstGeom prst="rect">
            <a:avLst/>
          </a:prstGeom>
          <a:noFill/>
        </p:spPr>
        <p:txBody>
          <a:bodyPr wrap="square" rtlCol="0">
            <a:spAutoFit/>
          </a:bodyPr>
          <a:lstStyle/>
          <a:p>
            <a:pPr marL="0" marR="0" indent="0" algn="r" defTabSz="1219170" rtl="0" eaLnBrk="1" fontAlgn="base" latinLnBrk="0" hangingPunct="1">
              <a:lnSpc>
                <a:spcPct val="100000"/>
              </a:lnSpc>
              <a:spcBef>
                <a:spcPct val="0"/>
              </a:spcBef>
              <a:spcAft>
                <a:spcPct val="0"/>
              </a:spcAft>
              <a:buClrTx/>
              <a:buSzTx/>
              <a:buFontTx/>
              <a:buNone/>
              <a:tabLst/>
              <a:defRPr/>
            </a:pPr>
            <a:r>
              <a:rPr lang="sv-SE" sz="1200" baseline="0" err="1">
                <a:solidFill>
                  <a:srgbClr val="000000"/>
                </a:solidFill>
                <a:latin typeface="Arial" pitchFamily="34" charset="0"/>
                <a:cs typeface="Arial" pitchFamily="34" charset="0"/>
              </a:rPr>
              <a:t>Title</a:t>
            </a:r>
            <a:r>
              <a:rPr lang="sv-SE" sz="1200" baseline="0">
                <a:solidFill>
                  <a:srgbClr val="000000"/>
                </a:solidFill>
                <a:latin typeface="Arial" pitchFamily="34" charset="0"/>
                <a:cs typeface="Arial" pitchFamily="34" charset="0"/>
              </a:rPr>
              <a:t> and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900" err="1">
                <a:solidFill>
                  <a:srgbClr val="000000"/>
                </a:solidFill>
                <a:latin typeface="Arial" pitchFamily="34" charset="0"/>
                <a:cs typeface="Arial" pitchFamily="34" charset="0"/>
              </a:rPr>
              <a:t>Click</a:t>
            </a:r>
            <a:r>
              <a:rPr lang="sv-SE" sz="900">
                <a:solidFill>
                  <a:srgbClr val="000000"/>
                </a:solidFill>
                <a:latin typeface="Arial" pitchFamily="34" charset="0"/>
                <a:cs typeface="Arial" pitchFamily="34" charset="0"/>
              </a:rPr>
              <a:t> on the </a:t>
            </a:r>
            <a:r>
              <a:rPr lang="sv-SE" sz="900" err="1">
                <a:solidFill>
                  <a:srgbClr val="000000"/>
                </a:solidFill>
                <a:latin typeface="Arial" pitchFamily="34" charset="0"/>
                <a:cs typeface="Arial" pitchFamily="34" charset="0"/>
              </a:rPr>
              <a:t>picture</a:t>
            </a:r>
            <a:r>
              <a:rPr lang="sv-SE" sz="900">
                <a:solidFill>
                  <a:srgbClr val="000000"/>
                </a:solidFill>
                <a:latin typeface="Arial" pitchFamily="34" charset="0"/>
                <a:cs typeface="Arial" pitchFamily="34" charset="0"/>
              </a:rPr>
              <a:t> </a:t>
            </a:r>
            <a:br>
              <a:rPr lang="sv-SE" sz="900">
                <a:solidFill>
                  <a:srgbClr val="000000"/>
                </a:solidFill>
                <a:latin typeface="Arial" pitchFamily="34" charset="0"/>
                <a:cs typeface="Arial" pitchFamily="34" charset="0"/>
              </a:rPr>
            </a:br>
            <a:r>
              <a:rPr lang="sv-SE" sz="900" err="1">
                <a:solidFill>
                  <a:srgbClr val="000000"/>
                </a:solidFill>
                <a:latin typeface="Arial" pitchFamily="34" charset="0"/>
                <a:cs typeface="Arial" pitchFamily="34" charset="0"/>
              </a:rPr>
              <a:t>icon</a:t>
            </a:r>
            <a:r>
              <a:rPr lang="sv-SE" sz="900">
                <a:solidFill>
                  <a:srgbClr val="000000"/>
                </a:solidFill>
                <a:latin typeface="Arial" pitchFamily="34" charset="0"/>
                <a:cs typeface="Arial" pitchFamily="34" charset="0"/>
              </a:rPr>
              <a:t> to </a:t>
            </a:r>
            <a:r>
              <a:rPr lang="sv-SE" sz="900" err="1">
                <a:solidFill>
                  <a:srgbClr val="000000"/>
                </a:solidFill>
                <a:latin typeface="Arial" pitchFamily="34" charset="0"/>
                <a:cs typeface="Arial" pitchFamily="34" charset="0"/>
              </a:rPr>
              <a:t>change</a:t>
            </a:r>
            <a:r>
              <a:rPr lang="sv-SE" sz="900">
                <a:solidFill>
                  <a:srgbClr val="000000"/>
                </a:solidFill>
                <a:latin typeface="Arial" pitchFamily="34" charset="0"/>
                <a:cs typeface="Arial" pitchFamily="34" charset="0"/>
              </a:rPr>
              <a:t> </a:t>
            </a:r>
            <a:r>
              <a:rPr lang="sv-SE" sz="900" err="1">
                <a:solidFill>
                  <a:srgbClr val="000000"/>
                </a:solidFill>
                <a:latin typeface="Arial" pitchFamily="34" charset="0"/>
                <a:cs typeface="Arial" pitchFamily="34" charset="0"/>
              </a:rPr>
              <a:t>photo</a:t>
            </a:r>
            <a:endParaRPr lang="sv-SE" sz="900">
              <a:solidFill>
                <a:srgbClr val="000000"/>
              </a:solidFill>
              <a:latin typeface="Arial" pitchFamily="34" charset="0"/>
              <a:cs typeface="Arial" pitchFamily="34" charset="0"/>
            </a:endParaRPr>
          </a:p>
          <a:p>
            <a:pPr algn="r"/>
            <a:r>
              <a:rPr lang="sv-SE" sz="9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281493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C84D1A2-2CF4-485D-A6D0-D33B431A516B}"/>
              </a:ext>
            </a:extLst>
          </p:cNvPr>
          <p:cNvSpPr txBox="1"/>
          <p:nvPr userDrawn="1"/>
        </p:nvSpPr>
        <p:spPr>
          <a:xfrm>
            <a:off x="-2285999" y="74615"/>
            <a:ext cx="2245360" cy="646331"/>
          </a:xfrm>
          <a:prstGeom prst="rect">
            <a:avLst/>
          </a:prstGeom>
          <a:noFill/>
        </p:spPr>
        <p:txBody>
          <a:bodyPr wrap="square" rtlCol="0">
            <a:spAutoFit/>
          </a:bodyPr>
          <a:lstStyle/>
          <a:p>
            <a:pPr marL="0" marR="0" indent="0" algn="r" defTabSz="1219170" rtl="0" eaLnBrk="1" fontAlgn="base" latinLnBrk="0" hangingPunct="1">
              <a:lnSpc>
                <a:spcPct val="100000"/>
              </a:lnSpc>
              <a:spcBef>
                <a:spcPct val="0"/>
              </a:spcBef>
              <a:spcAft>
                <a:spcPct val="0"/>
              </a:spcAft>
              <a:buClrTx/>
              <a:buSzTx/>
              <a:buFontTx/>
              <a:buNone/>
              <a:tabLst/>
              <a:defRPr/>
            </a:pPr>
            <a:r>
              <a:rPr lang="sv-SE" sz="1200">
                <a:solidFill>
                  <a:srgbClr val="000000"/>
                </a:solidFill>
                <a:latin typeface="Arial" pitchFamily="34" charset="0"/>
                <a:cs typeface="Arial" pitchFamily="34" charset="0"/>
              </a:rPr>
              <a:t>Blank</a:t>
            </a:r>
            <a:br>
              <a:rPr lang="sv-SE" sz="1200">
                <a:solidFill>
                  <a:srgbClr val="000000"/>
                </a:solidFill>
                <a:latin typeface="Arial" pitchFamily="34" charset="0"/>
                <a:cs typeface="Arial" pitchFamily="34" charset="0"/>
              </a:rPr>
            </a:br>
            <a:endParaRPr lang="sv-SE" sz="1200">
              <a:solidFill>
                <a:srgbClr val="000000"/>
              </a:solidFill>
              <a:latin typeface="Arial" pitchFamily="34" charset="0"/>
              <a:cs typeface="Arial" pitchFamily="34" charset="0"/>
            </a:endParaRPr>
          </a:p>
          <a:p>
            <a:pPr algn="r"/>
            <a:r>
              <a:rPr lang="sv-SE" sz="12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4170837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Headline and small right picture Blue BG">
    <p:spTree>
      <p:nvGrpSpPr>
        <p:cNvPr id="1" name=""/>
        <p:cNvGrpSpPr/>
        <p:nvPr/>
      </p:nvGrpSpPr>
      <p:grpSpPr>
        <a:xfrm>
          <a:off x="0" y="0"/>
          <a:ext cx="0" cy="0"/>
          <a:chOff x="0" y="0"/>
          <a:chExt cx="0" cy="0"/>
        </a:xfrm>
      </p:grpSpPr>
      <p:sp>
        <p:nvSpPr>
          <p:cNvPr id="2" name="Rectangle 1"/>
          <p:cNvSpPr/>
          <p:nvPr/>
        </p:nvSpPr>
        <p:spPr>
          <a:xfrm>
            <a:off x="0" y="0"/>
            <a:ext cx="12192000" cy="6161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9002185" y="0"/>
            <a:ext cx="3189815"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845535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8455351" cy="1097766"/>
          </a:xfrm>
        </p:spPr>
        <p:txBody>
          <a:bodyPr/>
          <a:lstStyle>
            <a:lvl1pPr>
              <a:defRPr>
                <a:solidFill>
                  <a:schemeClr val="bg1"/>
                </a:solidFill>
              </a:defRPr>
            </a:lvl1pPr>
          </a:lstStyle>
          <a:p>
            <a:r>
              <a:rPr lang="en-US"/>
              <a:t>Click to add title</a:t>
            </a:r>
            <a:endParaRPr lang="sv-SE"/>
          </a:p>
        </p:txBody>
      </p:sp>
      <p:sp>
        <p:nvSpPr>
          <p:cNvPr id="6" name="Rectangle 5">
            <a:extLst>
              <a:ext uri="{FF2B5EF4-FFF2-40B4-BE49-F238E27FC236}">
                <a16:creationId xmlns:a16="http://schemas.microsoft.com/office/drawing/2014/main" id="{802DB8DB-885E-45FB-860B-66FC893D9FF2}"/>
              </a:ext>
            </a:extLst>
          </p:cNvPr>
          <p:cNvSpPr/>
          <p:nvPr userDrawn="1"/>
        </p:nvSpPr>
        <p:spPr>
          <a:xfrm>
            <a:off x="0" y="0"/>
            <a:ext cx="12192000" cy="6161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7" name="TextBox 6">
            <a:extLst>
              <a:ext uri="{FF2B5EF4-FFF2-40B4-BE49-F238E27FC236}">
                <a16:creationId xmlns:a16="http://schemas.microsoft.com/office/drawing/2014/main" id="{6FC7D1B6-D539-4BDE-8956-33F4B57807F4}"/>
              </a:ext>
            </a:extLst>
          </p:cNvPr>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Small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13518082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Headline and medium right picture Blue BG">
    <p:spTree>
      <p:nvGrpSpPr>
        <p:cNvPr id="1" name=""/>
        <p:cNvGrpSpPr/>
        <p:nvPr/>
      </p:nvGrpSpPr>
      <p:grpSpPr>
        <a:xfrm>
          <a:off x="0" y="0"/>
          <a:ext cx="0" cy="0"/>
          <a:chOff x="0" y="0"/>
          <a:chExt cx="0" cy="0"/>
        </a:xfrm>
      </p:grpSpPr>
      <p:sp>
        <p:nvSpPr>
          <p:cNvPr id="2" name="Rectangle 1"/>
          <p:cNvSpPr/>
          <p:nvPr/>
        </p:nvSpPr>
        <p:spPr>
          <a:xfrm>
            <a:off x="0" y="0"/>
            <a:ext cx="12192000" cy="6161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7573597" y="0"/>
            <a:ext cx="4618404"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704216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7042161" cy="1097766"/>
          </a:xfrm>
        </p:spPr>
        <p:txBody>
          <a:bodyPr/>
          <a:lstStyle>
            <a:lvl1pPr>
              <a:defRPr>
                <a:solidFill>
                  <a:schemeClr val="bg1"/>
                </a:solidFill>
              </a:defRPr>
            </a:lvl1pPr>
          </a:lstStyle>
          <a:p>
            <a:r>
              <a:rPr lang="en-US"/>
              <a:t>Click to add title</a:t>
            </a:r>
            <a:endParaRPr lang="sv-SE"/>
          </a:p>
        </p:txBody>
      </p:sp>
      <p:sp>
        <p:nvSpPr>
          <p:cNvPr id="6" name="Rectangle 5">
            <a:extLst>
              <a:ext uri="{FF2B5EF4-FFF2-40B4-BE49-F238E27FC236}">
                <a16:creationId xmlns:a16="http://schemas.microsoft.com/office/drawing/2014/main" id="{033D2E9B-73E3-46F8-8839-AE7E38F5E9D4}"/>
              </a:ext>
            </a:extLst>
          </p:cNvPr>
          <p:cNvSpPr/>
          <p:nvPr userDrawn="1"/>
        </p:nvSpPr>
        <p:spPr>
          <a:xfrm>
            <a:off x="0" y="0"/>
            <a:ext cx="12192000" cy="6161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7" name="TextBox 6">
            <a:extLst>
              <a:ext uri="{FF2B5EF4-FFF2-40B4-BE49-F238E27FC236}">
                <a16:creationId xmlns:a16="http://schemas.microsoft.com/office/drawing/2014/main" id="{0E2D95CC-9637-469D-9C76-622F5F74D7A3}"/>
              </a:ext>
            </a:extLst>
          </p:cNvPr>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Small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4783163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Headline and large right picture Blue BG">
    <p:spTree>
      <p:nvGrpSpPr>
        <p:cNvPr id="1" name=""/>
        <p:cNvGrpSpPr/>
        <p:nvPr/>
      </p:nvGrpSpPr>
      <p:grpSpPr>
        <a:xfrm>
          <a:off x="0" y="0"/>
          <a:ext cx="0" cy="0"/>
          <a:chOff x="0" y="0"/>
          <a:chExt cx="0" cy="0"/>
        </a:xfrm>
      </p:grpSpPr>
      <p:sp>
        <p:nvSpPr>
          <p:cNvPr id="6" name="Rectangle 5"/>
          <p:cNvSpPr/>
          <p:nvPr/>
        </p:nvSpPr>
        <p:spPr>
          <a:xfrm>
            <a:off x="0" y="0"/>
            <a:ext cx="12191999" cy="616108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6096000" y="1"/>
            <a:ext cx="6095999"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9"/>
            <a:ext cx="5244075" cy="4176711"/>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solidFill>
                  <a:schemeClr val="bg1"/>
                </a:solidFill>
              </a:defRPr>
            </a:lvl1pPr>
          </a:lstStyle>
          <a:p>
            <a:r>
              <a:rPr lang="en-US"/>
              <a:t>Click to add title</a:t>
            </a:r>
            <a:endParaRPr lang="sv-SE"/>
          </a:p>
        </p:txBody>
      </p:sp>
      <p:sp>
        <p:nvSpPr>
          <p:cNvPr id="7" name="Rectangle 6">
            <a:extLst>
              <a:ext uri="{FF2B5EF4-FFF2-40B4-BE49-F238E27FC236}">
                <a16:creationId xmlns:a16="http://schemas.microsoft.com/office/drawing/2014/main" id="{C6922423-6BE8-410E-937F-9DD1D38817EA}"/>
              </a:ext>
            </a:extLst>
          </p:cNvPr>
          <p:cNvSpPr/>
          <p:nvPr userDrawn="1"/>
        </p:nvSpPr>
        <p:spPr>
          <a:xfrm>
            <a:off x="0" y="0"/>
            <a:ext cx="12191999" cy="616108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9" name="TextBox 8">
            <a:extLst>
              <a:ext uri="{FF2B5EF4-FFF2-40B4-BE49-F238E27FC236}">
                <a16:creationId xmlns:a16="http://schemas.microsoft.com/office/drawing/2014/main" id="{79974F0D-9A97-44DD-BC89-45910228065E}"/>
              </a:ext>
            </a:extLst>
          </p:cNvPr>
          <p:cNvSpPr txBox="1"/>
          <p:nvPr userDrawn="1"/>
        </p:nvSpPr>
        <p:spPr>
          <a:xfrm>
            <a:off x="-2285999" y="74615"/>
            <a:ext cx="2245360" cy="969496"/>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Large</a:t>
            </a:r>
            <a:r>
              <a:rPr lang="sv-SE" sz="1200" baseline="0">
                <a:solidFill>
                  <a:srgbClr val="000000"/>
                </a:solidFill>
                <a:latin typeface="Arial" pitchFamily="34" charset="0"/>
                <a:cs typeface="Arial" pitchFamily="34" charset="0"/>
              </a:rPr>
              <a:t> right </a:t>
            </a:r>
            <a:r>
              <a:rPr lang="sv-SE" sz="1200" baseline="0" err="1">
                <a:solidFill>
                  <a:srgbClr val="000000"/>
                </a:solidFill>
                <a:latin typeface="Arial" pitchFamily="34" charset="0"/>
                <a:cs typeface="Arial" pitchFamily="34" charset="0"/>
              </a:rPr>
              <a:t>picture</a:t>
            </a:r>
            <a:endParaRPr lang="sv-SE" sz="1200" baseline="0">
              <a:solidFill>
                <a:srgbClr val="000000"/>
              </a:solidFill>
              <a:latin typeface="Arial" pitchFamily="34" charset="0"/>
              <a:cs typeface="Arial" pitchFamily="34" charset="0"/>
            </a:endParaRPr>
          </a:p>
          <a:p>
            <a:pPr algn="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2707970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Headline and small right picture Green BG">
    <p:spTree>
      <p:nvGrpSpPr>
        <p:cNvPr id="1" name=""/>
        <p:cNvGrpSpPr/>
        <p:nvPr/>
      </p:nvGrpSpPr>
      <p:grpSpPr>
        <a:xfrm>
          <a:off x="0" y="0"/>
          <a:ext cx="0" cy="0"/>
          <a:chOff x="0" y="0"/>
          <a:chExt cx="0" cy="0"/>
        </a:xfrm>
      </p:grpSpPr>
      <p:sp>
        <p:nvSpPr>
          <p:cNvPr id="2" name="Rectangle 1"/>
          <p:cNvSpPr/>
          <p:nvPr/>
        </p:nvSpPr>
        <p:spPr>
          <a:xfrm>
            <a:off x="0" y="0"/>
            <a:ext cx="12192000" cy="6161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9002185" y="0"/>
            <a:ext cx="3189815"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845535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8455351" cy="1097766"/>
          </a:xfrm>
        </p:spPr>
        <p:txBody>
          <a:bodyPr/>
          <a:lstStyle>
            <a:lvl1pPr>
              <a:defRPr>
                <a:solidFill>
                  <a:schemeClr val="bg1"/>
                </a:solidFill>
              </a:defRPr>
            </a:lvl1pPr>
          </a:lstStyle>
          <a:p>
            <a:r>
              <a:rPr lang="en-US"/>
              <a:t>Click to add title</a:t>
            </a:r>
            <a:endParaRPr lang="sv-SE"/>
          </a:p>
        </p:txBody>
      </p:sp>
      <p:sp>
        <p:nvSpPr>
          <p:cNvPr id="6" name="Rectangle 5">
            <a:extLst>
              <a:ext uri="{FF2B5EF4-FFF2-40B4-BE49-F238E27FC236}">
                <a16:creationId xmlns:a16="http://schemas.microsoft.com/office/drawing/2014/main" id="{491592EF-AD72-489D-A1F3-F59D886D15B6}"/>
              </a:ext>
            </a:extLst>
          </p:cNvPr>
          <p:cNvSpPr/>
          <p:nvPr userDrawn="1"/>
        </p:nvSpPr>
        <p:spPr>
          <a:xfrm>
            <a:off x="0" y="0"/>
            <a:ext cx="12192000" cy="6161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7" name="TextBox 6">
            <a:extLst>
              <a:ext uri="{FF2B5EF4-FFF2-40B4-BE49-F238E27FC236}">
                <a16:creationId xmlns:a16="http://schemas.microsoft.com/office/drawing/2014/main" id="{341B696D-A724-4F56-8855-5937510E43E8}"/>
              </a:ext>
            </a:extLst>
          </p:cNvPr>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Small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a:solidFill>
                  <a:srgbClr val="000000"/>
                </a:solidFill>
                <a:latin typeface="Arial" pitchFamily="34" charset="0"/>
                <a:cs typeface="Arial" pitchFamily="34" charset="0"/>
              </a:rPr>
              <a:t>Green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24154138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p:cSld name="Headline and medium right picture Green BG">
    <p:spTree>
      <p:nvGrpSpPr>
        <p:cNvPr id="1" name=""/>
        <p:cNvGrpSpPr/>
        <p:nvPr/>
      </p:nvGrpSpPr>
      <p:grpSpPr>
        <a:xfrm>
          <a:off x="0" y="0"/>
          <a:ext cx="0" cy="0"/>
          <a:chOff x="0" y="0"/>
          <a:chExt cx="0" cy="0"/>
        </a:xfrm>
      </p:grpSpPr>
      <p:sp>
        <p:nvSpPr>
          <p:cNvPr id="2" name="Rectangle 1"/>
          <p:cNvSpPr/>
          <p:nvPr/>
        </p:nvSpPr>
        <p:spPr>
          <a:xfrm>
            <a:off x="0" y="0"/>
            <a:ext cx="12192000" cy="6161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7573597" y="0"/>
            <a:ext cx="4618404"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8"/>
            <a:ext cx="704216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7042161" cy="1097766"/>
          </a:xfrm>
        </p:spPr>
        <p:txBody>
          <a:bodyPr/>
          <a:lstStyle>
            <a:lvl1pPr>
              <a:defRPr>
                <a:solidFill>
                  <a:schemeClr val="bg1"/>
                </a:solidFill>
              </a:defRPr>
            </a:lvl1pPr>
          </a:lstStyle>
          <a:p>
            <a:r>
              <a:rPr lang="en-US"/>
              <a:t>Click to add title</a:t>
            </a:r>
            <a:endParaRPr lang="sv-SE"/>
          </a:p>
        </p:txBody>
      </p:sp>
      <p:sp>
        <p:nvSpPr>
          <p:cNvPr id="6" name="Rectangle 5">
            <a:extLst>
              <a:ext uri="{FF2B5EF4-FFF2-40B4-BE49-F238E27FC236}">
                <a16:creationId xmlns:a16="http://schemas.microsoft.com/office/drawing/2014/main" id="{A7A046D5-AF09-4081-B6DA-83CE761B2BF8}"/>
              </a:ext>
            </a:extLst>
          </p:cNvPr>
          <p:cNvSpPr/>
          <p:nvPr userDrawn="1"/>
        </p:nvSpPr>
        <p:spPr>
          <a:xfrm>
            <a:off x="0" y="0"/>
            <a:ext cx="12192000" cy="6161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7" name="TextBox 6">
            <a:extLst>
              <a:ext uri="{FF2B5EF4-FFF2-40B4-BE49-F238E27FC236}">
                <a16:creationId xmlns:a16="http://schemas.microsoft.com/office/drawing/2014/main" id="{876269D7-86E2-4262-8922-4801C2F163DC}"/>
              </a:ext>
            </a:extLst>
          </p:cNvPr>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Medium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a:solidFill>
                  <a:srgbClr val="000000"/>
                </a:solidFill>
                <a:latin typeface="Arial" pitchFamily="34" charset="0"/>
                <a:cs typeface="Arial" pitchFamily="34" charset="0"/>
              </a:rPr>
              <a:t>Green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713009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Headline and large right picture Green BG">
    <p:spTree>
      <p:nvGrpSpPr>
        <p:cNvPr id="1" name=""/>
        <p:cNvGrpSpPr/>
        <p:nvPr/>
      </p:nvGrpSpPr>
      <p:grpSpPr>
        <a:xfrm>
          <a:off x="0" y="0"/>
          <a:ext cx="0" cy="0"/>
          <a:chOff x="0" y="0"/>
          <a:chExt cx="0" cy="0"/>
        </a:xfrm>
      </p:grpSpPr>
      <p:sp>
        <p:nvSpPr>
          <p:cNvPr id="6" name="Rectangle 5"/>
          <p:cNvSpPr/>
          <p:nvPr/>
        </p:nvSpPr>
        <p:spPr>
          <a:xfrm>
            <a:off x="0" y="0"/>
            <a:ext cx="12191999" cy="61610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8" name="Picture Placeholder 7"/>
          <p:cNvSpPr>
            <a:spLocks noGrp="1" noChangeAspect="1"/>
          </p:cNvSpPr>
          <p:nvPr>
            <p:ph type="pic" sz="quarter" idx="14"/>
          </p:nvPr>
        </p:nvSpPr>
        <p:spPr>
          <a:xfrm>
            <a:off x="6096000" y="1"/>
            <a:ext cx="6095999"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9"/>
            <a:ext cx="5244075" cy="41899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solidFill>
                  <a:schemeClr val="bg1"/>
                </a:solidFill>
              </a:defRPr>
            </a:lvl1pPr>
          </a:lstStyle>
          <a:p>
            <a:r>
              <a:rPr lang="en-US"/>
              <a:t>Click to add title</a:t>
            </a:r>
            <a:endParaRPr lang="sv-SE"/>
          </a:p>
        </p:txBody>
      </p:sp>
      <p:sp>
        <p:nvSpPr>
          <p:cNvPr id="7" name="Rectangle 6">
            <a:extLst>
              <a:ext uri="{FF2B5EF4-FFF2-40B4-BE49-F238E27FC236}">
                <a16:creationId xmlns:a16="http://schemas.microsoft.com/office/drawing/2014/main" id="{041DB9C1-5E39-4DB1-8522-0644DF1D6E5A}"/>
              </a:ext>
            </a:extLst>
          </p:cNvPr>
          <p:cNvSpPr/>
          <p:nvPr userDrawn="1"/>
        </p:nvSpPr>
        <p:spPr>
          <a:xfrm>
            <a:off x="0" y="0"/>
            <a:ext cx="12191999" cy="61610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9" name="TextBox 8">
            <a:extLst>
              <a:ext uri="{FF2B5EF4-FFF2-40B4-BE49-F238E27FC236}">
                <a16:creationId xmlns:a16="http://schemas.microsoft.com/office/drawing/2014/main" id="{345A1285-9A9B-47C5-B687-FE6C92E28E6A}"/>
              </a:ext>
            </a:extLst>
          </p:cNvPr>
          <p:cNvSpPr txBox="1"/>
          <p:nvPr userDrawn="1"/>
        </p:nvSpPr>
        <p:spPr>
          <a:xfrm>
            <a:off x="-2285999" y="74615"/>
            <a:ext cx="2245360" cy="969496"/>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Large</a:t>
            </a:r>
            <a:r>
              <a:rPr lang="sv-SE" sz="1200" baseline="0">
                <a:solidFill>
                  <a:srgbClr val="000000"/>
                </a:solidFill>
                <a:latin typeface="Arial" pitchFamily="34" charset="0"/>
                <a:cs typeface="Arial" pitchFamily="34" charset="0"/>
              </a:rPr>
              <a:t> right </a:t>
            </a:r>
            <a:r>
              <a:rPr lang="sv-SE" sz="1200" baseline="0" err="1">
                <a:solidFill>
                  <a:srgbClr val="000000"/>
                </a:solidFill>
                <a:latin typeface="Arial" pitchFamily="34" charset="0"/>
                <a:cs typeface="Arial" pitchFamily="34" charset="0"/>
              </a:rPr>
              <a:t>picture</a:t>
            </a:r>
            <a:endParaRPr lang="sv-SE" sz="1200" baseline="0">
              <a:solidFill>
                <a:srgbClr val="000000"/>
              </a:solidFill>
              <a:latin typeface="Arial" pitchFamily="34" charset="0"/>
              <a:cs typeface="Arial" pitchFamily="34" charset="0"/>
            </a:endParaRPr>
          </a:p>
          <a:p>
            <a:pPr algn="r"/>
            <a:r>
              <a:rPr lang="sv-SE" sz="1200" baseline="0">
                <a:solidFill>
                  <a:srgbClr val="000000"/>
                </a:solidFill>
                <a:latin typeface="Arial" pitchFamily="34" charset="0"/>
                <a:cs typeface="Arial" pitchFamily="34" charset="0"/>
              </a:rPr>
              <a:t>Green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14389795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p:cSld name="Horizontal picture">
    <p:spTree>
      <p:nvGrpSpPr>
        <p:cNvPr id="1" name=""/>
        <p:cNvGrpSpPr/>
        <p:nvPr/>
      </p:nvGrpSpPr>
      <p:grpSpPr>
        <a:xfrm>
          <a:off x="0" y="0"/>
          <a:ext cx="0" cy="0"/>
          <a:chOff x="0" y="0"/>
          <a:chExt cx="0" cy="0"/>
        </a:xfrm>
      </p:grpSpPr>
      <p:sp>
        <p:nvSpPr>
          <p:cNvPr id="10" name="Text Placeholder 9"/>
          <p:cNvSpPr>
            <a:spLocks noGrp="1"/>
          </p:cNvSpPr>
          <p:nvPr>
            <p:ph type="body" sz="quarter" idx="16"/>
          </p:nvPr>
        </p:nvSpPr>
        <p:spPr>
          <a:xfrm>
            <a:off x="385200" y="1773237"/>
            <a:ext cx="5451923" cy="1733891"/>
          </a:xfrm>
        </p:spPr>
        <p:txBody>
          <a:bodyPr/>
          <a:lstStyle/>
          <a:p>
            <a:pPr lvl="0"/>
            <a:r>
              <a:rPr lang="en-US"/>
              <a:t>Click to edit Master text styles</a:t>
            </a:r>
          </a:p>
          <a:p>
            <a:pPr lvl="1"/>
            <a:r>
              <a:rPr lang="en-US"/>
              <a:t>Second level</a:t>
            </a:r>
          </a:p>
        </p:txBody>
      </p:sp>
      <p:sp>
        <p:nvSpPr>
          <p:cNvPr id="8" name="Picture Placeholder 7"/>
          <p:cNvSpPr>
            <a:spLocks noGrp="1"/>
          </p:cNvSpPr>
          <p:nvPr>
            <p:ph type="pic" sz="quarter" idx="14"/>
          </p:nvPr>
        </p:nvSpPr>
        <p:spPr>
          <a:xfrm>
            <a:off x="0" y="3695749"/>
            <a:ext cx="12192000" cy="2465340"/>
          </a:xfrm>
        </p:spPr>
        <p:txBody>
          <a:bodyPr/>
          <a:lstStyle>
            <a:lvl1pPr marL="0" indent="0">
              <a:buNone/>
              <a:defRPr/>
            </a:lvl1pPr>
          </a:lstStyle>
          <a:p>
            <a:r>
              <a:rPr lang="en-US"/>
              <a:t>Click icon to add picture</a:t>
            </a:r>
            <a:endParaRPr lang="sv-SE"/>
          </a:p>
        </p:txBody>
      </p:sp>
      <p:sp>
        <p:nvSpPr>
          <p:cNvPr id="25" name="Text Placeholder 24"/>
          <p:cNvSpPr>
            <a:spLocks noGrp="1"/>
          </p:cNvSpPr>
          <p:nvPr>
            <p:ph type="body" sz="quarter" idx="15"/>
          </p:nvPr>
        </p:nvSpPr>
        <p:spPr>
          <a:xfrm>
            <a:off x="6406638" y="1773238"/>
            <a:ext cx="5450400" cy="1733650"/>
          </a:xfrm>
        </p:spPr>
        <p:txBody>
          <a:bodyPr/>
          <a:lstStyle>
            <a:lvl4pPr>
              <a:defRPr/>
            </a:lvl4pPr>
          </a:lstStyle>
          <a:p>
            <a:pPr lvl="0"/>
            <a:r>
              <a:rPr lang="en-US"/>
              <a:t>Click to edit Master text styles</a:t>
            </a:r>
          </a:p>
          <a:p>
            <a:pPr lvl="1"/>
            <a:r>
              <a:rPr lang="en-US"/>
              <a:t>Second level</a:t>
            </a:r>
          </a:p>
        </p:txBody>
      </p:sp>
      <p:sp>
        <p:nvSpPr>
          <p:cNvPr id="7" name="Title 6"/>
          <p:cNvSpPr>
            <a:spLocks noGrp="1"/>
          </p:cNvSpPr>
          <p:nvPr>
            <p:ph type="title" hasCustomPrompt="1"/>
          </p:nvPr>
        </p:nvSpPr>
        <p:spPr>
          <a:xfrm>
            <a:off x="385200" y="197634"/>
            <a:ext cx="11390313" cy="1097766"/>
          </a:xfrm>
        </p:spPr>
        <p:txBody>
          <a:bodyPr/>
          <a:lstStyle>
            <a:lvl1pPr>
              <a:defRPr/>
            </a:lvl1pPr>
          </a:lstStyle>
          <a:p>
            <a:r>
              <a:rPr lang="en-US"/>
              <a:t>Click to add title</a:t>
            </a:r>
            <a:endParaRPr lang="sv-SE"/>
          </a:p>
        </p:txBody>
      </p:sp>
      <p:sp>
        <p:nvSpPr>
          <p:cNvPr id="6" name="TextBox 5">
            <a:extLst>
              <a:ext uri="{FF2B5EF4-FFF2-40B4-BE49-F238E27FC236}">
                <a16:creationId xmlns:a16="http://schemas.microsoft.com/office/drawing/2014/main" id="{1E969AA7-C281-4188-8B11-A98CD2E4E756}"/>
              </a:ext>
            </a:extLst>
          </p:cNvPr>
          <p:cNvSpPr txBox="1"/>
          <p:nvPr userDrawn="1"/>
        </p:nvSpPr>
        <p:spPr>
          <a:xfrm>
            <a:off x="-2285999" y="74615"/>
            <a:ext cx="2245360" cy="784830"/>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Horizontal</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481128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Medium right picture">
    <p:spTree>
      <p:nvGrpSpPr>
        <p:cNvPr id="1" name=""/>
        <p:cNvGrpSpPr/>
        <p:nvPr/>
      </p:nvGrpSpPr>
      <p:grpSpPr>
        <a:xfrm>
          <a:off x="0" y="0"/>
          <a:ext cx="0" cy="0"/>
          <a:chOff x="0" y="0"/>
          <a:chExt cx="0" cy="0"/>
        </a:xfrm>
      </p:grpSpPr>
      <p:sp>
        <p:nvSpPr>
          <p:cNvPr id="8" name="Picture Placeholder 7"/>
          <p:cNvSpPr>
            <a:spLocks noGrp="1" noChangeAspect="1"/>
          </p:cNvSpPr>
          <p:nvPr>
            <p:ph type="pic" sz="quarter" idx="14"/>
          </p:nvPr>
        </p:nvSpPr>
        <p:spPr>
          <a:xfrm>
            <a:off x="8124825" y="0"/>
            <a:ext cx="4067174" cy="6161088"/>
          </a:xfrm>
        </p:spPr>
        <p:txBody>
          <a:bodyPr tIns="1044000" anchor="ctr" anchorCtr="0"/>
          <a:lstStyle>
            <a:lvl1pPr marL="0" indent="0" algn="ctr">
              <a:buNone/>
              <a:defRPr sz="1600"/>
            </a:lvl1pPr>
          </a:lstStyle>
          <a:p>
            <a:r>
              <a:rPr lang="en-US"/>
              <a:t>Click icon to add picture</a:t>
            </a:r>
            <a:endParaRPr lang="sv-SE"/>
          </a:p>
        </p:txBody>
      </p:sp>
      <p:sp>
        <p:nvSpPr>
          <p:cNvPr id="10" name="Text Placeholder 9"/>
          <p:cNvSpPr>
            <a:spLocks noGrp="1"/>
          </p:cNvSpPr>
          <p:nvPr>
            <p:ph type="body" sz="quarter" idx="15"/>
          </p:nvPr>
        </p:nvSpPr>
        <p:spPr>
          <a:xfrm>
            <a:off x="385200" y="1773239"/>
            <a:ext cx="7256795" cy="4176712"/>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7256795"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1669969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5118" userDrawn="1">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Three left pictures">
    <p:spTree>
      <p:nvGrpSpPr>
        <p:cNvPr id="1" name=""/>
        <p:cNvGrpSpPr/>
        <p:nvPr/>
      </p:nvGrpSpPr>
      <p:grpSpPr>
        <a:xfrm>
          <a:off x="0" y="0"/>
          <a:ext cx="0" cy="0"/>
          <a:chOff x="0" y="0"/>
          <a:chExt cx="0" cy="0"/>
        </a:xfrm>
      </p:grpSpPr>
      <p:sp>
        <p:nvSpPr>
          <p:cNvPr id="10" name="Text Placeholder 9"/>
          <p:cNvSpPr>
            <a:spLocks noGrp="1"/>
          </p:cNvSpPr>
          <p:nvPr>
            <p:ph type="body" sz="quarter" idx="19"/>
          </p:nvPr>
        </p:nvSpPr>
        <p:spPr>
          <a:xfrm>
            <a:off x="6356194" y="1525490"/>
            <a:ext cx="5356381" cy="1367647"/>
          </a:xfrm>
        </p:spPr>
        <p:txBody>
          <a:bodyPr/>
          <a:lstStyle/>
          <a:p>
            <a:pPr lvl="0"/>
            <a:r>
              <a:rPr lang="en-US"/>
              <a:t>Click to edit Master text styles</a:t>
            </a:r>
          </a:p>
          <a:p>
            <a:pPr lvl="1"/>
            <a:r>
              <a:rPr lang="en-US"/>
              <a:t>Second level</a:t>
            </a:r>
          </a:p>
        </p:txBody>
      </p:sp>
      <p:sp>
        <p:nvSpPr>
          <p:cNvPr id="8" name="Picture Placeholder 7"/>
          <p:cNvSpPr>
            <a:spLocks noGrp="1"/>
          </p:cNvSpPr>
          <p:nvPr>
            <p:ph type="pic" sz="quarter" idx="14"/>
          </p:nvPr>
        </p:nvSpPr>
        <p:spPr>
          <a:xfrm>
            <a:off x="479424" y="1514474"/>
            <a:ext cx="5613952" cy="1367647"/>
          </a:xfrm>
          <a:ln>
            <a:noFill/>
          </a:ln>
        </p:spPr>
        <p:txBody>
          <a:bodyPr tIns="648000" anchor="ctr" anchorCtr="0"/>
          <a:lstStyle>
            <a:lvl1pPr marL="0" indent="0" algn="ctr">
              <a:buNone/>
              <a:defRPr sz="1600"/>
            </a:lvl1pPr>
          </a:lstStyle>
          <a:p>
            <a:r>
              <a:rPr lang="en-US"/>
              <a:t>Click icon to add picture</a:t>
            </a:r>
            <a:endParaRPr lang="sv-SE"/>
          </a:p>
        </p:txBody>
      </p:sp>
      <p:sp>
        <p:nvSpPr>
          <p:cNvPr id="27" name="Picture Placeholder 26"/>
          <p:cNvSpPr>
            <a:spLocks noGrp="1"/>
          </p:cNvSpPr>
          <p:nvPr>
            <p:ph type="pic" sz="quarter" idx="17"/>
          </p:nvPr>
        </p:nvSpPr>
        <p:spPr>
          <a:xfrm>
            <a:off x="479424" y="3052065"/>
            <a:ext cx="5613952" cy="1367647"/>
          </a:xfrm>
          <a:ln>
            <a:noFill/>
          </a:ln>
        </p:spPr>
        <p:txBody>
          <a:bodyPr tIns="648000" anchor="ctr" anchorCtr="0"/>
          <a:lstStyle>
            <a:lvl1pPr marL="0" indent="0" algn="ctr">
              <a:buFontTx/>
              <a:buNone/>
              <a:defRPr sz="1600"/>
            </a:lvl1pPr>
          </a:lstStyle>
          <a:p>
            <a:r>
              <a:rPr lang="en-US"/>
              <a:t>Click icon to add picture</a:t>
            </a:r>
            <a:endParaRPr lang="sv-SE"/>
          </a:p>
        </p:txBody>
      </p:sp>
      <p:sp>
        <p:nvSpPr>
          <p:cNvPr id="29" name="Picture Placeholder 28"/>
          <p:cNvSpPr>
            <a:spLocks noGrp="1"/>
          </p:cNvSpPr>
          <p:nvPr>
            <p:ph type="pic" sz="quarter" idx="18"/>
          </p:nvPr>
        </p:nvSpPr>
        <p:spPr>
          <a:xfrm>
            <a:off x="479424" y="4589656"/>
            <a:ext cx="5613952" cy="1367647"/>
          </a:xfrm>
        </p:spPr>
        <p:txBody>
          <a:bodyPr tIns="648000" anchor="ctr" anchorCtr="0"/>
          <a:lstStyle>
            <a:lvl1pPr marL="0" indent="0" algn="ctr">
              <a:buFontTx/>
              <a:buNone/>
              <a:defRPr sz="1600"/>
            </a:lvl1pPr>
          </a:lstStyle>
          <a:p>
            <a:r>
              <a:rPr lang="en-US"/>
              <a:t>Click icon to add picture</a:t>
            </a:r>
            <a:endParaRPr lang="sv-SE"/>
          </a:p>
        </p:txBody>
      </p:sp>
      <p:sp>
        <p:nvSpPr>
          <p:cNvPr id="25" name="Text Placeholder 24"/>
          <p:cNvSpPr>
            <a:spLocks noGrp="1"/>
          </p:cNvSpPr>
          <p:nvPr>
            <p:ph type="body" sz="quarter" idx="15"/>
          </p:nvPr>
        </p:nvSpPr>
        <p:spPr>
          <a:xfrm>
            <a:off x="6356194" y="3052065"/>
            <a:ext cx="5356381" cy="1367647"/>
          </a:xfrm>
          <a:noFill/>
          <a:ln>
            <a:noFill/>
          </a:ln>
        </p:spPr>
        <p:txBody>
          <a:bodyPr/>
          <a:lstStyle>
            <a:lvl1pPr>
              <a:defRPr sz="2100">
                <a:solidFill>
                  <a:schemeClr val="tx1"/>
                </a:solidFill>
              </a:defRPr>
            </a:lvl1pPr>
            <a:lvl2pPr>
              <a:defRPr sz="1800">
                <a:solidFill>
                  <a:schemeClr val="tx1"/>
                </a:solidFill>
              </a:defRPr>
            </a:lvl2pPr>
            <a:lvl3pPr>
              <a:defRPr sz="2133">
                <a:solidFill>
                  <a:schemeClr val="accent6"/>
                </a:solidFill>
              </a:defRPr>
            </a:lvl3pPr>
            <a:lvl4pPr>
              <a:defRPr sz="2133">
                <a:solidFill>
                  <a:schemeClr val="accent2"/>
                </a:solidFill>
              </a:defRPr>
            </a:lvl4pPr>
          </a:lstStyle>
          <a:p>
            <a:pPr lvl="0"/>
            <a:r>
              <a:rPr lang="en-US"/>
              <a:t>Click to edit Master text styles</a:t>
            </a:r>
          </a:p>
          <a:p>
            <a:pPr lvl="1"/>
            <a:r>
              <a:rPr lang="en-US"/>
              <a:t>Second level</a:t>
            </a:r>
          </a:p>
        </p:txBody>
      </p:sp>
      <p:sp>
        <p:nvSpPr>
          <p:cNvPr id="7" name="Text Placeholder 6"/>
          <p:cNvSpPr>
            <a:spLocks noGrp="1"/>
          </p:cNvSpPr>
          <p:nvPr>
            <p:ph type="body" sz="quarter" idx="16"/>
          </p:nvPr>
        </p:nvSpPr>
        <p:spPr>
          <a:xfrm>
            <a:off x="6356194" y="4589656"/>
            <a:ext cx="5356381" cy="1367647"/>
          </a:xfrm>
          <a:noFill/>
          <a:ln>
            <a:noFill/>
          </a:ln>
        </p:spPr>
        <p:txBody>
          <a:bodyPr/>
          <a:lstStyle>
            <a:lvl1pPr>
              <a:defRPr sz="2100">
                <a:solidFill>
                  <a:schemeClr val="tx1"/>
                </a:solidFill>
              </a:defRPr>
            </a:lvl1pPr>
            <a:lvl2pPr>
              <a:defRPr sz="1800">
                <a:solidFill>
                  <a:schemeClr val="tx1"/>
                </a:solidFill>
              </a:defRPr>
            </a:lvl2pPr>
            <a:lvl3pPr>
              <a:defRPr sz="2133">
                <a:solidFill>
                  <a:schemeClr val="accent6"/>
                </a:solidFill>
              </a:defRPr>
            </a:lvl3pPr>
            <a:lvl4pPr>
              <a:defRPr sz="2133">
                <a:solidFill>
                  <a:schemeClr val="accent2"/>
                </a:solidFill>
              </a:defRPr>
            </a:lvl4pPr>
          </a:lstStyle>
          <a:p>
            <a:pPr lvl="0"/>
            <a:r>
              <a:rPr lang="en-US"/>
              <a:t>Click to edit Master text styles</a:t>
            </a:r>
          </a:p>
          <a:p>
            <a:pPr lvl="1"/>
            <a:r>
              <a:rPr lang="en-US"/>
              <a:t>Second level</a:t>
            </a:r>
          </a:p>
        </p:txBody>
      </p:sp>
      <p:sp>
        <p:nvSpPr>
          <p:cNvPr id="2" name="Title 1"/>
          <p:cNvSpPr>
            <a:spLocks noGrp="1"/>
          </p:cNvSpPr>
          <p:nvPr>
            <p:ph type="title"/>
          </p:nvPr>
        </p:nvSpPr>
        <p:spPr/>
        <p:txBody>
          <a:bodyPr/>
          <a:lstStyle/>
          <a:p>
            <a:r>
              <a:rPr lang="en-US"/>
              <a:t>Click to edit Master title style</a:t>
            </a:r>
            <a:endParaRPr lang="sv-SE"/>
          </a:p>
        </p:txBody>
      </p:sp>
      <p:sp>
        <p:nvSpPr>
          <p:cNvPr id="9" name="TextBox 8">
            <a:extLst>
              <a:ext uri="{FF2B5EF4-FFF2-40B4-BE49-F238E27FC236}">
                <a16:creationId xmlns:a16="http://schemas.microsoft.com/office/drawing/2014/main" id="{D9364EB7-FD19-47A9-BBC1-9C17EF71E1DE}"/>
              </a:ext>
            </a:extLst>
          </p:cNvPr>
          <p:cNvSpPr txBox="1"/>
          <p:nvPr userDrawn="1"/>
        </p:nvSpPr>
        <p:spPr>
          <a:xfrm>
            <a:off x="-2285999" y="74615"/>
            <a:ext cx="2245360" cy="784830"/>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Three </a:t>
            </a:r>
            <a:r>
              <a:rPr lang="sv-SE" sz="1200" baseline="0" err="1">
                <a:solidFill>
                  <a:srgbClr val="000000"/>
                </a:solidFill>
                <a:latin typeface="Arial" pitchFamily="34" charset="0"/>
                <a:cs typeface="Arial" pitchFamily="34" charset="0"/>
              </a:rPr>
              <a:t>left</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pictures</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Tree>
    <p:extLst>
      <p:ext uri="{BB962C8B-B14F-4D97-AF65-F5344CB8AC3E}">
        <p14:creationId xmlns:p14="http://schemas.microsoft.com/office/powerpoint/2010/main" val="16450001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p:cSld name="Three small pictures, text right">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1" y="1395412"/>
            <a:ext cx="3970800" cy="4765675"/>
          </a:xfrm>
          <a:ln>
            <a:noFill/>
          </a:ln>
        </p:spPr>
        <p:txBody>
          <a:bodyPr tIns="756000" anchor="ctr" anchorCtr="0"/>
          <a:lstStyle>
            <a:lvl1pPr marL="0" indent="0" algn="ctr">
              <a:buNone/>
              <a:defRPr sz="1600"/>
            </a:lvl1pPr>
          </a:lstStyle>
          <a:p>
            <a:r>
              <a:rPr lang="en-US"/>
              <a:t>Click icon to add picture</a:t>
            </a:r>
            <a:endParaRPr lang="sv-SE"/>
          </a:p>
        </p:txBody>
      </p:sp>
      <p:sp>
        <p:nvSpPr>
          <p:cNvPr id="35" name="Picture Placeholder 7"/>
          <p:cNvSpPr>
            <a:spLocks noGrp="1"/>
          </p:cNvSpPr>
          <p:nvPr>
            <p:ph type="pic" sz="quarter" idx="19"/>
          </p:nvPr>
        </p:nvSpPr>
        <p:spPr>
          <a:xfrm>
            <a:off x="4110175" y="1395412"/>
            <a:ext cx="3970800" cy="4765675"/>
          </a:xfrm>
          <a:ln>
            <a:noFill/>
          </a:ln>
        </p:spPr>
        <p:txBody>
          <a:bodyPr tIns="756000" anchor="ctr" anchorCtr="0"/>
          <a:lstStyle>
            <a:lvl1pPr marL="0" indent="0" algn="ctr">
              <a:buNone/>
              <a:defRPr sz="1600"/>
            </a:lvl1pPr>
          </a:lstStyle>
          <a:p>
            <a:r>
              <a:rPr lang="en-US"/>
              <a:t>Click icon to add picture</a:t>
            </a:r>
            <a:endParaRPr lang="sv-SE"/>
          </a:p>
        </p:txBody>
      </p:sp>
      <p:sp>
        <p:nvSpPr>
          <p:cNvPr id="36" name="Picture Placeholder 28"/>
          <p:cNvSpPr>
            <a:spLocks noGrp="1"/>
          </p:cNvSpPr>
          <p:nvPr>
            <p:ph type="pic" sz="quarter" idx="20"/>
          </p:nvPr>
        </p:nvSpPr>
        <p:spPr>
          <a:xfrm>
            <a:off x="8220349" y="1395413"/>
            <a:ext cx="3970800" cy="4765675"/>
          </a:xfrm>
        </p:spPr>
        <p:txBody>
          <a:bodyPr tIns="756000" anchor="ctr" anchorCtr="0"/>
          <a:lstStyle>
            <a:lvl1pPr marL="0" indent="0" algn="ctr">
              <a:buFontTx/>
              <a:buNone/>
              <a:defRPr sz="1600"/>
            </a:lvl1pPr>
          </a:lstStyle>
          <a:p>
            <a:r>
              <a:rPr lang="en-US"/>
              <a:t>Click icon to add picture</a:t>
            </a:r>
            <a:endParaRPr lang="sv-SE"/>
          </a:p>
        </p:txBody>
      </p:sp>
      <p:sp>
        <p:nvSpPr>
          <p:cNvPr id="9" name="Title 8"/>
          <p:cNvSpPr>
            <a:spLocks noGrp="1"/>
          </p:cNvSpPr>
          <p:nvPr>
            <p:ph type="title"/>
          </p:nvPr>
        </p:nvSpPr>
        <p:spPr/>
        <p:txBody>
          <a:bodyPr/>
          <a:lstStyle/>
          <a:p>
            <a:r>
              <a:rPr lang="en-US"/>
              <a:t>Click to edit Master title style</a:t>
            </a:r>
            <a:endParaRPr lang="sv-SE"/>
          </a:p>
        </p:txBody>
      </p:sp>
      <p:sp>
        <p:nvSpPr>
          <p:cNvPr id="6" name="Text Placeholder 5"/>
          <p:cNvSpPr>
            <a:spLocks noGrp="1"/>
          </p:cNvSpPr>
          <p:nvPr>
            <p:ph type="body" sz="quarter" idx="21"/>
          </p:nvPr>
        </p:nvSpPr>
        <p:spPr>
          <a:xfrm>
            <a:off x="1" y="5441088"/>
            <a:ext cx="39708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4" name="Text Placeholder 5"/>
          <p:cNvSpPr>
            <a:spLocks noGrp="1"/>
          </p:cNvSpPr>
          <p:nvPr>
            <p:ph type="body" sz="quarter" idx="22"/>
          </p:nvPr>
        </p:nvSpPr>
        <p:spPr>
          <a:xfrm>
            <a:off x="4110175" y="5441088"/>
            <a:ext cx="39708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5" name="Text Placeholder 5"/>
          <p:cNvSpPr>
            <a:spLocks noGrp="1"/>
          </p:cNvSpPr>
          <p:nvPr>
            <p:ph type="body" sz="quarter" idx="23"/>
          </p:nvPr>
        </p:nvSpPr>
        <p:spPr>
          <a:xfrm>
            <a:off x="8220349" y="5441088"/>
            <a:ext cx="39708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grpSp>
        <p:nvGrpSpPr>
          <p:cNvPr id="2" name="Group 1"/>
          <p:cNvGrpSpPr/>
          <p:nvPr/>
        </p:nvGrpSpPr>
        <p:grpSpPr>
          <a:xfrm>
            <a:off x="-422733" y="3705133"/>
            <a:ext cx="199870" cy="146232"/>
            <a:chOff x="-422733" y="1249181"/>
            <a:chExt cx="199870" cy="146232"/>
          </a:xfrm>
        </p:grpSpPr>
        <p:cxnSp>
          <p:nvCxnSpPr>
            <p:cNvPr id="26" name="Rak 10"/>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7" name="Rak 10"/>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
        <p:nvSpPr>
          <p:cNvPr id="12" name="TextBox 11">
            <a:extLst>
              <a:ext uri="{FF2B5EF4-FFF2-40B4-BE49-F238E27FC236}">
                <a16:creationId xmlns:a16="http://schemas.microsoft.com/office/drawing/2014/main" id="{140C7AED-0875-4807-8E57-F39DCE0E99C6}"/>
              </a:ext>
            </a:extLst>
          </p:cNvPr>
          <p:cNvSpPr txBox="1"/>
          <p:nvPr userDrawn="1"/>
        </p:nvSpPr>
        <p:spPr>
          <a:xfrm>
            <a:off x="-2285999" y="74615"/>
            <a:ext cx="2245360" cy="784830"/>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Three </a:t>
            </a:r>
            <a:r>
              <a:rPr lang="sv-SE" sz="1200" baseline="0" err="1">
                <a:solidFill>
                  <a:srgbClr val="000000"/>
                </a:solidFill>
                <a:latin typeface="Arial" pitchFamily="34" charset="0"/>
                <a:cs typeface="Arial" pitchFamily="34" charset="0"/>
              </a:rPr>
              <a:t>pictures</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grpSp>
        <p:nvGrpSpPr>
          <p:cNvPr id="13" name="Group 12">
            <a:extLst>
              <a:ext uri="{FF2B5EF4-FFF2-40B4-BE49-F238E27FC236}">
                <a16:creationId xmlns:a16="http://schemas.microsoft.com/office/drawing/2014/main" id="{FE345413-7098-4731-8989-322114421584}"/>
              </a:ext>
            </a:extLst>
          </p:cNvPr>
          <p:cNvGrpSpPr/>
          <p:nvPr userDrawn="1"/>
        </p:nvGrpSpPr>
        <p:grpSpPr>
          <a:xfrm>
            <a:off x="-422733" y="3705133"/>
            <a:ext cx="199870" cy="146232"/>
            <a:chOff x="-422733" y="1249181"/>
            <a:chExt cx="199870" cy="146232"/>
          </a:xfrm>
        </p:grpSpPr>
        <p:cxnSp>
          <p:nvCxnSpPr>
            <p:cNvPr id="14" name="Rak 10">
              <a:extLst>
                <a:ext uri="{FF2B5EF4-FFF2-40B4-BE49-F238E27FC236}">
                  <a16:creationId xmlns:a16="http://schemas.microsoft.com/office/drawing/2014/main" id="{DFA7CD41-883C-4BF7-B79A-B0C26C3CC79C}"/>
                </a:ext>
              </a:extLst>
            </p:cNvPr>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5" name="Rak 10">
              <a:extLst>
                <a:ext uri="{FF2B5EF4-FFF2-40B4-BE49-F238E27FC236}">
                  <a16:creationId xmlns:a16="http://schemas.microsoft.com/office/drawing/2014/main" id="{FEE29FD5-5B56-43EC-99FD-6C377069CBE0}"/>
                </a:ext>
              </a:extLst>
            </p:cNvPr>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555161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3" orient="horz" pos="2425">
          <p15:clr>
            <a:srgbClr val="FBAE40"/>
          </p15:clr>
        </p15:guide>
        <p15:guide id="4" orient="horz" pos="2329">
          <p15:clr>
            <a:srgbClr val="FBAE40"/>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Four pictures with titel">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395412"/>
            <a:ext cx="2934000" cy="4765675"/>
          </a:xfrm>
          <a:ln>
            <a:noFill/>
          </a:ln>
        </p:spPr>
        <p:txBody>
          <a:bodyPr tIns="684000" anchor="ctr" anchorCtr="0"/>
          <a:lstStyle>
            <a:lvl1pPr marL="0" indent="0" algn="ctr">
              <a:buNone/>
              <a:defRPr sz="1600"/>
            </a:lvl1pPr>
          </a:lstStyle>
          <a:p>
            <a:r>
              <a:rPr lang="en-US"/>
              <a:t>Click icon to add picture</a:t>
            </a:r>
            <a:endParaRPr lang="sv-SE"/>
          </a:p>
        </p:txBody>
      </p:sp>
      <p:sp>
        <p:nvSpPr>
          <p:cNvPr id="35" name="Picture Placeholder 7"/>
          <p:cNvSpPr>
            <a:spLocks noGrp="1"/>
          </p:cNvSpPr>
          <p:nvPr>
            <p:ph type="pic" sz="quarter" idx="19"/>
          </p:nvPr>
        </p:nvSpPr>
        <p:spPr>
          <a:xfrm>
            <a:off x="6165192" y="1395412"/>
            <a:ext cx="2934000" cy="4765675"/>
          </a:xfrm>
          <a:ln>
            <a:noFill/>
          </a:ln>
        </p:spPr>
        <p:txBody>
          <a:bodyPr tIns="684000" anchor="ctr" anchorCtr="0"/>
          <a:lstStyle>
            <a:lvl1pPr marL="0" indent="0" algn="ctr">
              <a:buNone/>
              <a:defRPr sz="1600"/>
            </a:lvl1pPr>
          </a:lstStyle>
          <a:p>
            <a:r>
              <a:rPr lang="en-US"/>
              <a:t>Click icon to add picture</a:t>
            </a:r>
            <a:endParaRPr lang="sv-SE"/>
          </a:p>
        </p:txBody>
      </p:sp>
      <p:sp>
        <p:nvSpPr>
          <p:cNvPr id="36" name="Picture Placeholder 28"/>
          <p:cNvSpPr>
            <a:spLocks noGrp="1"/>
          </p:cNvSpPr>
          <p:nvPr>
            <p:ph type="pic" sz="quarter" idx="20"/>
          </p:nvPr>
        </p:nvSpPr>
        <p:spPr>
          <a:xfrm>
            <a:off x="9247789" y="1395412"/>
            <a:ext cx="2934000" cy="4765675"/>
          </a:xfrm>
        </p:spPr>
        <p:txBody>
          <a:bodyPr tIns="684000" anchor="ctr" anchorCtr="0"/>
          <a:lstStyle>
            <a:lvl1pPr marL="0" indent="0" algn="ctr">
              <a:buFontTx/>
              <a:buNone/>
              <a:defRPr sz="1600"/>
            </a:lvl1pPr>
          </a:lstStyle>
          <a:p>
            <a:r>
              <a:rPr lang="en-US"/>
              <a:t>Click icon to add picture</a:t>
            </a:r>
            <a:endParaRPr lang="sv-SE"/>
          </a:p>
        </p:txBody>
      </p:sp>
      <p:sp>
        <p:nvSpPr>
          <p:cNvPr id="9" name="Title 8"/>
          <p:cNvSpPr>
            <a:spLocks noGrp="1"/>
          </p:cNvSpPr>
          <p:nvPr>
            <p:ph type="title"/>
          </p:nvPr>
        </p:nvSpPr>
        <p:spPr/>
        <p:txBody>
          <a:bodyPr/>
          <a:lstStyle/>
          <a:p>
            <a:r>
              <a:rPr lang="en-US"/>
              <a:t>Click to edit Master title style</a:t>
            </a:r>
            <a:endParaRPr lang="sv-SE"/>
          </a:p>
        </p:txBody>
      </p:sp>
      <p:sp>
        <p:nvSpPr>
          <p:cNvPr id="29" name="Picture Placeholder 7"/>
          <p:cNvSpPr>
            <a:spLocks noGrp="1"/>
          </p:cNvSpPr>
          <p:nvPr>
            <p:ph type="pic" sz="quarter" idx="21"/>
          </p:nvPr>
        </p:nvSpPr>
        <p:spPr>
          <a:xfrm>
            <a:off x="3082596" y="1395412"/>
            <a:ext cx="2934000" cy="4765675"/>
          </a:xfrm>
          <a:ln>
            <a:noFill/>
          </a:ln>
        </p:spPr>
        <p:txBody>
          <a:bodyPr tIns="684000" anchor="ctr" anchorCtr="0"/>
          <a:lstStyle>
            <a:lvl1pPr marL="0" indent="0" algn="ctr">
              <a:buNone/>
              <a:defRPr sz="1600"/>
            </a:lvl1pPr>
          </a:lstStyle>
          <a:p>
            <a:r>
              <a:rPr lang="en-US"/>
              <a:t>Click icon to add picture</a:t>
            </a:r>
            <a:endParaRPr lang="sv-SE"/>
          </a:p>
        </p:txBody>
      </p:sp>
      <p:sp>
        <p:nvSpPr>
          <p:cNvPr id="23" name="Text Placeholder 5"/>
          <p:cNvSpPr>
            <a:spLocks noGrp="1"/>
          </p:cNvSpPr>
          <p:nvPr>
            <p:ph type="body" sz="quarter" idx="22"/>
          </p:nvPr>
        </p:nvSpPr>
        <p:spPr>
          <a:xfrm>
            <a:off x="0"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4" name="Text Placeholder 5"/>
          <p:cNvSpPr>
            <a:spLocks noGrp="1"/>
          </p:cNvSpPr>
          <p:nvPr>
            <p:ph type="body" sz="quarter" idx="23"/>
          </p:nvPr>
        </p:nvSpPr>
        <p:spPr>
          <a:xfrm>
            <a:off x="3082596"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5" name="Text Placeholder 5"/>
          <p:cNvSpPr>
            <a:spLocks noGrp="1"/>
          </p:cNvSpPr>
          <p:nvPr>
            <p:ph type="body" sz="quarter" idx="24"/>
          </p:nvPr>
        </p:nvSpPr>
        <p:spPr>
          <a:xfrm>
            <a:off x="6165192"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6" name="Text Placeholder 5"/>
          <p:cNvSpPr>
            <a:spLocks noGrp="1"/>
          </p:cNvSpPr>
          <p:nvPr>
            <p:ph type="body" sz="quarter" idx="25"/>
          </p:nvPr>
        </p:nvSpPr>
        <p:spPr>
          <a:xfrm>
            <a:off x="9247789"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grpSp>
        <p:nvGrpSpPr>
          <p:cNvPr id="27" name="Group 26"/>
          <p:cNvGrpSpPr/>
          <p:nvPr/>
        </p:nvGrpSpPr>
        <p:grpSpPr>
          <a:xfrm>
            <a:off x="-422733" y="3705133"/>
            <a:ext cx="199870" cy="146232"/>
            <a:chOff x="-422733" y="1249181"/>
            <a:chExt cx="199870" cy="146232"/>
          </a:xfrm>
        </p:grpSpPr>
        <p:cxnSp>
          <p:nvCxnSpPr>
            <p:cNvPr id="31" name="Rak 10"/>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2" name="Rak 10"/>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
        <p:nvSpPr>
          <p:cNvPr id="14" name="TextBox 13">
            <a:extLst>
              <a:ext uri="{FF2B5EF4-FFF2-40B4-BE49-F238E27FC236}">
                <a16:creationId xmlns:a16="http://schemas.microsoft.com/office/drawing/2014/main" id="{E877CBBE-E8F0-40A7-9714-EFDD55B85A8E}"/>
              </a:ext>
            </a:extLst>
          </p:cNvPr>
          <p:cNvSpPr txBox="1"/>
          <p:nvPr userDrawn="1"/>
        </p:nvSpPr>
        <p:spPr>
          <a:xfrm>
            <a:off x="-2285999" y="74615"/>
            <a:ext cx="2245360" cy="784830"/>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Four</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pictures</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grpSp>
        <p:nvGrpSpPr>
          <p:cNvPr id="15" name="Group 14">
            <a:extLst>
              <a:ext uri="{FF2B5EF4-FFF2-40B4-BE49-F238E27FC236}">
                <a16:creationId xmlns:a16="http://schemas.microsoft.com/office/drawing/2014/main" id="{C370FFAC-67C4-4402-9FA3-246C389E0F0F}"/>
              </a:ext>
            </a:extLst>
          </p:cNvPr>
          <p:cNvGrpSpPr/>
          <p:nvPr userDrawn="1"/>
        </p:nvGrpSpPr>
        <p:grpSpPr>
          <a:xfrm>
            <a:off x="-422733" y="3705133"/>
            <a:ext cx="199870" cy="146232"/>
            <a:chOff x="-422733" y="1249181"/>
            <a:chExt cx="199870" cy="146232"/>
          </a:xfrm>
        </p:grpSpPr>
        <p:cxnSp>
          <p:nvCxnSpPr>
            <p:cNvPr id="16" name="Rak 10">
              <a:extLst>
                <a:ext uri="{FF2B5EF4-FFF2-40B4-BE49-F238E27FC236}">
                  <a16:creationId xmlns:a16="http://schemas.microsoft.com/office/drawing/2014/main" id="{E3336D00-1A33-435F-A642-86F9B270CF8D}"/>
                </a:ext>
              </a:extLst>
            </p:cNvPr>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7" name="Rak 10">
              <a:extLst>
                <a:ext uri="{FF2B5EF4-FFF2-40B4-BE49-F238E27FC236}">
                  <a16:creationId xmlns:a16="http://schemas.microsoft.com/office/drawing/2014/main" id="{A1C4320A-2E01-406D-850E-623C11DFEBD4}"/>
                </a:ext>
              </a:extLst>
            </p:cNvPr>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18248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3" orient="horz" pos="2332">
          <p15:clr>
            <a:srgbClr val="FBAE40"/>
          </p15:clr>
        </p15:guide>
        <p15:guide id="4" orient="horz" pos="2423">
          <p15:clr>
            <a:srgbClr val="FBAE40"/>
          </p15:clr>
        </p15:guide>
      </p15:sldGuideLst>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p:cSld name="Five pictures with titel">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395413"/>
            <a:ext cx="2323528"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35" name="Picture Placeholder 7"/>
          <p:cNvSpPr>
            <a:spLocks noGrp="1"/>
          </p:cNvSpPr>
          <p:nvPr>
            <p:ph type="pic" sz="quarter" idx="19"/>
          </p:nvPr>
        </p:nvSpPr>
        <p:spPr>
          <a:xfrm>
            <a:off x="4935600" y="1395413"/>
            <a:ext cx="2322000"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36" name="Picture Placeholder 28"/>
          <p:cNvSpPr>
            <a:spLocks noGrp="1"/>
          </p:cNvSpPr>
          <p:nvPr>
            <p:ph type="pic" sz="quarter" idx="20"/>
          </p:nvPr>
        </p:nvSpPr>
        <p:spPr>
          <a:xfrm>
            <a:off x="9869673" y="1395413"/>
            <a:ext cx="2322000" cy="4765674"/>
          </a:xfrm>
        </p:spPr>
        <p:txBody>
          <a:bodyPr tIns="864000" anchor="ctr" anchorCtr="0"/>
          <a:lstStyle>
            <a:lvl1pPr marL="0" indent="0" algn="ctr">
              <a:buFontTx/>
              <a:buNone/>
              <a:defRPr sz="1600"/>
            </a:lvl1pPr>
          </a:lstStyle>
          <a:p>
            <a:r>
              <a:rPr lang="en-US"/>
              <a:t>Click icon to add picture</a:t>
            </a:r>
            <a:endParaRPr lang="sv-SE"/>
          </a:p>
        </p:txBody>
      </p:sp>
      <p:sp>
        <p:nvSpPr>
          <p:cNvPr id="9" name="Title 8"/>
          <p:cNvSpPr>
            <a:spLocks noGrp="1"/>
          </p:cNvSpPr>
          <p:nvPr>
            <p:ph type="title"/>
          </p:nvPr>
        </p:nvSpPr>
        <p:spPr/>
        <p:txBody>
          <a:bodyPr/>
          <a:lstStyle/>
          <a:p>
            <a:r>
              <a:rPr lang="en-US"/>
              <a:t>Click to edit Master title style</a:t>
            </a:r>
            <a:endParaRPr lang="sv-SE"/>
          </a:p>
        </p:txBody>
      </p:sp>
      <p:sp>
        <p:nvSpPr>
          <p:cNvPr id="29" name="Picture Placeholder 7"/>
          <p:cNvSpPr>
            <a:spLocks noGrp="1"/>
          </p:cNvSpPr>
          <p:nvPr>
            <p:ph type="pic" sz="quarter" idx="21"/>
          </p:nvPr>
        </p:nvSpPr>
        <p:spPr>
          <a:xfrm>
            <a:off x="2468564" y="1395413"/>
            <a:ext cx="2322000"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31" name="Picture Placeholder 7"/>
          <p:cNvSpPr>
            <a:spLocks noGrp="1"/>
          </p:cNvSpPr>
          <p:nvPr>
            <p:ph type="pic" sz="quarter" idx="22"/>
          </p:nvPr>
        </p:nvSpPr>
        <p:spPr>
          <a:xfrm>
            <a:off x="7402636" y="1395413"/>
            <a:ext cx="2322000"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24" name="Text Placeholder 5"/>
          <p:cNvSpPr>
            <a:spLocks noGrp="1"/>
          </p:cNvSpPr>
          <p:nvPr>
            <p:ph type="body" sz="quarter" idx="23"/>
          </p:nvPr>
        </p:nvSpPr>
        <p:spPr>
          <a:xfrm>
            <a:off x="0"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5" name="Text Placeholder 5"/>
          <p:cNvSpPr>
            <a:spLocks noGrp="1"/>
          </p:cNvSpPr>
          <p:nvPr>
            <p:ph type="body" sz="quarter" idx="24"/>
          </p:nvPr>
        </p:nvSpPr>
        <p:spPr>
          <a:xfrm>
            <a:off x="2467418"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6" name="Text Placeholder 5"/>
          <p:cNvSpPr>
            <a:spLocks noGrp="1"/>
          </p:cNvSpPr>
          <p:nvPr>
            <p:ph type="body" sz="quarter" idx="25"/>
          </p:nvPr>
        </p:nvSpPr>
        <p:spPr>
          <a:xfrm>
            <a:off x="7402254"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7" name="Text Placeholder 5"/>
          <p:cNvSpPr>
            <a:spLocks noGrp="1"/>
          </p:cNvSpPr>
          <p:nvPr>
            <p:ph type="body" sz="quarter" idx="26"/>
          </p:nvPr>
        </p:nvSpPr>
        <p:spPr>
          <a:xfrm>
            <a:off x="4934836"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32" name="Text Placeholder 5"/>
          <p:cNvSpPr>
            <a:spLocks noGrp="1"/>
          </p:cNvSpPr>
          <p:nvPr>
            <p:ph type="body" sz="quarter" idx="27"/>
          </p:nvPr>
        </p:nvSpPr>
        <p:spPr>
          <a:xfrm>
            <a:off x="9869673"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grpSp>
        <p:nvGrpSpPr>
          <p:cNvPr id="47" name="Group 46"/>
          <p:cNvGrpSpPr/>
          <p:nvPr/>
        </p:nvGrpSpPr>
        <p:grpSpPr>
          <a:xfrm>
            <a:off x="-422733" y="3705133"/>
            <a:ext cx="199870" cy="146232"/>
            <a:chOff x="-422733" y="1249181"/>
            <a:chExt cx="199870" cy="146232"/>
          </a:xfrm>
        </p:grpSpPr>
        <p:cxnSp>
          <p:nvCxnSpPr>
            <p:cNvPr id="48" name="Rak 10"/>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0" name="Rak 10"/>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
        <p:nvSpPr>
          <p:cNvPr id="16" name="TextBox 15">
            <a:extLst>
              <a:ext uri="{FF2B5EF4-FFF2-40B4-BE49-F238E27FC236}">
                <a16:creationId xmlns:a16="http://schemas.microsoft.com/office/drawing/2014/main" id="{4D7639C4-617C-4050-8A2A-1A103B41A05E}"/>
              </a:ext>
            </a:extLst>
          </p:cNvPr>
          <p:cNvSpPr txBox="1"/>
          <p:nvPr userDrawn="1"/>
        </p:nvSpPr>
        <p:spPr>
          <a:xfrm>
            <a:off x="-2285999" y="74615"/>
            <a:ext cx="2245360" cy="784830"/>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Five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pictures</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grpSp>
        <p:nvGrpSpPr>
          <p:cNvPr id="17" name="Group 16">
            <a:extLst>
              <a:ext uri="{FF2B5EF4-FFF2-40B4-BE49-F238E27FC236}">
                <a16:creationId xmlns:a16="http://schemas.microsoft.com/office/drawing/2014/main" id="{6C677A87-54A8-464E-9663-63E2E99D04F6}"/>
              </a:ext>
            </a:extLst>
          </p:cNvPr>
          <p:cNvGrpSpPr/>
          <p:nvPr userDrawn="1"/>
        </p:nvGrpSpPr>
        <p:grpSpPr>
          <a:xfrm>
            <a:off x="-422733" y="3705133"/>
            <a:ext cx="199870" cy="146232"/>
            <a:chOff x="-422733" y="1249181"/>
            <a:chExt cx="199870" cy="146232"/>
          </a:xfrm>
        </p:grpSpPr>
        <p:cxnSp>
          <p:nvCxnSpPr>
            <p:cNvPr id="18" name="Rak 10">
              <a:extLst>
                <a:ext uri="{FF2B5EF4-FFF2-40B4-BE49-F238E27FC236}">
                  <a16:creationId xmlns:a16="http://schemas.microsoft.com/office/drawing/2014/main" id="{D02C7294-3FD4-4955-8666-186E6A3EDD0F}"/>
                </a:ext>
              </a:extLst>
            </p:cNvPr>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9" name="Rak 10">
              <a:extLst>
                <a:ext uri="{FF2B5EF4-FFF2-40B4-BE49-F238E27FC236}">
                  <a16:creationId xmlns:a16="http://schemas.microsoft.com/office/drawing/2014/main" id="{EC9934AE-2ACD-4874-AB76-558267445357}"/>
                </a:ext>
              </a:extLst>
            </p:cNvPr>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674431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3" orient="horz" pos="2425">
          <p15:clr>
            <a:srgbClr val="FBAE40"/>
          </p15:clr>
        </p15:guide>
        <p15:guide id="4" orient="horz" pos="2335">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Logotype">
    <p:spTree>
      <p:nvGrpSpPr>
        <p:cNvPr id="1" name=""/>
        <p:cNvGrpSpPr/>
        <p:nvPr/>
      </p:nvGrpSpPr>
      <p:grpSpPr>
        <a:xfrm>
          <a:off x="0" y="0"/>
          <a:ext cx="0" cy="0"/>
          <a:chOff x="0" y="0"/>
          <a:chExt cx="0" cy="0"/>
        </a:xfrm>
      </p:grpSpPr>
      <p:pic>
        <p:nvPicPr>
          <p:cNvPr id="9" name="Bildobjekt 1">
            <a:extLst>
              <a:ext uri="{FF2B5EF4-FFF2-40B4-BE49-F238E27FC236}">
                <a16:creationId xmlns:a16="http://schemas.microsoft.com/office/drawing/2014/main" id="{688BD1A5-608B-4599-8E9C-1C059DBA6074}"/>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526808" y="1945991"/>
            <a:ext cx="8752304" cy="2966018"/>
          </a:xfrm>
          <a:prstGeom prst="rect">
            <a:avLst/>
          </a:prstGeom>
        </p:spPr>
      </p:pic>
      <p:sp>
        <p:nvSpPr>
          <p:cNvPr id="3" name="TextBox 2">
            <a:extLst>
              <a:ext uri="{FF2B5EF4-FFF2-40B4-BE49-F238E27FC236}">
                <a16:creationId xmlns:a16="http://schemas.microsoft.com/office/drawing/2014/main" id="{CFE44DEA-E535-45B3-8CAB-B0D18E1CED68}"/>
              </a:ext>
            </a:extLst>
          </p:cNvPr>
          <p:cNvSpPr txBox="1"/>
          <p:nvPr userDrawn="1"/>
        </p:nvSpPr>
        <p:spPr>
          <a:xfrm>
            <a:off x="-2285999" y="143195"/>
            <a:ext cx="2245360" cy="338554"/>
          </a:xfrm>
          <a:prstGeom prst="rect">
            <a:avLst/>
          </a:prstGeom>
          <a:noFill/>
        </p:spPr>
        <p:txBody>
          <a:bodyPr wrap="square" rtlCol="0">
            <a:spAutoFit/>
          </a:bodyPr>
          <a:lstStyle/>
          <a:p>
            <a:pPr algn="r"/>
            <a:r>
              <a:rPr lang="sv-SE" sz="1600">
                <a:solidFill>
                  <a:srgbClr val="000000"/>
                </a:solidFill>
                <a:latin typeface="Arial" pitchFamily="34" charset="0"/>
                <a:cs typeface="Arial" pitchFamily="34" charset="0"/>
              </a:rPr>
              <a:t>Logotype</a:t>
            </a:r>
          </a:p>
        </p:txBody>
      </p:sp>
      <p:pic>
        <p:nvPicPr>
          <p:cNvPr id="4" name="Bildobjekt 1">
            <a:extLst>
              <a:ext uri="{FF2B5EF4-FFF2-40B4-BE49-F238E27FC236}">
                <a16:creationId xmlns:a16="http://schemas.microsoft.com/office/drawing/2014/main" id="{68B3115B-EF7A-442C-B08A-3C4D8816306E}"/>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26808" y="1945991"/>
            <a:ext cx="8752304" cy="2966018"/>
          </a:xfrm>
          <a:prstGeom prst="rect">
            <a:avLst/>
          </a:prstGeom>
        </p:spPr>
      </p:pic>
    </p:spTree>
    <p:extLst>
      <p:ext uri="{BB962C8B-B14F-4D97-AF65-F5344CB8AC3E}">
        <p14:creationId xmlns:p14="http://schemas.microsoft.com/office/powerpoint/2010/main" val="3873998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1_Title Slide Blue">
    <p:spTree>
      <p:nvGrpSpPr>
        <p:cNvPr id="1" name=""/>
        <p:cNvGrpSpPr/>
        <p:nvPr/>
      </p:nvGrpSpPr>
      <p:grpSpPr>
        <a:xfrm>
          <a:off x="0" y="0"/>
          <a:ext cx="0" cy="0"/>
          <a:chOff x="0" y="0"/>
          <a:chExt cx="0" cy="0"/>
        </a:xfrm>
      </p:grpSpPr>
      <p:sp>
        <p:nvSpPr>
          <p:cNvPr id="12" name="Rectangle 11"/>
          <p:cNvSpPr/>
          <p:nvPr userDrawn="1"/>
        </p:nvSpPr>
        <p:spPr>
          <a:xfrm>
            <a:off x="0" y="6057900"/>
            <a:ext cx="12192000" cy="2095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Rectangle 1"/>
          <p:cNvSpPr/>
          <p:nvPr userDrawn="1"/>
        </p:nvSpPr>
        <p:spPr>
          <a:xfrm>
            <a:off x="0" y="-533400"/>
            <a:ext cx="12192000" cy="6162675"/>
          </a:xfrm>
          <a:prstGeom prst="rec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4" name="Date Placeholder 3"/>
          <p:cNvSpPr>
            <a:spLocks noGrp="1"/>
          </p:cNvSpPr>
          <p:nvPr>
            <p:ph type="dt" sz="half" idx="10"/>
          </p:nvPr>
        </p:nvSpPr>
        <p:spPr bwMode="gray">
          <a:xfrm>
            <a:off x="274320" y="6307672"/>
            <a:ext cx="2743200" cy="274320"/>
          </a:xfrm>
          <a:prstGeom prst="rect">
            <a:avLst/>
          </a:prstGeom>
        </p:spPr>
        <p:txBody>
          <a:bodyPr/>
          <a:lstStyle>
            <a:lvl1pPr>
              <a:defRPr/>
            </a:lvl1pPr>
          </a:lstStyle>
          <a:p>
            <a:pPr>
              <a:defRPr/>
            </a:pPr>
            <a:fld id="{C7849B78-DCE5-460F-9E92-35EA229D92DF}" type="datetime1">
              <a:rPr lang="sv-SE" smtClean="0"/>
              <a:t>2024-09-10</a:t>
            </a:fld>
            <a:endParaRPr lang="sv-SE"/>
          </a:p>
        </p:txBody>
      </p:sp>
      <p:sp>
        <p:nvSpPr>
          <p:cNvPr id="5" name="Footer Placeholder 4"/>
          <p:cNvSpPr>
            <a:spLocks noGrp="1"/>
          </p:cNvSpPr>
          <p:nvPr>
            <p:ph type="ftr" sz="quarter" idx="11"/>
          </p:nvPr>
        </p:nvSpPr>
        <p:spPr bwMode="gray">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bwMode="gray">
          <a:xfrm>
            <a:off x="10469880" y="6307672"/>
            <a:ext cx="1463040" cy="274320"/>
          </a:xfrm>
          <a:prstGeom prst="rect">
            <a:avLst/>
          </a:prstGeom>
        </p:spPr>
        <p:txBody>
          <a:bodyPr/>
          <a:lstStyle>
            <a:lvl1pPr>
              <a:defRPr/>
            </a:lvl1pPr>
          </a:lstStyle>
          <a:p>
            <a:pPr>
              <a:defRPr/>
            </a:pPr>
            <a:fld id="{435EE492-5E66-4590-B2E5-DF24A2F515DD}" type="slidenum">
              <a:rPr lang="sv-SE" smtClean="0"/>
              <a:pPr>
                <a:defRPr/>
              </a:pPr>
              <a:t>‹#›</a:t>
            </a:fld>
            <a:endParaRPr lang="sv-SE"/>
          </a:p>
        </p:txBody>
      </p:sp>
      <p:sp>
        <p:nvSpPr>
          <p:cNvPr id="7" name="TextBox 6"/>
          <p:cNvSpPr txBox="1"/>
          <p:nvPr userDrawn="1"/>
        </p:nvSpPr>
        <p:spPr bwMode="gray">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slide</a:t>
            </a:r>
            <a:endParaRPr lang="sv-SE" sz="1200">
              <a:solidFill>
                <a:srgbClr val="000000"/>
              </a:solidFill>
              <a:latin typeface="Arial" pitchFamily="34" charset="0"/>
              <a:cs typeface="Arial" pitchFamily="34" charset="0"/>
            </a:endParaRPr>
          </a:p>
        </p:txBody>
      </p:sp>
      <p:sp>
        <p:nvSpPr>
          <p:cNvPr id="10" name="Subtitle 2"/>
          <p:cNvSpPr>
            <a:spLocks noGrp="1"/>
          </p:cNvSpPr>
          <p:nvPr>
            <p:ph type="subTitle" idx="1"/>
          </p:nvPr>
        </p:nvSpPr>
        <p:spPr bwMode="gray">
          <a:xfrm>
            <a:off x="377475" y="3040560"/>
            <a:ext cx="7194900" cy="1080000"/>
          </a:xfrm>
        </p:spPr>
        <p:txBody>
          <a:bodyPr anchor="t" anchorCtr="0"/>
          <a:lstStyle>
            <a:lvl1pPr marL="0" indent="0" algn="l">
              <a:buNone/>
              <a:defRPr sz="2000">
                <a:solidFill>
                  <a:schemeClr val="bg1"/>
                </a:solidFill>
                <a:latin typeface="+mn-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sv-SE"/>
          </a:p>
        </p:txBody>
      </p:sp>
      <p:sp>
        <p:nvSpPr>
          <p:cNvPr id="11" name="Title 1"/>
          <p:cNvSpPr>
            <a:spLocks noGrp="1"/>
          </p:cNvSpPr>
          <p:nvPr>
            <p:ph type="title"/>
          </p:nvPr>
        </p:nvSpPr>
        <p:spPr>
          <a:xfrm>
            <a:off x="377475" y="1846820"/>
            <a:ext cx="8614125" cy="1097766"/>
          </a:xfrm>
        </p:spPr>
        <p:txBody>
          <a:bodyPr/>
          <a:lstStyle>
            <a:lvl1pPr>
              <a:defRPr>
                <a:solidFill>
                  <a:schemeClr val="bg1"/>
                </a:solidFill>
              </a:defRPr>
            </a:lvl1pPr>
          </a:lstStyle>
          <a:p>
            <a:r>
              <a:rPr lang="en-US"/>
              <a:t>Click to edit Master title style</a:t>
            </a:r>
            <a:endParaRPr lang="sv-SE"/>
          </a:p>
        </p:txBody>
      </p:sp>
    </p:spTree>
    <p:extLst>
      <p:ext uri="{BB962C8B-B14F-4D97-AF65-F5344CB8AC3E}">
        <p14:creationId xmlns:p14="http://schemas.microsoft.com/office/powerpoint/2010/main" val="28552157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1_Title Blue and Content">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45E80C09-C14D-466E-BA3D-273B3697E092}" type="datetime1">
              <a:rPr lang="sv-SE" smtClean="0"/>
              <a:t>2024-09-10</a:t>
            </a:fld>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461665"/>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and </a:t>
            </a:r>
            <a:r>
              <a:rPr lang="sv-SE" sz="1200" err="1">
                <a:solidFill>
                  <a:srgbClr val="000000"/>
                </a:solidFill>
                <a:latin typeface="Arial" pitchFamily="34" charset="0"/>
                <a:cs typeface="Arial" pitchFamily="34" charset="0"/>
              </a:rPr>
              <a:t>content</a:t>
            </a:r>
            <a:br>
              <a:rPr lang="sv-SE" sz="1200">
                <a:solidFill>
                  <a:srgbClr val="000000"/>
                </a:solidFill>
                <a:latin typeface="Arial" pitchFamily="34" charset="0"/>
                <a:cs typeface="Arial" pitchFamily="34" charset="0"/>
              </a:rPr>
            </a:br>
            <a:r>
              <a:rPr lang="sv-SE" sz="1200" err="1">
                <a:solidFill>
                  <a:srgbClr val="000000"/>
                </a:solidFill>
                <a:latin typeface="Arial" pitchFamily="34" charset="0"/>
                <a:cs typeface="Arial" pitchFamily="34" charset="0"/>
              </a:rPr>
              <a:t>Blue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top</a:t>
            </a:r>
            <a:r>
              <a:rPr lang="sv-SE" sz="1200">
                <a:solidFill>
                  <a:srgbClr val="000000"/>
                </a:solidFill>
                <a:latin typeface="Arial" pitchFamily="34" charset="0"/>
                <a:cs typeface="Arial" pitchFamily="34" charset="0"/>
              </a:rPr>
              <a:t> </a:t>
            </a: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
        <p:nvSpPr>
          <p:cNvPr id="11" name="Content Placeholder 6"/>
          <p:cNvSpPr>
            <a:spLocks noGrp="1"/>
          </p:cNvSpPr>
          <p:nvPr>
            <p:ph sz="quarter" idx="14"/>
          </p:nvPr>
        </p:nvSpPr>
        <p:spPr>
          <a:xfrm>
            <a:off x="385080" y="1773237"/>
            <a:ext cx="10191600" cy="4176000"/>
          </a:xfrm>
        </p:spPr>
        <p:txBody>
          <a:bodyPr/>
          <a:lstStyle/>
          <a:p>
            <a:pPr lvl="0"/>
            <a:r>
              <a:rPr lang="en-US"/>
              <a:t>Click to edit Master text styles</a:t>
            </a:r>
          </a:p>
          <a:p>
            <a:pPr lvl="1"/>
            <a:r>
              <a:rPr lang="en-US"/>
              <a:t>Second level</a:t>
            </a:r>
          </a:p>
          <a:p>
            <a:pPr lvl="2"/>
            <a:r>
              <a:rPr lang="en-US"/>
              <a:t>Third level</a:t>
            </a:r>
          </a:p>
        </p:txBody>
      </p:sp>
      <p:sp>
        <p:nvSpPr>
          <p:cNvPr id="9" name="Footer Placeholder 4">
            <a:extLst>
              <a:ext uri="{FF2B5EF4-FFF2-40B4-BE49-F238E27FC236}">
                <a16:creationId xmlns:a16="http://schemas.microsoft.com/office/drawing/2014/main" id="{4C863E9F-639E-4473-9A6F-D40691FA6CF4}"/>
              </a:ext>
            </a:extLst>
          </p:cNvPr>
          <p:cNvSpPr>
            <a:spLocks noGrp="1"/>
          </p:cNvSpPr>
          <p:nvPr>
            <p:ph type="ftr" sz="quarter" idx="11"/>
          </p:nvPr>
        </p:nvSpPr>
        <p:spPr>
          <a:xfrm>
            <a:off x="3071761" y="6509117"/>
            <a:ext cx="1338482" cy="260350"/>
          </a:xfrm>
          <a:prstGeom prst="rect">
            <a:avLst/>
          </a:prstGeom>
        </p:spPr>
        <p:txBody>
          <a:bodyPr/>
          <a:lstStyle>
            <a:lvl1pPr>
              <a:defRPr/>
            </a:lvl1pPr>
          </a:lstStyle>
          <a:p>
            <a:pPr>
              <a:defRPr/>
            </a:pPr>
            <a:endParaRPr lang="sv-SE"/>
          </a:p>
        </p:txBody>
      </p:sp>
    </p:spTree>
    <p:extLst>
      <p:ext uri="{BB962C8B-B14F-4D97-AF65-F5344CB8AC3E}">
        <p14:creationId xmlns:p14="http://schemas.microsoft.com/office/powerpoint/2010/main" val="1023330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1_Title Slide custom picture">
    <p:spTree>
      <p:nvGrpSpPr>
        <p:cNvPr id="1" name=""/>
        <p:cNvGrpSpPr/>
        <p:nvPr/>
      </p:nvGrpSpPr>
      <p:grpSpPr>
        <a:xfrm>
          <a:off x="0" y="0"/>
          <a:ext cx="0" cy="0"/>
          <a:chOff x="0" y="0"/>
          <a:chExt cx="0" cy="0"/>
        </a:xfrm>
      </p:grpSpPr>
      <p:sp>
        <p:nvSpPr>
          <p:cNvPr id="9" name="Picture Placeholder 7"/>
          <p:cNvSpPr>
            <a:spLocks noGrp="1"/>
          </p:cNvSpPr>
          <p:nvPr>
            <p:ph type="pic" sz="quarter" idx="13" hasCustomPrompt="1"/>
          </p:nvPr>
        </p:nvSpPr>
        <p:spPr bwMode="gray">
          <a:xfrm>
            <a:off x="0" y="1"/>
            <a:ext cx="12192000" cy="6161088"/>
          </a:xfrm>
        </p:spPr>
        <p:txBody>
          <a:bodyPr tIns="1080000" rIns="72000" anchor="ctr" anchorCtr="0"/>
          <a:lstStyle>
            <a:lvl1pPr marL="0" indent="0" algn="ctr">
              <a:spcBef>
                <a:spcPts val="0"/>
              </a:spcBef>
              <a:buNone/>
              <a:defRPr sz="1400"/>
            </a:lvl1pPr>
          </a:lstStyle>
          <a:p>
            <a:r>
              <a:rPr lang="en-US"/>
              <a:t>Click icon to </a:t>
            </a:r>
            <a:br>
              <a:rPr lang="en-US"/>
            </a:br>
            <a:r>
              <a:rPr lang="en-US"/>
              <a:t>insert custom picture</a:t>
            </a:r>
            <a:endParaRPr lang="sv-SE"/>
          </a:p>
        </p:txBody>
      </p:sp>
      <p:sp>
        <p:nvSpPr>
          <p:cNvPr id="4" name="Date Placeholder 3"/>
          <p:cNvSpPr>
            <a:spLocks noGrp="1"/>
          </p:cNvSpPr>
          <p:nvPr>
            <p:ph type="dt" sz="half" idx="10"/>
          </p:nvPr>
        </p:nvSpPr>
        <p:spPr bwMode="gray">
          <a:xfrm>
            <a:off x="274320" y="6307672"/>
            <a:ext cx="2743200" cy="274320"/>
          </a:xfrm>
          <a:prstGeom prst="rect">
            <a:avLst/>
          </a:prstGeom>
        </p:spPr>
        <p:txBody>
          <a:bodyPr/>
          <a:lstStyle>
            <a:lvl1pPr>
              <a:defRPr/>
            </a:lvl1pPr>
          </a:lstStyle>
          <a:p>
            <a:pPr>
              <a:defRPr/>
            </a:pPr>
            <a:fld id="{26EDFC0A-EA3F-4F9B-9A41-554260202EC0}" type="datetime1">
              <a:rPr lang="sv-SE" smtClean="0"/>
              <a:t>2024-09-10</a:t>
            </a:fld>
            <a:endParaRPr lang="sv-SE"/>
          </a:p>
        </p:txBody>
      </p:sp>
      <p:sp>
        <p:nvSpPr>
          <p:cNvPr id="5" name="Footer Placeholder 4"/>
          <p:cNvSpPr>
            <a:spLocks noGrp="1"/>
          </p:cNvSpPr>
          <p:nvPr>
            <p:ph type="ftr" sz="quarter" idx="11"/>
          </p:nvPr>
        </p:nvSpPr>
        <p:spPr bwMode="gray">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bwMode="gray">
          <a:xfrm>
            <a:off x="10469880" y="6307672"/>
            <a:ext cx="1463040" cy="274320"/>
          </a:xfrm>
          <a:prstGeom prst="rect">
            <a:avLst/>
          </a:prstGeom>
        </p:spPr>
        <p:txBody>
          <a:bodyPr/>
          <a:lstStyle>
            <a:lvl1pPr>
              <a:defRPr/>
            </a:lvl1pPr>
          </a:lstStyle>
          <a:p>
            <a:pPr>
              <a:defRPr/>
            </a:pPr>
            <a:fld id="{435EE492-5E66-4590-B2E5-DF24A2F515DD}" type="slidenum">
              <a:rPr lang="sv-SE" smtClean="0"/>
              <a:pPr>
                <a:defRPr/>
              </a:pPr>
              <a:t>‹#›</a:t>
            </a:fld>
            <a:endParaRPr lang="sv-SE"/>
          </a:p>
        </p:txBody>
      </p:sp>
      <p:sp>
        <p:nvSpPr>
          <p:cNvPr id="7" name="TextBox 6"/>
          <p:cNvSpPr txBox="1"/>
          <p:nvPr userDrawn="1"/>
        </p:nvSpPr>
        <p:spPr bwMode="gray">
          <a:xfrm>
            <a:off x="-2285999" y="74615"/>
            <a:ext cx="2245360" cy="615553"/>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Custom</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slide</a:t>
            </a:r>
            <a:endParaRPr lang="sv-SE" sz="1200">
              <a:solidFill>
                <a:srgbClr val="000000"/>
              </a:solidFill>
              <a:latin typeface="Arial" pitchFamily="34" charset="0"/>
              <a:cs typeface="Arial" pitchFamily="34" charset="0"/>
            </a:endParaRPr>
          </a:p>
          <a:p>
            <a:pPr algn="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p:txBody>
      </p:sp>
      <p:sp>
        <p:nvSpPr>
          <p:cNvPr id="11" name="Subtitle 2"/>
          <p:cNvSpPr>
            <a:spLocks noGrp="1"/>
          </p:cNvSpPr>
          <p:nvPr>
            <p:ph type="subTitle" idx="1"/>
          </p:nvPr>
        </p:nvSpPr>
        <p:spPr bwMode="gray">
          <a:xfrm>
            <a:off x="377475" y="3040560"/>
            <a:ext cx="5358307" cy="1080000"/>
          </a:xfrm>
        </p:spPr>
        <p:txBody>
          <a:bodyPr anchor="t" anchorCtr="0"/>
          <a:lstStyle>
            <a:lvl1pPr marL="0" indent="0" algn="l">
              <a:buNone/>
              <a:defRPr sz="2000">
                <a:solidFill>
                  <a:schemeClr val="tx1"/>
                </a:solidFill>
                <a:latin typeface="+mn-lt"/>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sv-SE"/>
          </a:p>
        </p:txBody>
      </p:sp>
      <p:sp>
        <p:nvSpPr>
          <p:cNvPr id="13" name="Title 1"/>
          <p:cNvSpPr>
            <a:spLocks noGrp="1"/>
          </p:cNvSpPr>
          <p:nvPr>
            <p:ph type="title"/>
          </p:nvPr>
        </p:nvSpPr>
        <p:spPr>
          <a:xfrm>
            <a:off x="377474" y="1846820"/>
            <a:ext cx="11390313" cy="1097766"/>
          </a:xfrm>
        </p:spPr>
        <p:txBody>
          <a:bodyPr/>
          <a:lstStyle>
            <a:lvl1pPr>
              <a:defRPr>
                <a:solidFill>
                  <a:schemeClr val="tx1"/>
                </a:solidFill>
              </a:defRPr>
            </a:lvl1pPr>
          </a:lstStyle>
          <a:p>
            <a:r>
              <a:rPr lang="en-US"/>
              <a:t>Click to edit Master title style</a:t>
            </a:r>
            <a:endParaRPr lang="sv-SE"/>
          </a:p>
        </p:txBody>
      </p:sp>
    </p:spTree>
    <p:extLst>
      <p:ext uri="{BB962C8B-B14F-4D97-AF65-F5344CB8AC3E}">
        <p14:creationId xmlns:p14="http://schemas.microsoft.com/office/powerpoint/2010/main" val="4012446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7" name="Content Placeholder 6"/>
          <p:cNvSpPr>
            <a:spLocks noGrp="1"/>
          </p:cNvSpPr>
          <p:nvPr>
            <p:ph sz="quarter" idx="14"/>
          </p:nvPr>
        </p:nvSpPr>
        <p:spPr>
          <a:xfrm>
            <a:off x="385080" y="1773237"/>
            <a:ext cx="10191600" cy="4176000"/>
          </a:xfrm>
        </p:spPr>
        <p:txBody>
          <a:bodyPr/>
          <a:lstStyle/>
          <a:p>
            <a:pPr lvl="0"/>
            <a:r>
              <a:rPr lang="en-US"/>
              <a:t>Click to edit Master text styles</a:t>
            </a:r>
          </a:p>
          <a:p>
            <a:pPr lvl="1"/>
            <a:r>
              <a:rPr lang="en-US"/>
              <a:t>Second level</a:t>
            </a:r>
          </a:p>
          <a:p>
            <a:pPr lvl="2"/>
            <a:r>
              <a:rPr lang="en-US"/>
              <a:t>Third level</a:t>
            </a: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906E7937-2CC5-4E20-965D-C171A226B06C}" type="datetime1">
              <a:rPr lang="sv-SE" smtClean="0"/>
              <a:t>2024-09-10</a:t>
            </a:fld>
            <a:endParaRPr lang="sv-SE"/>
          </a:p>
        </p:txBody>
      </p:sp>
      <p:sp>
        <p:nvSpPr>
          <p:cNvPr id="5"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and </a:t>
            </a:r>
            <a:r>
              <a:rPr lang="sv-SE" sz="1200" err="1">
                <a:solidFill>
                  <a:srgbClr val="000000"/>
                </a:solidFill>
                <a:latin typeface="Arial" pitchFamily="34" charset="0"/>
                <a:cs typeface="Arial" pitchFamily="34" charset="0"/>
              </a:rPr>
              <a:t>content</a:t>
            </a:r>
            <a:r>
              <a:rPr lang="sv-SE" sz="1200">
                <a:solidFill>
                  <a:srgbClr val="000000"/>
                </a:solidFill>
                <a:latin typeface="Arial" pitchFamily="34" charset="0"/>
                <a:cs typeface="Arial" pitchFamily="34" charset="0"/>
              </a:rPr>
              <a:t> </a:t>
            </a:r>
          </a:p>
        </p:txBody>
      </p:sp>
      <p:sp>
        <p:nvSpPr>
          <p:cNvPr id="2" name="Title 1"/>
          <p:cNvSpPr>
            <a:spLocks noGrp="1"/>
          </p:cNvSpPr>
          <p:nvPr>
            <p:ph type="title"/>
          </p:nvPr>
        </p:nvSpPr>
        <p:spPr>
          <a:xfrm>
            <a:off x="385080" y="197634"/>
            <a:ext cx="11390313" cy="1097766"/>
          </a:xfrm>
        </p:spPr>
        <p:txBody>
          <a:bodyPr/>
          <a:lstStyle/>
          <a:p>
            <a:r>
              <a:rPr lang="en-US"/>
              <a:t>Click to edit Master title style</a:t>
            </a:r>
            <a:endParaRPr lang="sv-SE"/>
          </a:p>
        </p:txBody>
      </p:sp>
      <p:pic>
        <p:nvPicPr>
          <p:cNvPr id="9" name="Bildobjekt 5">
            <a:extLst>
              <a:ext uri="{FF2B5EF4-FFF2-40B4-BE49-F238E27FC236}">
                <a16:creationId xmlns:a16="http://schemas.microsoft.com/office/drawing/2014/main" id="{A1DB821E-795B-41B4-ABBF-29D7995A5A0B}"/>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0810982" y="6258179"/>
            <a:ext cx="1186798" cy="402187"/>
          </a:xfrm>
          <a:prstGeom prst="rect">
            <a:avLst/>
          </a:prstGeom>
        </p:spPr>
      </p:pic>
    </p:spTree>
    <p:extLst>
      <p:ext uri="{BB962C8B-B14F-4D97-AF65-F5344CB8AC3E}">
        <p14:creationId xmlns:p14="http://schemas.microsoft.com/office/powerpoint/2010/main" val="20285592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1_Small right picture">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F36DDDA6-A989-4E92-8904-908BD03C7509}" type="datetime1">
              <a:rPr lang="sv-SE" smtClean="0"/>
              <a:t>2024-09-10</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9002185" y="0"/>
            <a:ext cx="3189815" cy="6161088"/>
          </a:xfrm>
        </p:spPr>
        <p:txBody>
          <a:bodyPr tIns="1044000" anchor="ctr" anchorCtr="0"/>
          <a:lstStyle>
            <a:lvl1pPr marL="0" indent="0" algn="ctr">
              <a:buNone/>
              <a:defRPr sz="1600"/>
            </a:lvl1pPr>
          </a:lstStyle>
          <a:p>
            <a:r>
              <a:rPr lang="en-US"/>
              <a:t>Click icon to add picture</a:t>
            </a:r>
            <a:endParaRPr lang="sv-SE"/>
          </a:p>
        </p:txBody>
      </p:sp>
      <p:cxnSp>
        <p:nvCxnSpPr>
          <p:cNvPr id="35" name="Rak 10"/>
          <p:cNvCxnSpPr/>
          <p:nvPr userDrawn="1"/>
        </p:nvCxnSpPr>
        <p:spPr>
          <a:xfrm>
            <a:off x="819925"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8" name="Rak 10"/>
          <p:cNvCxnSpPr/>
          <p:nvPr userDrawn="1"/>
        </p:nvCxnSpPr>
        <p:spPr>
          <a:xfrm>
            <a:off x="7511687"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9" name="Rak 10"/>
          <p:cNvCxnSpPr/>
          <p:nvPr userDrawn="1"/>
        </p:nvCxnSpPr>
        <p:spPr>
          <a:xfrm>
            <a:off x="7573596"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0" name="Rak 10"/>
          <p:cNvCxnSpPr/>
          <p:nvPr userDrawn="1"/>
        </p:nvCxnSpPr>
        <p:spPr>
          <a:xfrm>
            <a:off x="8927199"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Rak 10"/>
          <p:cNvCxnSpPr/>
          <p:nvPr userDrawn="1"/>
        </p:nvCxnSpPr>
        <p:spPr>
          <a:xfrm>
            <a:off x="8989108"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2" name="Rak 10"/>
          <p:cNvCxnSpPr/>
          <p:nvPr userDrawn="1"/>
        </p:nvCxnSpPr>
        <p:spPr>
          <a:xfrm>
            <a:off x="6093404"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Rak 10"/>
          <p:cNvCxnSpPr/>
          <p:nvPr userDrawn="1"/>
        </p:nvCxnSpPr>
        <p:spPr>
          <a:xfrm>
            <a:off x="6155313"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4" name="Rak 10"/>
          <p:cNvCxnSpPr/>
          <p:nvPr userDrawn="1"/>
        </p:nvCxnSpPr>
        <p:spPr>
          <a:xfrm>
            <a:off x="4665748"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5" name="Rak 10"/>
          <p:cNvCxnSpPr/>
          <p:nvPr userDrawn="1"/>
        </p:nvCxnSpPr>
        <p:spPr>
          <a:xfrm>
            <a:off x="4727657" y="-302302"/>
            <a:ext cx="0" cy="149903"/>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46" name="TextBox 45"/>
          <p:cNvSpPr txBox="1"/>
          <p:nvPr userDrawn="1"/>
        </p:nvSpPr>
        <p:spPr>
          <a:xfrm>
            <a:off x="-2285999" y="74615"/>
            <a:ext cx="2245360" cy="784830"/>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Small right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8"/>
            <a:ext cx="8152855" cy="4176712"/>
          </a:xfrm>
        </p:spPr>
        <p:txBody>
          <a:body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8152856" cy="1097766"/>
          </a:xfrm>
        </p:spPr>
        <p:txBody>
          <a:bodyPr/>
          <a:lstStyle>
            <a:lvl1pPr>
              <a:defRPr/>
            </a:lvl1pPr>
          </a:lstStyle>
          <a:p>
            <a:r>
              <a:rPr lang="en-US"/>
              <a:t>Click to add title</a:t>
            </a:r>
            <a:endParaRPr lang="sv-SE"/>
          </a:p>
        </p:txBody>
      </p:sp>
    </p:spTree>
    <p:extLst>
      <p:ext uri="{BB962C8B-B14F-4D97-AF65-F5344CB8AC3E}">
        <p14:creationId xmlns:p14="http://schemas.microsoft.com/office/powerpoint/2010/main" val="32309153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Large right picture">
    <p:spTree>
      <p:nvGrpSpPr>
        <p:cNvPr id="1" name=""/>
        <p:cNvGrpSpPr/>
        <p:nvPr/>
      </p:nvGrpSpPr>
      <p:grpSpPr>
        <a:xfrm>
          <a:off x="0" y="0"/>
          <a:ext cx="0" cy="0"/>
          <a:chOff x="0" y="0"/>
          <a:chExt cx="0" cy="0"/>
        </a:xfrm>
      </p:grpSpPr>
      <p:sp>
        <p:nvSpPr>
          <p:cNvPr id="8" name="Picture Placeholder 7"/>
          <p:cNvSpPr>
            <a:spLocks noGrp="1" noChangeAspect="1"/>
          </p:cNvSpPr>
          <p:nvPr>
            <p:ph type="pic" sz="quarter" idx="14"/>
          </p:nvPr>
        </p:nvSpPr>
        <p:spPr>
          <a:xfrm>
            <a:off x="6096000" y="1"/>
            <a:ext cx="6095999" cy="6161088"/>
          </a:xfrm>
        </p:spPr>
        <p:txBody>
          <a:bodyPr tIns="1044000" anchor="ctr" anchorCtr="0"/>
          <a:lstStyle>
            <a:lvl1pPr marL="0" indent="0" algn="ctr">
              <a:buNone/>
              <a:defRPr sz="1600"/>
            </a:lvl1pPr>
          </a:lstStyle>
          <a:p>
            <a:r>
              <a:rPr lang="en-US"/>
              <a:t>Click icon to add picture</a:t>
            </a:r>
            <a:endParaRPr lang="sv-SE"/>
          </a:p>
        </p:txBody>
      </p:sp>
      <p:cxnSp>
        <p:nvCxnSpPr>
          <p:cNvPr id="38" name="Rak 10"/>
          <p:cNvCxnSpPr/>
          <p:nvPr userDrawn="1"/>
        </p:nvCxnSpPr>
        <p:spPr>
          <a:xfrm rot="5400000">
            <a:off x="-322797" y="1149246"/>
            <a:ext cx="0" cy="19986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9" name="Rak 10"/>
          <p:cNvCxnSpPr/>
          <p:nvPr userDrawn="1"/>
        </p:nvCxnSpPr>
        <p:spPr>
          <a:xfrm rot="5400000">
            <a:off x="-322797" y="2283479"/>
            <a:ext cx="0" cy="19986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15"/>
          </p:nvPr>
        </p:nvSpPr>
        <p:spPr>
          <a:xfrm>
            <a:off x="385200" y="1773239"/>
            <a:ext cx="5244075" cy="4176711"/>
          </a:xfrm>
        </p:spPr>
        <p:txBody>
          <a:bodyPr/>
          <a:lstStyle>
            <a:lvl1pPr>
              <a:defRPr>
                <a:solidFill>
                  <a:schemeClr val="bg1"/>
                </a:solidFill>
              </a:defRPr>
            </a:lvl1pPr>
            <a:lvl2pPr>
              <a:defRPr>
                <a:solidFill>
                  <a:schemeClr val="bg1"/>
                </a:solidFill>
              </a:defRPr>
            </a:lvl2pPr>
            <a:lvl3pP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0779018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1_Medium right picture">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BAC26297-BF82-4F2B-86C2-BEA3A80A0103}" type="datetime1">
              <a:rPr lang="sv-SE" smtClean="0"/>
              <a:t>2024-09-10</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8124825" y="0"/>
            <a:ext cx="4067174" cy="6161088"/>
          </a:xfrm>
        </p:spPr>
        <p:txBody>
          <a:bodyPr tIns="1044000" anchor="ctr" anchorCtr="0"/>
          <a:lstStyle>
            <a:lvl1pPr marL="0" indent="0" algn="ctr">
              <a:buNone/>
              <a:defRPr sz="1600"/>
            </a:lvl1pPr>
          </a:lstStyle>
          <a:p>
            <a:r>
              <a:rPr lang="en-US"/>
              <a:t>Click icon to add picture</a:t>
            </a:r>
            <a:endParaRPr lang="sv-SE"/>
          </a:p>
        </p:txBody>
      </p:sp>
      <p:sp>
        <p:nvSpPr>
          <p:cNvPr id="46" name="TextBox 45"/>
          <p:cNvSpPr txBox="1"/>
          <p:nvPr userDrawn="1"/>
        </p:nvSpPr>
        <p:spPr>
          <a:xfrm>
            <a:off x="-2285999" y="74615"/>
            <a:ext cx="2245360" cy="784830"/>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Medium right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9"/>
            <a:ext cx="7256795" cy="4176712"/>
          </a:xfrm>
        </p:spPr>
        <p:txBody>
          <a:body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7256795" cy="1097766"/>
          </a:xfrm>
        </p:spPr>
        <p:txBody>
          <a:bodyPr/>
          <a:lstStyle>
            <a:lvl1pPr>
              <a:defRPr/>
            </a:lvl1pPr>
          </a:lstStyle>
          <a:p>
            <a:r>
              <a:rPr lang="en-US"/>
              <a:t>Click to add title</a:t>
            </a:r>
            <a:endParaRPr lang="sv-SE"/>
          </a:p>
        </p:txBody>
      </p:sp>
    </p:spTree>
    <p:extLst>
      <p:ext uri="{BB962C8B-B14F-4D97-AF65-F5344CB8AC3E}">
        <p14:creationId xmlns:p14="http://schemas.microsoft.com/office/powerpoint/2010/main" val="1422828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5118">
          <p15:clr>
            <a:srgbClr val="FBAE40"/>
          </p15:clr>
        </p15:guide>
      </p15:sldGuideLst>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1_Large right picture">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EEBD4ED0-8F61-4FC4-8344-F16529C81D2C}" type="datetime1">
              <a:rPr lang="sv-SE" smtClean="0"/>
              <a:t>2024-09-10</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6096000" y="1"/>
            <a:ext cx="6095999" cy="6161088"/>
          </a:xfrm>
        </p:spPr>
        <p:txBody>
          <a:bodyPr tIns="1044000" anchor="ctr" anchorCtr="0"/>
          <a:lstStyle>
            <a:lvl1pPr marL="0" indent="0" algn="ctr">
              <a:buNone/>
              <a:defRPr sz="1600"/>
            </a:lvl1pPr>
          </a:lstStyle>
          <a:p>
            <a:r>
              <a:rPr lang="en-US"/>
              <a:t>Click icon to add picture</a:t>
            </a:r>
            <a:endParaRPr lang="sv-SE"/>
          </a:p>
        </p:txBody>
      </p:sp>
      <p:cxnSp>
        <p:nvCxnSpPr>
          <p:cNvPr id="38" name="Rak 10"/>
          <p:cNvCxnSpPr/>
          <p:nvPr userDrawn="1"/>
        </p:nvCxnSpPr>
        <p:spPr>
          <a:xfrm rot="5400000">
            <a:off x="-322797" y="1149246"/>
            <a:ext cx="0" cy="19986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9" name="Rak 10"/>
          <p:cNvCxnSpPr/>
          <p:nvPr userDrawn="1"/>
        </p:nvCxnSpPr>
        <p:spPr>
          <a:xfrm rot="5400000">
            <a:off x="-322797" y="2283479"/>
            <a:ext cx="0" cy="199869"/>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
        <p:nvSpPr>
          <p:cNvPr id="48" name="TextBox 47"/>
          <p:cNvSpPr txBox="1"/>
          <p:nvPr userDrawn="1"/>
        </p:nvSpPr>
        <p:spPr>
          <a:xfrm>
            <a:off x="-2285999" y="74615"/>
            <a:ext cx="2245360" cy="784830"/>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Large</a:t>
            </a:r>
            <a:r>
              <a:rPr lang="sv-SE" sz="1200" baseline="0">
                <a:solidFill>
                  <a:srgbClr val="000000"/>
                </a:solidFill>
                <a:latin typeface="Arial" pitchFamily="34" charset="0"/>
                <a:cs typeface="Arial" pitchFamily="34" charset="0"/>
              </a:rPr>
              <a:t> right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9"/>
            <a:ext cx="5244075" cy="4176711"/>
          </a:xfrm>
        </p:spPr>
        <p:txBody>
          <a:body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lvl1pPr>
          </a:lstStyle>
          <a:p>
            <a:r>
              <a:rPr lang="en-US"/>
              <a:t>Click to add title</a:t>
            </a:r>
            <a:endParaRPr lang="sv-SE"/>
          </a:p>
        </p:txBody>
      </p:sp>
    </p:spTree>
    <p:extLst>
      <p:ext uri="{BB962C8B-B14F-4D97-AF65-F5344CB8AC3E}">
        <p14:creationId xmlns:p14="http://schemas.microsoft.com/office/powerpoint/2010/main" val="42148949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1_Title Blue top">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0534D964-234A-4F33-9302-894F3FB7D94A}" type="datetime1">
              <a:rPr lang="sv-SE" smtClean="0"/>
              <a:t>2024-09-10</a:t>
            </a:fld>
            <a:endParaRPr lang="sv-SE"/>
          </a:p>
        </p:txBody>
      </p:sp>
      <p:sp>
        <p:nvSpPr>
          <p:cNvPr id="5"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top</a:t>
            </a:r>
            <a:r>
              <a:rPr lang="sv-SE" sz="1200">
                <a:solidFill>
                  <a:srgbClr val="000000"/>
                </a:solidFill>
                <a:latin typeface="Arial" pitchFamily="34" charset="0"/>
                <a:cs typeface="Arial" pitchFamily="34" charset="0"/>
              </a:rPr>
              <a:t> </a:t>
            </a: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Tree>
    <p:extLst>
      <p:ext uri="{BB962C8B-B14F-4D97-AF65-F5344CB8AC3E}">
        <p14:creationId xmlns:p14="http://schemas.microsoft.com/office/powerpoint/2010/main" val="37857621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1_Title Green top">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5D7823E2-F9CA-4214-B1BE-89ED6B382216}" type="datetime1">
              <a:rPr lang="sv-SE" smtClean="0"/>
              <a:t>2024-09-10</a:t>
            </a:fld>
            <a:endParaRPr lang="sv-SE"/>
          </a:p>
        </p:txBody>
      </p:sp>
      <p:sp>
        <p:nvSpPr>
          <p:cNvPr id="5"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Green </a:t>
            </a:r>
            <a:r>
              <a:rPr lang="sv-SE" sz="1200" err="1">
                <a:solidFill>
                  <a:srgbClr val="000000"/>
                </a:solidFill>
                <a:latin typeface="Arial" pitchFamily="34" charset="0"/>
                <a:cs typeface="Arial" pitchFamily="34" charset="0"/>
              </a:rPr>
              <a:t>top</a:t>
            </a:r>
            <a:endParaRPr lang="sv-SE" sz="1200">
              <a:solidFill>
                <a:srgbClr val="000000"/>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Tree>
    <p:extLst>
      <p:ext uri="{BB962C8B-B14F-4D97-AF65-F5344CB8AC3E}">
        <p14:creationId xmlns:p14="http://schemas.microsoft.com/office/powerpoint/2010/main" val="3973194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1_Title Green top ">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82E29236-7033-4363-B2B2-44735CF5478A}" type="datetime1">
              <a:rPr lang="sv-SE" smtClean="0"/>
              <a:t>2024-09-10</a:t>
            </a:fld>
            <a:endParaRPr lang="sv-SE"/>
          </a:p>
        </p:txBody>
      </p:sp>
      <p:sp>
        <p:nvSpPr>
          <p:cNvPr id="5"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Green</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top</a:t>
            </a:r>
            <a:r>
              <a:rPr lang="sv-SE" sz="1200">
                <a:solidFill>
                  <a:srgbClr val="000000"/>
                </a:solidFill>
                <a:latin typeface="Arial" pitchFamily="34" charset="0"/>
                <a:cs typeface="Arial" pitchFamily="34" charset="0"/>
              </a:rPr>
              <a:t> </a:t>
            </a: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Tree>
    <p:extLst>
      <p:ext uri="{BB962C8B-B14F-4D97-AF65-F5344CB8AC3E}">
        <p14:creationId xmlns:p14="http://schemas.microsoft.com/office/powerpoint/2010/main" val="123483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1_Title Light Blue top">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8FDC645F-FD78-432B-AD74-B517496C0E92}" type="datetime1">
              <a:rPr lang="sv-SE" smtClean="0"/>
              <a:t>2024-09-10</a:t>
            </a:fld>
            <a:endParaRPr lang="sv-SE"/>
          </a:p>
        </p:txBody>
      </p:sp>
      <p:sp>
        <p:nvSpPr>
          <p:cNvPr id="5"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276999"/>
          </a:xfrm>
          <a:prstGeom prst="rect">
            <a:avLst/>
          </a:prstGeom>
          <a:noFill/>
        </p:spPr>
        <p:txBody>
          <a:bodyPr wrap="square" rtlCol="0">
            <a:spAutoFit/>
          </a:bodyPr>
          <a:lstStyle/>
          <a:p>
            <a:pPr algn="r"/>
            <a:r>
              <a:rPr lang="sv-SE" sz="1200" err="1">
                <a:solidFill>
                  <a:srgbClr val="000000"/>
                </a:solidFill>
                <a:latin typeface="Arial" pitchFamily="34" charset="0"/>
                <a:cs typeface="Arial" pitchFamily="34" charset="0"/>
              </a:rPr>
              <a:t>Title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Light</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Blue</a:t>
            </a:r>
            <a:r>
              <a:rPr lang="sv-SE" sz="1200">
                <a:solidFill>
                  <a:srgbClr val="000000"/>
                </a:solidFill>
                <a:latin typeface="Arial" pitchFamily="34" charset="0"/>
                <a:cs typeface="Arial" pitchFamily="34" charset="0"/>
              </a:rPr>
              <a:t> </a:t>
            </a:r>
            <a:r>
              <a:rPr lang="sv-SE" sz="1200" err="1">
                <a:solidFill>
                  <a:srgbClr val="000000"/>
                </a:solidFill>
                <a:latin typeface="Arial" pitchFamily="34" charset="0"/>
                <a:cs typeface="Arial" pitchFamily="34" charset="0"/>
              </a:rPr>
              <a:t>top</a:t>
            </a:r>
            <a:endParaRPr lang="sv-SE" sz="1200">
              <a:solidFill>
                <a:srgbClr val="000000"/>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bg1"/>
                </a:solidFill>
              </a:defRPr>
            </a:lvl1pPr>
          </a:lstStyle>
          <a:p>
            <a:r>
              <a:rPr lang="en-US"/>
              <a:t>Click to edit Master title style</a:t>
            </a:r>
            <a:endParaRPr lang="sv-SE"/>
          </a:p>
        </p:txBody>
      </p:sp>
    </p:spTree>
    <p:extLst>
      <p:ext uri="{BB962C8B-B14F-4D97-AF65-F5344CB8AC3E}">
        <p14:creationId xmlns:p14="http://schemas.microsoft.com/office/powerpoint/2010/main" val="2256670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1_Title 2 column Blue top">
    <p:spTree>
      <p:nvGrpSpPr>
        <p:cNvPr id="1" name=""/>
        <p:cNvGrpSpPr/>
        <p:nvPr/>
      </p:nvGrpSpPr>
      <p:grpSpPr>
        <a:xfrm>
          <a:off x="0" y="0"/>
          <a:ext cx="0" cy="0"/>
          <a:chOff x="0" y="0"/>
          <a:chExt cx="0" cy="0"/>
        </a:xfrm>
      </p:grpSpPr>
      <p:sp>
        <p:nvSpPr>
          <p:cNvPr id="11" name="Rectangle 10"/>
          <p:cNvSpPr/>
          <p:nvPr userDrawn="1"/>
        </p:nvSpPr>
        <p:spPr>
          <a:xfrm>
            <a:off x="0" y="0"/>
            <a:ext cx="12192000" cy="13998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9"/>
            <a:ext cx="5451923" cy="4176712"/>
          </a:xfrm>
        </p:spPr>
        <p:txBody>
          <a:bodyPr/>
          <a:lstStyle/>
          <a:p>
            <a:pPr lvl="0"/>
            <a:r>
              <a:rPr lang="en-US"/>
              <a:t>Click to edit Master text styles</a:t>
            </a:r>
          </a:p>
          <a:p>
            <a:pPr lvl="1"/>
            <a:r>
              <a:rPr lang="en-US"/>
              <a:t>Second level</a:t>
            </a:r>
          </a:p>
          <a:p>
            <a:pPr lvl="2"/>
            <a:r>
              <a:rPr lang="en-US"/>
              <a:t>Third level</a:t>
            </a: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7FD776AC-5CEB-4E49-B5D5-7153F9C4FA95}" type="datetime1">
              <a:rPr lang="sv-SE" smtClean="0"/>
              <a:t>2024-09-10</a:t>
            </a:fld>
            <a:endParaRPr lang="sv-SE"/>
          </a:p>
        </p:txBody>
      </p:sp>
      <p:sp>
        <p:nvSpPr>
          <p:cNvPr id="5"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276999"/>
          </a:xfrm>
          <a:prstGeom prst="rect">
            <a:avLst/>
          </a:prstGeom>
          <a:noFill/>
        </p:spPr>
        <p:txBody>
          <a:bodyPr wrap="square" rtlCol="0">
            <a:spAutoFit/>
          </a:bodyPr>
          <a:lstStyle/>
          <a:p>
            <a:pPr algn="r"/>
            <a:r>
              <a:rPr lang="en-US" sz="1200">
                <a:solidFill>
                  <a:srgbClr val="000000"/>
                </a:solidFill>
                <a:latin typeface="Arial" pitchFamily="34" charset="0"/>
                <a:cs typeface="Arial" pitchFamily="34" charset="0"/>
              </a:rPr>
              <a:t>Title 2 column Blue top</a:t>
            </a:r>
            <a:endParaRPr lang="sv-SE" sz="1200">
              <a:solidFill>
                <a:srgbClr val="000000"/>
              </a:solidFill>
              <a:latin typeface="Arial" pitchFamily="34" charset="0"/>
              <a:cs typeface="Arial" pitchFamily="34" charset="0"/>
            </a:endParaRPr>
          </a:p>
        </p:txBody>
      </p:sp>
      <p:sp>
        <p:nvSpPr>
          <p:cNvPr id="9" name="Platshållare för text 8"/>
          <p:cNvSpPr>
            <a:spLocks noGrp="1"/>
          </p:cNvSpPr>
          <p:nvPr>
            <p:ph type="body" sz="quarter" idx="13"/>
          </p:nvPr>
        </p:nvSpPr>
        <p:spPr>
          <a:xfrm>
            <a:off x="6231506" y="1773239"/>
            <a:ext cx="5481070" cy="4176712"/>
          </a:xfrm>
        </p:spPr>
        <p:txBody>
          <a:body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266411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1_Title 2 column Green top">
    <p:spTree>
      <p:nvGrpSpPr>
        <p:cNvPr id="1" name=""/>
        <p:cNvGrpSpPr/>
        <p:nvPr/>
      </p:nvGrpSpPr>
      <p:grpSpPr>
        <a:xfrm>
          <a:off x="0" y="0"/>
          <a:ext cx="0" cy="0"/>
          <a:chOff x="0" y="0"/>
          <a:chExt cx="0" cy="0"/>
        </a:xfrm>
      </p:grpSpPr>
      <p:sp>
        <p:nvSpPr>
          <p:cNvPr id="11" name="Rectangle 10"/>
          <p:cNvSpPr/>
          <p:nvPr userDrawn="1"/>
        </p:nvSpPr>
        <p:spPr>
          <a:xfrm>
            <a:off x="0" y="0"/>
            <a:ext cx="12192000" cy="139982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9"/>
            <a:ext cx="5451923" cy="4176712"/>
          </a:xfrm>
        </p:spPr>
        <p:txBody>
          <a:bodyPr/>
          <a:lstStyle/>
          <a:p>
            <a:pPr lvl="0"/>
            <a:r>
              <a:rPr lang="en-US"/>
              <a:t>Click to edit Master text styles</a:t>
            </a:r>
          </a:p>
          <a:p>
            <a:pPr lvl="1"/>
            <a:r>
              <a:rPr lang="en-US"/>
              <a:t>Second level</a:t>
            </a:r>
          </a:p>
          <a:p>
            <a:pPr lvl="2"/>
            <a:r>
              <a:rPr lang="en-US"/>
              <a:t>Third level</a:t>
            </a: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363822A3-333A-44B8-A175-D265FFE0CDBA}" type="datetime1">
              <a:rPr lang="sv-SE" smtClean="0"/>
              <a:t>2024-09-10</a:t>
            </a:fld>
            <a:endParaRPr lang="sv-SE"/>
          </a:p>
        </p:txBody>
      </p:sp>
      <p:sp>
        <p:nvSpPr>
          <p:cNvPr id="5"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276999"/>
          </a:xfrm>
          <a:prstGeom prst="rect">
            <a:avLst/>
          </a:prstGeom>
          <a:noFill/>
        </p:spPr>
        <p:txBody>
          <a:bodyPr wrap="square" rtlCol="0">
            <a:spAutoFit/>
          </a:bodyPr>
          <a:lstStyle/>
          <a:p>
            <a:pPr algn="r"/>
            <a:r>
              <a:rPr lang="en-US" sz="1200">
                <a:solidFill>
                  <a:srgbClr val="000000"/>
                </a:solidFill>
                <a:latin typeface="Arial" pitchFamily="34" charset="0"/>
                <a:cs typeface="Arial" pitchFamily="34" charset="0"/>
              </a:rPr>
              <a:t>Title 2 column Green top</a:t>
            </a:r>
            <a:endParaRPr lang="sv-SE" sz="1200">
              <a:solidFill>
                <a:srgbClr val="000000"/>
              </a:solidFill>
              <a:latin typeface="Arial" pitchFamily="34" charset="0"/>
              <a:cs typeface="Arial" pitchFamily="34" charset="0"/>
            </a:endParaRPr>
          </a:p>
        </p:txBody>
      </p:sp>
      <p:sp>
        <p:nvSpPr>
          <p:cNvPr id="9" name="Platshållare för text 8"/>
          <p:cNvSpPr>
            <a:spLocks noGrp="1"/>
          </p:cNvSpPr>
          <p:nvPr>
            <p:ph type="body" sz="quarter" idx="13"/>
          </p:nvPr>
        </p:nvSpPr>
        <p:spPr>
          <a:xfrm>
            <a:off x="6231506" y="1773239"/>
            <a:ext cx="5481070" cy="4176712"/>
          </a:xfrm>
        </p:spPr>
        <p:txBody>
          <a:body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32886479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1_Title 2 column Light Green top">
    <p:spTree>
      <p:nvGrpSpPr>
        <p:cNvPr id="1" name=""/>
        <p:cNvGrpSpPr/>
        <p:nvPr/>
      </p:nvGrpSpPr>
      <p:grpSpPr>
        <a:xfrm>
          <a:off x="0" y="0"/>
          <a:ext cx="0" cy="0"/>
          <a:chOff x="0" y="0"/>
          <a:chExt cx="0" cy="0"/>
        </a:xfrm>
      </p:grpSpPr>
      <p:sp>
        <p:nvSpPr>
          <p:cNvPr id="11" name="Rectangle 10"/>
          <p:cNvSpPr/>
          <p:nvPr userDrawn="1"/>
        </p:nvSpPr>
        <p:spPr>
          <a:xfrm>
            <a:off x="0" y="0"/>
            <a:ext cx="12192000" cy="139982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8"/>
            <a:ext cx="5451923" cy="4176713"/>
          </a:xfrm>
        </p:spPr>
        <p:txBody>
          <a:bodyPr/>
          <a:lstStyle/>
          <a:p>
            <a:pPr lvl="0"/>
            <a:r>
              <a:rPr lang="en-US"/>
              <a:t>Click to edit Master text styles</a:t>
            </a:r>
          </a:p>
          <a:p>
            <a:pPr lvl="1"/>
            <a:r>
              <a:rPr lang="en-US"/>
              <a:t>Second level</a:t>
            </a:r>
          </a:p>
          <a:p>
            <a:pPr lvl="2"/>
            <a:r>
              <a:rPr lang="en-US"/>
              <a:t>Third level</a:t>
            </a: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CD4A6585-B73E-4380-9572-283924EFFC68}" type="datetime1">
              <a:rPr lang="sv-SE" smtClean="0"/>
              <a:t>2024-09-10</a:t>
            </a:fld>
            <a:endParaRPr lang="sv-SE"/>
          </a:p>
        </p:txBody>
      </p:sp>
      <p:sp>
        <p:nvSpPr>
          <p:cNvPr id="5"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276999"/>
          </a:xfrm>
          <a:prstGeom prst="rect">
            <a:avLst/>
          </a:prstGeom>
          <a:noFill/>
        </p:spPr>
        <p:txBody>
          <a:bodyPr wrap="square" rtlCol="0">
            <a:spAutoFit/>
          </a:bodyPr>
          <a:lstStyle/>
          <a:p>
            <a:pPr algn="r"/>
            <a:r>
              <a:rPr lang="en-US" sz="1200">
                <a:solidFill>
                  <a:srgbClr val="000000"/>
                </a:solidFill>
                <a:latin typeface="Arial" pitchFamily="34" charset="0"/>
                <a:cs typeface="Arial" pitchFamily="34" charset="0"/>
              </a:rPr>
              <a:t>Title 2 column Light Green top</a:t>
            </a:r>
            <a:endParaRPr lang="sv-SE" sz="1200">
              <a:solidFill>
                <a:srgbClr val="000000"/>
              </a:solidFill>
              <a:latin typeface="Arial" pitchFamily="34" charset="0"/>
              <a:cs typeface="Arial" pitchFamily="34" charset="0"/>
            </a:endParaRPr>
          </a:p>
        </p:txBody>
      </p:sp>
      <p:sp>
        <p:nvSpPr>
          <p:cNvPr id="9" name="Platshållare för text 8"/>
          <p:cNvSpPr>
            <a:spLocks noGrp="1"/>
          </p:cNvSpPr>
          <p:nvPr>
            <p:ph type="body" sz="quarter" idx="13"/>
          </p:nvPr>
        </p:nvSpPr>
        <p:spPr>
          <a:xfrm>
            <a:off x="6231506" y="1773239"/>
            <a:ext cx="5481070" cy="4176712"/>
          </a:xfrm>
        </p:spPr>
        <p:txBody>
          <a:body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30870924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Title 2 column Light Blue top">
    <p:spTree>
      <p:nvGrpSpPr>
        <p:cNvPr id="1" name=""/>
        <p:cNvGrpSpPr/>
        <p:nvPr/>
      </p:nvGrpSpPr>
      <p:grpSpPr>
        <a:xfrm>
          <a:off x="0" y="0"/>
          <a:ext cx="0" cy="0"/>
          <a:chOff x="0" y="0"/>
          <a:chExt cx="0" cy="0"/>
        </a:xfrm>
      </p:grpSpPr>
      <p:sp>
        <p:nvSpPr>
          <p:cNvPr id="11" name="Rectangle 10"/>
          <p:cNvSpPr/>
          <p:nvPr userDrawn="1"/>
        </p:nvSpPr>
        <p:spPr>
          <a:xfrm>
            <a:off x="0" y="0"/>
            <a:ext cx="12192000" cy="139982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 name="Text Placeholder 9"/>
          <p:cNvSpPr>
            <a:spLocks noGrp="1"/>
          </p:cNvSpPr>
          <p:nvPr>
            <p:ph type="body" sz="quarter" idx="14"/>
          </p:nvPr>
        </p:nvSpPr>
        <p:spPr>
          <a:xfrm>
            <a:off x="385200" y="1773239"/>
            <a:ext cx="5451923" cy="4176712"/>
          </a:xfrm>
        </p:spPr>
        <p:txBody>
          <a:bodyPr/>
          <a:lstStyle/>
          <a:p>
            <a:pPr lvl="0"/>
            <a:r>
              <a:rPr lang="en-US"/>
              <a:t>Click to edit Master text styles</a:t>
            </a:r>
          </a:p>
          <a:p>
            <a:pPr lvl="1"/>
            <a:r>
              <a:rPr lang="en-US"/>
              <a:t>Second level</a:t>
            </a:r>
          </a:p>
          <a:p>
            <a:pPr lvl="2"/>
            <a:r>
              <a:rPr lang="en-US"/>
              <a:t>Third level</a:t>
            </a:r>
          </a:p>
        </p:txBody>
      </p:sp>
      <p:sp>
        <p:nvSpPr>
          <p:cNvPr id="4"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092C41F8-73B4-4758-86AC-74037C9CA473}" type="datetime1">
              <a:rPr lang="sv-SE" smtClean="0"/>
              <a:t>2024-09-10</a:t>
            </a:fld>
            <a:endParaRPr lang="sv-SE"/>
          </a:p>
        </p:txBody>
      </p:sp>
      <p:sp>
        <p:nvSpPr>
          <p:cNvPr id="5"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6F10D549-03C4-4A74-B682-D40A99E2A429}" type="slidenum">
              <a:rPr lang="sv-SE" smtClean="0"/>
              <a:pPr>
                <a:defRPr/>
              </a:pPr>
              <a:t>‹#›</a:t>
            </a:fld>
            <a:endParaRPr lang="sv-SE"/>
          </a:p>
        </p:txBody>
      </p:sp>
      <p:sp>
        <p:nvSpPr>
          <p:cNvPr id="8" name="TextBox 7"/>
          <p:cNvSpPr txBox="1"/>
          <p:nvPr userDrawn="1"/>
        </p:nvSpPr>
        <p:spPr>
          <a:xfrm>
            <a:off x="-2285999" y="74615"/>
            <a:ext cx="2245360" cy="276999"/>
          </a:xfrm>
          <a:prstGeom prst="rect">
            <a:avLst/>
          </a:prstGeom>
          <a:noFill/>
        </p:spPr>
        <p:txBody>
          <a:bodyPr wrap="square" rtlCol="0">
            <a:spAutoFit/>
          </a:bodyPr>
          <a:lstStyle/>
          <a:p>
            <a:pPr algn="r"/>
            <a:r>
              <a:rPr lang="en-US" sz="1200">
                <a:solidFill>
                  <a:srgbClr val="000000"/>
                </a:solidFill>
                <a:latin typeface="Arial" pitchFamily="34" charset="0"/>
                <a:cs typeface="Arial" pitchFamily="34" charset="0"/>
              </a:rPr>
              <a:t>Title 2 column Light Blue top</a:t>
            </a:r>
            <a:endParaRPr lang="sv-SE" sz="1200">
              <a:solidFill>
                <a:srgbClr val="000000"/>
              </a:solidFill>
              <a:latin typeface="Arial" pitchFamily="34" charset="0"/>
              <a:cs typeface="Arial" pitchFamily="34" charset="0"/>
            </a:endParaRPr>
          </a:p>
        </p:txBody>
      </p:sp>
      <p:sp>
        <p:nvSpPr>
          <p:cNvPr id="9" name="Platshållare för text 8"/>
          <p:cNvSpPr>
            <a:spLocks noGrp="1"/>
          </p:cNvSpPr>
          <p:nvPr>
            <p:ph type="body" sz="quarter" idx="13"/>
          </p:nvPr>
        </p:nvSpPr>
        <p:spPr>
          <a:xfrm>
            <a:off x="6231506" y="1773239"/>
            <a:ext cx="5481070" cy="4176712"/>
          </a:xfrm>
        </p:spPr>
        <p:txBody>
          <a:bodyPr/>
          <a:lstStyle/>
          <a:p>
            <a:pPr lvl="0"/>
            <a:r>
              <a:rPr lang="en-US"/>
              <a:t>Click to edit Master text styles</a:t>
            </a:r>
          </a:p>
          <a:p>
            <a:pPr lvl="1"/>
            <a:r>
              <a:rPr lang="en-US"/>
              <a:t>Second level</a:t>
            </a:r>
          </a:p>
          <a:p>
            <a:pPr lvl="2"/>
            <a:r>
              <a:rPr lang="en-US"/>
              <a:t>Third level</a:t>
            </a:r>
          </a:p>
        </p:txBody>
      </p:sp>
      <p:sp>
        <p:nvSpPr>
          <p:cNvPr id="3" name="Title 2"/>
          <p:cNvSpPr>
            <a:spLocks noGrp="1"/>
          </p:cNvSpPr>
          <p:nvPr>
            <p:ph type="title" hasCustomPrompt="1"/>
          </p:nvPr>
        </p:nvSpPr>
        <p:spPr>
          <a:xfrm>
            <a:off x="385200" y="197634"/>
            <a:ext cx="11390313"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868407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Blue top">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chemeClr val="tx1"/>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tx1"/>
                </a:solidFill>
              </a:defRPr>
            </a:lvl1pPr>
          </a:lstStyle>
          <a:p>
            <a:r>
              <a:rPr lang="en-US"/>
              <a:t>Click to edit Master title style</a:t>
            </a:r>
            <a:endParaRPr lang="sv-SE"/>
          </a:p>
        </p:txBody>
      </p:sp>
    </p:spTree>
    <p:extLst>
      <p:ext uri="{BB962C8B-B14F-4D97-AF65-F5344CB8AC3E}">
        <p14:creationId xmlns:p14="http://schemas.microsoft.com/office/powerpoint/2010/main" val="25255216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1_Title on custom photo">
    <p:spTree>
      <p:nvGrpSpPr>
        <p:cNvPr id="1" name=""/>
        <p:cNvGrpSpPr/>
        <p:nvPr/>
      </p:nvGrpSpPr>
      <p:grpSpPr>
        <a:xfrm>
          <a:off x="0" y="0"/>
          <a:ext cx="0" cy="0"/>
          <a:chOff x="0" y="0"/>
          <a:chExt cx="0" cy="0"/>
        </a:xfrm>
      </p:grpSpPr>
      <p:sp>
        <p:nvSpPr>
          <p:cNvPr id="3"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B6D34EB9-A6BF-4C89-9F5B-F02208DF97CE}" type="datetime1">
              <a:rPr lang="sv-SE" smtClean="0"/>
              <a:t>2024-09-10</a:t>
            </a:fld>
            <a:endParaRPr lang="sv-SE"/>
          </a:p>
        </p:txBody>
      </p:sp>
      <p:sp>
        <p:nvSpPr>
          <p:cNvPr id="4"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5"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338AD849-D3AB-468E-8CBB-286177CAA413}" type="slidenum">
              <a:rPr lang="sv-SE" smtClean="0"/>
              <a:pPr>
                <a:defRPr/>
              </a:pPr>
              <a:t>‹#›</a:t>
            </a:fld>
            <a:endParaRPr lang="sv-SE"/>
          </a:p>
        </p:txBody>
      </p:sp>
      <p:sp>
        <p:nvSpPr>
          <p:cNvPr id="6" name="Picture Placeholder 7"/>
          <p:cNvSpPr>
            <a:spLocks noGrp="1"/>
          </p:cNvSpPr>
          <p:nvPr>
            <p:ph type="pic" sz="quarter" idx="14"/>
          </p:nvPr>
        </p:nvSpPr>
        <p:spPr>
          <a:xfrm>
            <a:off x="0" y="0"/>
            <a:ext cx="12192000" cy="6161088"/>
          </a:xfrm>
          <a:solidFill>
            <a:schemeClr val="bg1"/>
          </a:solidFill>
        </p:spPr>
        <p:txBody>
          <a:bodyPr tIns="864000" anchor="ctr" anchorCtr="0"/>
          <a:lstStyle>
            <a:lvl1pPr marL="0" indent="0" algn="ctr">
              <a:buNone/>
              <a:defRPr>
                <a:solidFill>
                  <a:schemeClr val="bg1"/>
                </a:solidFill>
              </a:defRPr>
            </a:lvl1pPr>
          </a:lstStyle>
          <a:p>
            <a:r>
              <a:rPr lang="en-US"/>
              <a:t>Click icon to add picture</a:t>
            </a:r>
            <a:endParaRPr lang="sv-SE"/>
          </a:p>
        </p:txBody>
      </p:sp>
      <p:sp>
        <p:nvSpPr>
          <p:cNvPr id="7" name="TextBox 6"/>
          <p:cNvSpPr txBox="1"/>
          <p:nvPr userDrawn="1"/>
        </p:nvSpPr>
        <p:spPr>
          <a:xfrm>
            <a:off x="-2285999" y="74615"/>
            <a:ext cx="2245360" cy="738664"/>
          </a:xfrm>
          <a:prstGeom prst="rect">
            <a:avLst/>
          </a:prstGeom>
          <a:noFill/>
        </p:spPr>
        <p:txBody>
          <a:bodyPr wrap="square" rtlCol="0">
            <a:spAutoFit/>
          </a:bodyPr>
          <a:lstStyle/>
          <a:p>
            <a:pPr marL="0" marR="0" indent="0" algn="r" defTabSz="1219170" rtl="0" eaLnBrk="1" fontAlgn="base" latinLnBrk="0" hangingPunct="1">
              <a:lnSpc>
                <a:spcPct val="100000"/>
              </a:lnSpc>
              <a:spcBef>
                <a:spcPct val="0"/>
              </a:spcBef>
              <a:spcAft>
                <a:spcPct val="0"/>
              </a:spcAft>
              <a:buClrTx/>
              <a:buSzTx/>
              <a:buFontTx/>
              <a:buNone/>
              <a:tabLst/>
              <a:defRPr/>
            </a:pPr>
            <a:r>
              <a:rPr lang="sv-SE" sz="1200" baseline="0" err="1">
                <a:solidFill>
                  <a:srgbClr val="000000"/>
                </a:solidFill>
                <a:latin typeface="Arial" pitchFamily="34" charset="0"/>
                <a:cs typeface="Arial" pitchFamily="34" charset="0"/>
              </a:rPr>
              <a:t>Heading</a:t>
            </a:r>
            <a:r>
              <a:rPr lang="sv-SE" sz="1200" baseline="0">
                <a:solidFill>
                  <a:srgbClr val="000000"/>
                </a:solidFill>
                <a:latin typeface="Arial" pitchFamily="34" charset="0"/>
                <a:cs typeface="Arial" pitchFamily="34" charset="0"/>
              </a:rPr>
              <a:t> on </a:t>
            </a:r>
            <a:r>
              <a:rPr lang="sv-SE" sz="1200" baseline="0" err="1">
                <a:solidFill>
                  <a:srgbClr val="000000"/>
                </a:solidFill>
                <a:latin typeface="Arial" pitchFamily="34" charset="0"/>
                <a:cs typeface="Arial" pitchFamily="34" charset="0"/>
              </a:rPr>
              <a:t>custom</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photo</a:t>
            </a:r>
            <a:br>
              <a:rPr lang="sv-SE" sz="1200">
                <a:solidFill>
                  <a:srgbClr val="000000"/>
                </a:solidFill>
                <a:latin typeface="Arial" pitchFamily="34" charset="0"/>
                <a:cs typeface="Arial" pitchFamily="34" charset="0"/>
              </a:rPr>
            </a:br>
            <a:r>
              <a:rPr lang="sv-SE" sz="900" err="1">
                <a:solidFill>
                  <a:srgbClr val="000000"/>
                </a:solidFill>
                <a:latin typeface="Arial" pitchFamily="34" charset="0"/>
                <a:cs typeface="Arial" pitchFamily="34" charset="0"/>
              </a:rPr>
              <a:t>Click</a:t>
            </a:r>
            <a:r>
              <a:rPr lang="sv-SE" sz="900">
                <a:solidFill>
                  <a:srgbClr val="000000"/>
                </a:solidFill>
                <a:latin typeface="Arial" pitchFamily="34" charset="0"/>
                <a:cs typeface="Arial" pitchFamily="34" charset="0"/>
              </a:rPr>
              <a:t> on the </a:t>
            </a:r>
            <a:r>
              <a:rPr lang="sv-SE" sz="900" err="1">
                <a:solidFill>
                  <a:srgbClr val="000000"/>
                </a:solidFill>
                <a:latin typeface="Arial" pitchFamily="34" charset="0"/>
                <a:cs typeface="Arial" pitchFamily="34" charset="0"/>
              </a:rPr>
              <a:t>picture</a:t>
            </a:r>
            <a:r>
              <a:rPr lang="sv-SE" sz="900">
                <a:solidFill>
                  <a:srgbClr val="000000"/>
                </a:solidFill>
                <a:latin typeface="Arial" pitchFamily="34" charset="0"/>
                <a:cs typeface="Arial" pitchFamily="34" charset="0"/>
              </a:rPr>
              <a:t> </a:t>
            </a:r>
            <a:br>
              <a:rPr lang="sv-SE" sz="900">
                <a:solidFill>
                  <a:srgbClr val="000000"/>
                </a:solidFill>
                <a:latin typeface="Arial" pitchFamily="34" charset="0"/>
                <a:cs typeface="Arial" pitchFamily="34" charset="0"/>
              </a:rPr>
            </a:br>
            <a:r>
              <a:rPr lang="sv-SE" sz="900" err="1">
                <a:solidFill>
                  <a:srgbClr val="000000"/>
                </a:solidFill>
                <a:latin typeface="Arial" pitchFamily="34" charset="0"/>
                <a:cs typeface="Arial" pitchFamily="34" charset="0"/>
              </a:rPr>
              <a:t>icon</a:t>
            </a:r>
            <a:r>
              <a:rPr lang="sv-SE" sz="900">
                <a:solidFill>
                  <a:srgbClr val="000000"/>
                </a:solidFill>
                <a:latin typeface="Arial" pitchFamily="34" charset="0"/>
                <a:cs typeface="Arial" pitchFamily="34" charset="0"/>
              </a:rPr>
              <a:t> to </a:t>
            </a:r>
            <a:r>
              <a:rPr lang="sv-SE" sz="900" err="1">
                <a:solidFill>
                  <a:srgbClr val="000000"/>
                </a:solidFill>
                <a:latin typeface="Arial" pitchFamily="34" charset="0"/>
                <a:cs typeface="Arial" pitchFamily="34" charset="0"/>
              </a:rPr>
              <a:t>change</a:t>
            </a:r>
            <a:r>
              <a:rPr lang="sv-SE" sz="900">
                <a:solidFill>
                  <a:srgbClr val="000000"/>
                </a:solidFill>
                <a:latin typeface="Arial" pitchFamily="34" charset="0"/>
                <a:cs typeface="Arial" pitchFamily="34" charset="0"/>
              </a:rPr>
              <a:t> </a:t>
            </a:r>
            <a:r>
              <a:rPr lang="sv-SE" sz="900" err="1">
                <a:solidFill>
                  <a:srgbClr val="000000"/>
                </a:solidFill>
                <a:latin typeface="Arial" pitchFamily="34" charset="0"/>
                <a:cs typeface="Arial" pitchFamily="34" charset="0"/>
              </a:rPr>
              <a:t>photo</a:t>
            </a:r>
            <a:endParaRPr lang="sv-SE" sz="900">
              <a:solidFill>
                <a:srgbClr val="000000"/>
              </a:solidFill>
              <a:latin typeface="Arial" pitchFamily="34" charset="0"/>
              <a:cs typeface="Arial" pitchFamily="34" charset="0"/>
            </a:endParaRPr>
          </a:p>
          <a:p>
            <a:pPr algn="r"/>
            <a:r>
              <a:rPr lang="sv-SE" sz="1200">
                <a:solidFill>
                  <a:srgbClr val="000000"/>
                </a:solidFill>
                <a:latin typeface="Arial" pitchFamily="34" charset="0"/>
                <a:cs typeface="Arial" pitchFamily="34" charset="0"/>
              </a:rPr>
              <a:t> </a:t>
            </a:r>
          </a:p>
        </p:txBody>
      </p:sp>
      <p:sp>
        <p:nvSpPr>
          <p:cNvPr id="8" name="Title 7"/>
          <p:cNvSpPr>
            <a:spLocks noGrp="1"/>
          </p:cNvSpPr>
          <p:nvPr>
            <p:ph type="title" hasCustomPrompt="1"/>
          </p:nvPr>
        </p:nvSpPr>
        <p:spPr/>
        <p:txBody>
          <a:bodyPr/>
          <a:lstStyle>
            <a:lvl1pPr>
              <a:defRPr>
                <a:solidFill>
                  <a:schemeClr val="tx1"/>
                </a:solidFill>
              </a:defRPr>
            </a:lvl1pPr>
          </a:lstStyle>
          <a:p>
            <a:r>
              <a:rPr lang="en-US"/>
              <a:t>Click to add title</a:t>
            </a:r>
            <a:endParaRPr lang="sv-SE"/>
          </a:p>
        </p:txBody>
      </p:sp>
    </p:spTree>
    <p:extLst>
      <p:ext uri="{BB962C8B-B14F-4D97-AF65-F5344CB8AC3E}">
        <p14:creationId xmlns:p14="http://schemas.microsoft.com/office/powerpoint/2010/main" val="3446335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1_Title and picture">
    <p:spTree>
      <p:nvGrpSpPr>
        <p:cNvPr id="1" name=""/>
        <p:cNvGrpSpPr/>
        <p:nvPr/>
      </p:nvGrpSpPr>
      <p:grpSpPr>
        <a:xfrm>
          <a:off x="0" y="0"/>
          <a:ext cx="0" cy="0"/>
          <a:chOff x="0" y="0"/>
          <a:chExt cx="0" cy="0"/>
        </a:xfrm>
      </p:grpSpPr>
      <p:sp>
        <p:nvSpPr>
          <p:cNvPr id="3" name="Date Placeholder 3"/>
          <p:cNvSpPr>
            <a:spLocks noGrp="1"/>
          </p:cNvSpPr>
          <p:nvPr>
            <p:ph type="dt" sz="half" idx="10"/>
          </p:nvPr>
        </p:nvSpPr>
        <p:spPr>
          <a:xfrm>
            <a:off x="274320" y="6307672"/>
            <a:ext cx="2743200" cy="274320"/>
          </a:xfrm>
          <a:prstGeom prst="rect">
            <a:avLst/>
          </a:prstGeom>
        </p:spPr>
        <p:txBody>
          <a:bodyPr/>
          <a:lstStyle>
            <a:lvl1pPr>
              <a:defRPr/>
            </a:lvl1pPr>
          </a:lstStyle>
          <a:p>
            <a:pPr>
              <a:defRPr/>
            </a:pPr>
            <a:fld id="{A6AD5525-A51C-48AF-B081-78A570F97466}" type="datetime1">
              <a:rPr lang="sv-SE" smtClean="0"/>
              <a:t>2024-09-10</a:t>
            </a:fld>
            <a:endParaRPr lang="sv-SE"/>
          </a:p>
        </p:txBody>
      </p:sp>
      <p:sp>
        <p:nvSpPr>
          <p:cNvPr id="4" name="Footer Placeholder 4"/>
          <p:cNvSpPr>
            <a:spLocks noGrp="1"/>
          </p:cNvSpPr>
          <p:nvPr>
            <p:ph type="ftr" sz="quarter" idx="11"/>
          </p:nvPr>
        </p:nvSpPr>
        <p:spPr>
          <a:xfrm>
            <a:off x="3489960" y="6307672"/>
            <a:ext cx="5212080" cy="274320"/>
          </a:xfrm>
          <a:prstGeom prst="rect">
            <a:avLst/>
          </a:prstGeom>
        </p:spPr>
        <p:txBody>
          <a:bodyPr/>
          <a:lstStyle>
            <a:lvl1pPr>
              <a:defRPr/>
            </a:lvl1pPr>
          </a:lstStyle>
          <a:p>
            <a:pPr>
              <a:defRPr/>
            </a:pPr>
            <a:endParaRPr lang="sv-SE"/>
          </a:p>
        </p:txBody>
      </p:sp>
      <p:sp>
        <p:nvSpPr>
          <p:cNvPr id="5" name="Slide Number Placeholder 5"/>
          <p:cNvSpPr>
            <a:spLocks noGrp="1"/>
          </p:cNvSpPr>
          <p:nvPr>
            <p:ph type="sldNum" sz="quarter" idx="12"/>
          </p:nvPr>
        </p:nvSpPr>
        <p:spPr>
          <a:xfrm>
            <a:off x="10469880" y="6307672"/>
            <a:ext cx="1463040" cy="274320"/>
          </a:xfrm>
          <a:prstGeom prst="rect">
            <a:avLst/>
          </a:prstGeom>
        </p:spPr>
        <p:txBody>
          <a:bodyPr/>
          <a:lstStyle>
            <a:lvl1pPr>
              <a:defRPr/>
            </a:lvl1pPr>
          </a:lstStyle>
          <a:p>
            <a:pPr>
              <a:defRPr/>
            </a:pPr>
            <a:fld id="{338AD849-D3AB-468E-8CBB-286177CAA413}" type="slidenum">
              <a:rPr lang="sv-SE" smtClean="0"/>
              <a:pPr>
                <a:defRPr/>
              </a:pPr>
              <a:t>‹#›</a:t>
            </a:fld>
            <a:endParaRPr lang="sv-SE"/>
          </a:p>
        </p:txBody>
      </p:sp>
      <p:sp>
        <p:nvSpPr>
          <p:cNvPr id="6" name="Picture Placeholder 7"/>
          <p:cNvSpPr>
            <a:spLocks noGrp="1"/>
          </p:cNvSpPr>
          <p:nvPr>
            <p:ph type="pic" sz="quarter" idx="14"/>
          </p:nvPr>
        </p:nvSpPr>
        <p:spPr>
          <a:xfrm>
            <a:off x="1" y="1395413"/>
            <a:ext cx="12191999" cy="4765675"/>
          </a:xfrm>
        </p:spPr>
        <p:txBody>
          <a:bodyPr/>
          <a:lstStyle>
            <a:lvl1pPr marL="0" indent="0">
              <a:buNone/>
              <a:defRPr/>
            </a:lvl1pPr>
          </a:lstStyle>
          <a:p>
            <a:r>
              <a:rPr lang="en-US"/>
              <a:t>Click icon to add picture</a:t>
            </a:r>
            <a:endParaRPr lang="sv-SE"/>
          </a:p>
        </p:txBody>
      </p:sp>
      <p:sp>
        <p:nvSpPr>
          <p:cNvPr id="7" name="TextBox 6"/>
          <p:cNvSpPr txBox="1"/>
          <p:nvPr userDrawn="1"/>
        </p:nvSpPr>
        <p:spPr>
          <a:xfrm>
            <a:off x="-2285999" y="74615"/>
            <a:ext cx="2245360" cy="692497"/>
          </a:xfrm>
          <a:prstGeom prst="rect">
            <a:avLst/>
          </a:prstGeom>
          <a:noFill/>
        </p:spPr>
        <p:txBody>
          <a:bodyPr wrap="square" rtlCol="0">
            <a:spAutoFit/>
          </a:bodyPr>
          <a:lstStyle/>
          <a:p>
            <a:pPr marL="0" marR="0" indent="0" algn="r" defTabSz="1219170" rtl="0" eaLnBrk="1" fontAlgn="base" latinLnBrk="0" hangingPunct="1">
              <a:lnSpc>
                <a:spcPct val="100000"/>
              </a:lnSpc>
              <a:spcBef>
                <a:spcPct val="0"/>
              </a:spcBef>
              <a:spcAft>
                <a:spcPct val="0"/>
              </a:spcAft>
              <a:buClrTx/>
              <a:buSzTx/>
              <a:buFontTx/>
              <a:buNone/>
              <a:tabLst/>
              <a:defRPr/>
            </a:pPr>
            <a:r>
              <a:rPr lang="sv-SE" sz="1200" baseline="0" err="1">
                <a:solidFill>
                  <a:srgbClr val="000000"/>
                </a:solidFill>
                <a:latin typeface="Arial" pitchFamily="34" charset="0"/>
                <a:cs typeface="Arial" pitchFamily="34" charset="0"/>
              </a:rPr>
              <a:t>Title</a:t>
            </a:r>
            <a:r>
              <a:rPr lang="sv-SE" sz="1200" baseline="0">
                <a:solidFill>
                  <a:srgbClr val="000000"/>
                </a:solidFill>
                <a:latin typeface="Arial" pitchFamily="34" charset="0"/>
                <a:cs typeface="Arial" pitchFamily="34" charset="0"/>
              </a:rPr>
              <a:t> and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900" err="1">
                <a:solidFill>
                  <a:srgbClr val="000000"/>
                </a:solidFill>
                <a:latin typeface="Arial" pitchFamily="34" charset="0"/>
                <a:cs typeface="Arial" pitchFamily="34" charset="0"/>
              </a:rPr>
              <a:t>Click</a:t>
            </a:r>
            <a:r>
              <a:rPr lang="sv-SE" sz="900">
                <a:solidFill>
                  <a:srgbClr val="000000"/>
                </a:solidFill>
                <a:latin typeface="Arial" pitchFamily="34" charset="0"/>
                <a:cs typeface="Arial" pitchFamily="34" charset="0"/>
              </a:rPr>
              <a:t> on the </a:t>
            </a:r>
            <a:r>
              <a:rPr lang="sv-SE" sz="900" err="1">
                <a:solidFill>
                  <a:srgbClr val="000000"/>
                </a:solidFill>
                <a:latin typeface="Arial" pitchFamily="34" charset="0"/>
                <a:cs typeface="Arial" pitchFamily="34" charset="0"/>
              </a:rPr>
              <a:t>picture</a:t>
            </a:r>
            <a:r>
              <a:rPr lang="sv-SE" sz="900">
                <a:solidFill>
                  <a:srgbClr val="000000"/>
                </a:solidFill>
                <a:latin typeface="Arial" pitchFamily="34" charset="0"/>
                <a:cs typeface="Arial" pitchFamily="34" charset="0"/>
              </a:rPr>
              <a:t> </a:t>
            </a:r>
            <a:br>
              <a:rPr lang="sv-SE" sz="900">
                <a:solidFill>
                  <a:srgbClr val="000000"/>
                </a:solidFill>
                <a:latin typeface="Arial" pitchFamily="34" charset="0"/>
                <a:cs typeface="Arial" pitchFamily="34" charset="0"/>
              </a:rPr>
            </a:br>
            <a:r>
              <a:rPr lang="sv-SE" sz="900" err="1">
                <a:solidFill>
                  <a:srgbClr val="000000"/>
                </a:solidFill>
                <a:latin typeface="Arial" pitchFamily="34" charset="0"/>
                <a:cs typeface="Arial" pitchFamily="34" charset="0"/>
              </a:rPr>
              <a:t>icon</a:t>
            </a:r>
            <a:r>
              <a:rPr lang="sv-SE" sz="900">
                <a:solidFill>
                  <a:srgbClr val="000000"/>
                </a:solidFill>
                <a:latin typeface="Arial" pitchFamily="34" charset="0"/>
                <a:cs typeface="Arial" pitchFamily="34" charset="0"/>
              </a:rPr>
              <a:t> to </a:t>
            </a:r>
            <a:r>
              <a:rPr lang="sv-SE" sz="900" err="1">
                <a:solidFill>
                  <a:srgbClr val="000000"/>
                </a:solidFill>
                <a:latin typeface="Arial" pitchFamily="34" charset="0"/>
                <a:cs typeface="Arial" pitchFamily="34" charset="0"/>
              </a:rPr>
              <a:t>change</a:t>
            </a:r>
            <a:r>
              <a:rPr lang="sv-SE" sz="900">
                <a:solidFill>
                  <a:srgbClr val="000000"/>
                </a:solidFill>
                <a:latin typeface="Arial" pitchFamily="34" charset="0"/>
                <a:cs typeface="Arial" pitchFamily="34" charset="0"/>
              </a:rPr>
              <a:t> </a:t>
            </a:r>
            <a:r>
              <a:rPr lang="sv-SE" sz="900" err="1">
                <a:solidFill>
                  <a:srgbClr val="000000"/>
                </a:solidFill>
                <a:latin typeface="Arial" pitchFamily="34" charset="0"/>
                <a:cs typeface="Arial" pitchFamily="34" charset="0"/>
              </a:rPr>
              <a:t>photo</a:t>
            </a:r>
            <a:endParaRPr lang="sv-SE" sz="900">
              <a:solidFill>
                <a:srgbClr val="000000"/>
              </a:solidFill>
              <a:latin typeface="Arial" pitchFamily="34" charset="0"/>
              <a:cs typeface="Arial" pitchFamily="34" charset="0"/>
            </a:endParaRPr>
          </a:p>
          <a:p>
            <a:pPr algn="r"/>
            <a:r>
              <a:rPr lang="sv-SE" sz="900">
                <a:solidFill>
                  <a:srgbClr val="000000"/>
                </a:solidFill>
                <a:latin typeface="Arial" pitchFamily="34" charset="0"/>
                <a:cs typeface="Arial" pitchFamily="34" charset="0"/>
              </a:rPr>
              <a:t> </a:t>
            </a:r>
          </a:p>
        </p:txBody>
      </p:sp>
      <p:sp>
        <p:nvSpPr>
          <p:cNvPr id="8" name="Title 7"/>
          <p:cNvSpPr>
            <a:spLocks noGrp="1"/>
          </p:cNvSpPr>
          <p:nvPr>
            <p:ph type="title" hasCustomPrompt="1"/>
          </p:nvPr>
        </p:nvSpPr>
        <p:spPr/>
        <p:txBody>
          <a:bodyPr/>
          <a:lstStyle>
            <a:lvl1pPr>
              <a:defRPr/>
            </a:lvl1pPr>
          </a:lstStyle>
          <a:p>
            <a:r>
              <a:rPr lang="en-US"/>
              <a:t>Click to add title</a:t>
            </a:r>
            <a:endParaRPr lang="sv-SE"/>
          </a:p>
        </p:txBody>
      </p:sp>
    </p:spTree>
    <p:extLst>
      <p:ext uri="{BB962C8B-B14F-4D97-AF65-F5344CB8AC3E}">
        <p14:creationId xmlns:p14="http://schemas.microsoft.com/office/powerpoint/2010/main" val="32414081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1_Headline and small right picture Blue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B74F4CA4-D061-4014-A894-AB1F80908320}" type="datetime1">
              <a:rPr lang="sv-SE" smtClean="0"/>
              <a:t>2024-09-10</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9002185" y="0"/>
            <a:ext cx="3189815"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46" name="TextBox 45"/>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Small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8"/>
            <a:ext cx="845535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845535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4066907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1_Headline and medium right picture Blue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CD489BE9-EC34-45CF-8226-E15DBE9DEF65}" type="datetime1">
              <a:rPr lang="sv-SE" smtClean="0"/>
              <a:t>2024-09-10</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7573597" y="0"/>
            <a:ext cx="4618404"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46" name="TextBox 45"/>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Small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8"/>
            <a:ext cx="704216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704216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30469404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1_Headline and large right picture Blue BG">
    <p:spTree>
      <p:nvGrpSpPr>
        <p:cNvPr id="1" name=""/>
        <p:cNvGrpSpPr/>
        <p:nvPr/>
      </p:nvGrpSpPr>
      <p:grpSpPr>
        <a:xfrm>
          <a:off x="0" y="0"/>
          <a:ext cx="0" cy="0"/>
          <a:chOff x="0" y="0"/>
          <a:chExt cx="0" cy="0"/>
        </a:xfrm>
      </p:grpSpPr>
      <p:sp>
        <p:nvSpPr>
          <p:cNvPr id="6" name="Rectangle 5"/>
          <p:cNvSpPr/>
          <p:nvPr userDrawn="1"/>
        </p:nvSpPr>
        <p:spPr>
          <a:xfrm>
            <a:off x="0" y="0"/>
            <a:ext cx="12191999" cy="616108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0A2D55DB-EDEE-478C-AA64-79A429B9886B}" type="datetime1">
              <a:rPr lang="sv-SE" smtClean="0"/>
              <a:t>2024-09-10</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6096000" y="1"/>
            <a:ext cx="6095999"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48" name="TextBox 47"/>
          <p:cNvSpPr txBox="1"/>
          <p:nvPr userDrawn="1"/>
        </p:nvSpPr>
        <p:spPr>
          <a:xfrm>
            <a:off x="-2285999" y="74615"/>
            <a:ext cx="2245360" cy="969496"/>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Large</a:t>
            </a:r>
            <a:r>
              <a:rPr lang="sv-SE" sz="1200" baseline="0">
                <a:solidFill>
                  <a:srgbClr val="000000"/>
                </a:solidFill>
                <a:latin typeface="Arial" pitchFamily="34" charset="0"/>
                <a:cs typeface="Arial" pitchFamily="34" charset="0"/>
              </a:rPr>
              <a:t> right </a:t>
            </a:r>
            <a:r>
              <a:rPr lang="sv-SE" sz="1200" baseline="0" err="1">
                <a:solidFill>
                  <a:srgbClr val="000000"/>
                </a:solidFill>
                <a:latin typeface="Arial" pitchFamily="34" charset="0"/>
                <a:cs typeface="Arial" pitchFamily="34" charset="0"/>
              </a:rPr>
              <a:t>picture</a:t>
            </a:r>
            <a:endParaRPr lang="sv-SE" sz="1200" baseline="0">
              <a:solidFill>
                <a:srgbClr val="000000"/>
              </a:solidFill>
              <a:latin typeface="Arial" pitchFamily="34" charset="0"/>
              <a:cs typeface="Arial" pitchFamily="34" charset="0"/>
            </a:endParaRPr>
          </a:p>
          <a:p>
            <a:pPr algn="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9"/>
            <a:ext cx="5244075" cy="4176711"/>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25813771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1_Headline and small right picture Green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5452A749-8BF9-443E-B040-05EF0E8F5AF1}" type="datetime1">
              <a:rPr lang="sv-SE" smtClean="0"/>
              <a:t>2024-09-10</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9002185" y="0"/>
            <a:ext cx="3189815"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46" name="TextBox 45"/>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Small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a:solidFill>
                  <a:srgbClr val="000000"/>
                </a:solidFill>
                <a:latin typeface="Arial" pitchFamily="34" charset="0"/>
                <a:cs typeface="Arial" pitchFamily="34" charset="0"/>
              </a:rPr>
              <a:t>Green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8"/>
            <a:ext cx="845535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845535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3242107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6.xml><?xml version="1.0" encoding="utf-8"?>
<p:sldLayout xmlns:a="http://schemas.openxmlformats.org/drawingml/2006/main" xmlns:r="http://schemas.openxmlformats.org/officeDocument/2006/relationships" xmlns:p="http://schemas.openxmlformats.org/presentationml/2006/main" preserve="1" userDrawn="1">
  <p:cSld name="1_Headline and medium right picture Green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3758BF85-8355-4ABF-B2B4-29235C645DD5}" type="datetime1">
              <a:rPr lang="sv-SE" smtClean="0"/>
              <a:t>2024-09-10</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7573597" y="0"/>
            <a:ext cx="4618404"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46" name="TextBox 45"/>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Medium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a:solidFill>
                  <a:srgbClr val="000000"/>
                </a:solidFill>
                <a:latin typeface="Arial" pitchFamily="34" charset="0"/>
                <a:cs typeface="Arial" pitchFamily="34" charset="0"/>
              </a:rPr>
              <a:t>Green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8"/>
            <a:ext cx="704216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704216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1451813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7.xml><?xml version="1.0" encoding="utf-8"?>
<p:sldLayout xmlns:a="http://schemas.openxmlformats.org/drawingml/2006/main" xmlns:r="http://schemas.openxmlformats.org/officeDocument/2006/relationships" xmlns:p="http://schemas.openxmlformats.org/presentationml/2006/main" preserve="1" userDrawn="1">
  <p:cSld name="1_Headline and large right picture Green BG">
    <p:spTree>
      <p:nvGrpSpPr>
        <p:cNvPr id="1" name=""/>
        <p:cNvGrpSpPr/>
        <p:nvPr/>
      </p:nvGrpSpPr>
      <p:grpSpPr>
        <a:xfrm>
          <a:off x="0" y="0"/>
          <a:ext cx="0" cy="0"/>
          <a:chOff x="0" y="0"/>
          <a:chExt cx="0" cy="0"/>
        </a:xfrm>
      </p:grpSpPr>
      <p:sp>
        <p:nvSpPr>
          <p:cNvPr id="6" name="Rectangle 5"/>
          <p:cNvSpPr/>
          <p:nvPr userDrawn="1"/>
        </p:nvSpPr>
        <p:spPr>
          <a:xfrm>
            <a:off x="0" y="0"/>
            <a:ext cx="12191999" cy="61610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67057FAE-0527-4D84-B4C5-77B82E352B66}" type="datetime1">
              <a:rPr lang="sv-SE" smtClean="0"/>
              <a:t>2024-09-10</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6096000" y="1"/>
            <a:ext cx="6095999"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48" name="TextBox 47"/>
          <p:cNvSpPr txBox="1"/>
          <p:nvPr userDrawn="1"/>
        </p:nvSpPr>
        <p:spPr>
          <a:xfrm>
            <a:off x="-2285999" y="74615"/>
            <a:ext cx="2245360" cy="969496"/>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Large</a:t>
            </a:r>
            <a:r>
              <a:rPr lang="sv-SE" sz="1200" baseline="0">
                <a:solidFill>
                  <a:srgbClr val="000000"/>
                </a:solidFill>
                <a:latin typeface="Arial" pitchFamily="34" charset="0"/>
                <a:cs typeface="Arial" pitchFamily="34" charset="0"/>
              </a:rPr>
              <a:t> right </a:t>
            </a:r>
            <a:r>
              <a:rPr lang="sv-SE" sz="1200" baseline="0" err="1">
                <a:solidFill>
                  <a:srgbClr val="000000"/>
                </a:solidFill>
                <a:latin typeface="Arial" pitchFamily="34" charset="0"/>
                <a:cs typeface="Arial" pitchFamily="34" charset="0"/>
              </a:rPr>
              <a:t>picture</a:t>
            </a:r>
            <a:endParaRPr lang="sv-SE" sz="1200" baseline="0">
              <a:solidFill>
                <a:srgbClr val="000000"/>
              </a:solidFill>
              <a:latin typeface="Arial" pitchFamily="34" charset="0"/>
              <a:cs typeface="Arial" pitchFamily="34" charset="0"/>
            </a:endParaRPr>
          </a:p>
          <a:p>
            <a:pPr algn="r"/>
            <a:r>
              <a:rPr lang="sv-SE" sz="1200" baseline="0">
                <a:solidFill>
                  <a:srgbClr val="000000"/>
                </a:solidFill>
                <a:latin typeface="Arial" pitchFamily="34" charset="0"/>
                <a:cs typeface="Arial" pitchFamily="34" charset="0"/>
              </a:rPr>
              <a:t>Green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9"/>
            <a:ext cx="5244075" cy="41899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497075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Headline and small right picture Light Blue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EC6CF3BA-FECF-4CB6-A422-B01766436331}" type="datetime1">
              <a:rPr lang="sv-SE" smtClean="0"/>
              <a:t>2024-09-10</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9002185" y="0"/>
            <a:ext cx="3189815"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46" name="TextBox 45"/>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Small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err="1">
                <a:solidFill>
                  <a:srgbClr val="000000"/>
                </a:solidFill>
                <a:latin typeface="Arial" pitchFamily="34" charset="0"/>
                <a:cs typeface="Arial" pitchFamily="34" charset="0"/>
              </a:rPr>
              <a:t>Light</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8"/>
            <a:ext cx="845535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845535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18152993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9.xml><?xml version="1.0" encoding="utf-8"?>
<p:sldLayout xmlns:a="http://schemas.openxmlformats.org/drawingml/2006/main" xmlns:r="http://schemas.openxmlformats.org/officeDocument/2006/relationships" xmlns:p="http://schemas.openxmlformats.org/presentationml/2006/main" preserve="1" userDrawn="1">
  <p:cSld name="Headline and medium right picture Light Blue BG">
    <p:spTree>
      <p:nvGrpSpPr>
        <p:cNvPr id="1" name=""/>
        <p:cNvGrpSpPr/>
        <p:nvPr/>
      </p:nvGrpSpPr>
      <p:grpSpPr>
        <a:xfrm>
          <a:off x="0" y="0"/>
          <a:ext cx="0" cy="0"/>
          <a:chOff x="0" y="0"/>
          <a:chExt cx="0" cy="0"/>
        </a:xfrm>
      </p:grpSpPr>
      <p:sp>
        <p:nvSpPr>
          <p:cNvPr id="2" name="Rectangle 1"/>
          <p:cNvSpPr/>
          <p:nvPr userDrawn="1"/>
        </p:nvSpPr>
        <p:spPr>
          <a:xfrm>
            <a:off x="0" y="0"/>
            <a:ext cx="12192000" cy="616108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E0AF80B3-9738-4FC2-8904-10C800BDB072}" type="datetime1">
              <a:rPr lang="sv-SE" smtClean="0"/>
              <a:t>2024-09-10</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7573597" y="0"/>
            <a:ext cx="4618404"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46" name="TextBox 45"/>
          <p:cNvSpPr txBox="1"/>
          <p:nvPr userDrawn="1"/>
        </p:nvSpPr>
        <p:spPr>
          <a:xfrm>
            <a:off x="-2285999" y="74615"/>
            <a:ext cx="2245360" cy="969496"/>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Medium right </a:t>
            </a:r>
            <a:r>
              <a:rPr lang="sv-SE" sz="1200" baseline="0" err="1">
                <a:solidFill>
                  <a:srgbClr val="000000"/>
                </a:solidFill>
                <a:latin typeface="Arial" pitchFamily="34" charset="0"/>
                <a:cs typeface="Arial" pitchFamily="34" charset="0"/>
              </a:rPr>
              <a:t>picture</a:t>
            </a:r>
            <a:br>
              <a:rPr lang="sv-SE" sz="1200" baseline="0">
                <a:solidFill>
                  <a:srgbClr val="000000"/>
                </a:solidFill>
                <a:latin typeface="Arial" pitchFamily="34" charset="0"/>
                <a:cs typeface="Arial" pitchFamily="34" charset="0"/>
              </a:rPr>
            </a:br>
            <a:r>
              <a:rPr lang="sv-SE" sz="1200" baseline="0" err="1">
                <a:solidFill>
                  <a:srgbClr val="000000"/>
                </a:solidFill>
                <a:latin typeface="Arial" pitchFamily="34" charset="0"/>
                <a:cs typeface="Arial" pitchFamily="34" charset="0"/>
              </a:rPr>
              <a:t>Light</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8"/>
            <a:ext cx="7042161" cy="4176712"/>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199" y="197634"/>
            <a:ext cx="7042161"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1826089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Green top">
    <p:spTree>
      <p:nvGrpSpPr>
        <p:cNvPr id="1" name=""/>
        <p:cNvGrpSpPr/>
        <p:nvPr/>
      </p:nvGrpSpPr>
      <p:grpSpPr>
        <a:xfrm>
          <a:off x="0" y="0"/>
          <a:ext cx="0" cy="0"/>
          <a:chOff x="0" y="0"/>
          <a:chExt cx="0" cy="0"/>
        </a:xfrm>
      </p:grpSpPr>
      <p:sp>
        <p:nvSpPr>
          <p:cNvPr id="10" name="Rectangle 9"/>
          <p:cNvSpPr/>
          <p:nvPr userDrawn="1"/>
        </p:nvSpPr>
        <p:spPr>
          <a:xfrm>
            <a:off x="0" y="0"/>
            <a:ext cx="12192000" cy="139982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tx1"/>
                </a:solidFill>
              </a:defRPr>
            </a:lvl1pPr>
          </a:lstStyle>
          <a:p>
            <a:r>
              <a:rPr lang="en-US"/>
              <a:t>Click to edit Master title style</a:t>
            </a:r>
            <a:endParaRPr lang="sv-SE"/>
          </a:p>
        </p:txBody>
      </p:sp>
    </p:spTree>
    <p:extLst>
      <p:ext uri="{BB962C8B-B14F-4D97-AF65-F5344CB8AC3E}">
        <p14:creationId xmlns:p14="http://schemas.microsoft.com/office/powerpoint/2010/main" val="42546335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90.xml><?xml version="1.0" encoding="utf-8"?>
<p:sldLayout xmlns:a="http://schemas.openxmlformats.org/drawingml/2006/main" xmlns:r="http://schemas.openxmlformats.org/officeDocument/2006/relationships" xmlns:p="http://schemas.openxmlformats.org/presentationml/2006/main" preserve="1" userDrawn="1">
  <p:cSld name="Headline and large right picture Light Blue BG">
    <p:spTree>
      <p:nvGrpSpPr>
        <p:cNvPr id="1" name=""/>
        <p:cNvGrpSpPr/>
        <p:nvPr/>
      </p:nvGrpSpPr>
      <p:grpSpPr>
        <a:xfrm>
          <a:off x="0" y="0"/>
          <a:ext cx="0" cy="0"/>
          <a:chOff x="0" y="0"/>
          <a:chExt cx="0" cy="0"/>
        </a:xfrm>
      </p:grpSpPr>
      <p:sp>
        <p:nvSpPr>
          <p:cNvPr id="6" name="Rectangle 5"/>
          <p:cNvSpPr/>
          <p:nvPr userDrawn="1"/>
        </p:nvSpPr>
        <p:spPr>
          <a:xfrm>
            <a:off x="0" y="0"/>
            <a:ext cx="12191999" cy="61610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sv-SE" sz="2000" err="1">
              <a:solidFill>
                <a:srgbClr val="FFFFFF"/>
              </a:solidFill>
              <a:latin typeface="Arial" pitchFamily="34" charset="0"/>
              <a:cs typeface="Arial" pitchFamily="34" charset="0"/>
            </a:endParaRP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F1FA2AEB-D816-47D4-87B2-49A9B537DE34}" type="datetime1">
              <a:rPr lang="sv-SE" smtClean="0"/>
              <a:t>2024-09-10</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noChangeAspect="1"/>
          </p:cNvSpPr>
          <p:nvPr>
            <p:ph type="pic" sz="quarter" idx="14"/>
          </p:nvPr>
        </p:nvSpPr>
        <p:spPr>
          <a:xfrm>
            <a:off x="6096000" y="1"/>
            <a:ext cx="6095999" cy="6161088"/>
          </a:xfrm>
          <a:solidFill>
            <a:schemeClr val="bg1"/>
          </a:solidFill>
        </p:spPr>
        <p:txBody>
          <a:bodyPr tIns="1044000" anchor="ctr" anchorCtr="0"/>
          <a:lstStyle>
            <a:lvl1pPr marL="0" indent="0" algn="ctr">
              <a:buNone/>
              <a:defRPr sz="1600"/>
            </a:lvl1pPr>
          </a:lstStyle>
          <a:p>
            <a:r>
              <a:rPr lang="en-US"/>
              <a:t>Click icon to add picture</a:t>
            </a:r>
            <a:endParaRPr lang="sv-SE"/>
          </a:p>
        </p:txBody>
      </p:sp>
      <p:sp>
        <p:nvSpPr>
          <p:cNvPr id="48" name="TextBox 47"/>
          <p:cNvSpPr txBox="1"/>
          <p:nvPr userDrawn="1"/>
        </p:nvSpPr>
        <p:spPr>
          <a:xfrm>
            <a:off x="-2285999" y="74615"/>
            <a:ext cx="2245360" cy="969496"/>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Large</a:t>
            </a:r>
            <a:r>
              <a:rPr lang="sv-SE" sz="1200" baseline="0">
                <a:solidFill>
                  <a:srgbClr val="000000"/>
                </a:solidFill>
                <a:latin typeface="Arial" pitchFamily="34" charset="0"/>
                <a:cs typeface="Arial" pitchFamily="34" charset="0"/>
              </a:rPr>
              <a:t> right </a:t>
            </a:r>
            <a:r>
              <a:rPr lang="sv-SE" sz="1200" baseline="0" err="1">
                <a:solidFill>
                  <a:srgbClr val="000000"/>
                </a:solidFill>
                <a:latin typeface="Arial" pitchFamily="34" charset="0"/>
                <a:cs typeface="Arial" pitchFamily="34" charset="0"/>
              </a:rPr>
              <a:t>picture</a:t>
            </a:r>
            <a:endParaRPr lang="sv-SE" sz="1200" baseline="0">
              <a:solidFill>
                <a:srgbClr val="000000"/>
              </a:solidFill>
              <a:latin typeface="Arial" pitchFamily="34" charset="0"/>
              <a:cs typeface="Arial" pitchFamily="34" charset="0"/>
            </a:endParaRPr>
          </a:p>
          <a:p>
            <a:pPr algn="r"/>
            <a:r>
              <a:rPr lang="sv-SE" sz="1200" baseline="0" err="1">
                <a:solidFill>
                  <a:srgbClr val="000000"/>
                </a:solidFill>
                <a:latin typeface="Arial" pitchFamily="34" charset="0"/>
                <a:cs typeface="Arial" pitchFamily="34" charset="0"/>
              </a:rPr>
              <a:t>Light</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Blue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background</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10" name="Text Placeholder 9"/>
          <p:cNvSpPr>
            <a:spLocks noGrp="1"/>
          </p:cNvSpPr>
          <p:nvPr>
            <p:ph type="body" sz="quarter" idx="15"/>
          </p:nvPr>
        </p:nvSpPr>
        <p:spPr>
          <a:xfrm>
            <a:off x="385200" y="1773239"/>
            <a:ext cx="5244075" cy="4189900"/>
          </a:xfrm>
        </p:spPr>
        <p:txBody>
          <a:bodyPr/>
          <a:lstStyle>
            <a:lvl1pPr>
              <a:buClr>
                <a:schemeClr val="bg1"/>
              </a:buCl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stStyle>
          <a:p>
            <a:pPr lvl="0"/>
            <a:r>
              <a:rPr lang="en-US"/>
              <a:t>Click to edit Master text styles</a:t>
            </a:r>
          </a:p>
          <a:p>
            <a:pPr lvl="1"/>
            <a:r>
              <a:rPr lang="en-US"/>
              <a:t>Second level</a:t>
            </a:r>
          </a:p>
          <a:p>
            <a:pPr lvl="2"/>
            <a:r>
              <a:rPr lang="en-US"/>
              <a:t>Third level</a:t>
            </a:r>
          </a:p>
        </p:txBody>
      </p:sp>
      <p:sp>
        <p:nvSpPr>
          <p:cNvPr id="11" name="Title 10"/>
          <p:cNvSpPr>
            <a:spLocks noGrp="1"/>
          </p:cNvSpPr>
          <p:nvPr>
            <p:ph type="title" hasCustomPrompt="1"/>
          </p:nvPr>
        </p:nvSpPr>
        <p:spPr>
          <a:xfrm>
            <a:off x="385200" y="197634"/>
            <a:ext cx="5244075" cy="1097766"/>
          </a:xfrm>
        </p:spPr>
        <p:txBody>
          <a:bodyPr/>
          <a:lstStyle>
            <a:lvl1pPr>
              <a:defRPr>
                <a:solidFill>
                  <a:schemeClr val="bg1"/>
                </a:solidFill>
              </a:defRPr>
            </a:lvl1pPr>
          </a:lstStyle>
          <a:p>
            <a:r>
              <a:rPr lang="en-US"/>
              <a:t>Click to add title</a:t>
            </a:r>
            <a:endParaRPr lang="sv-SE"/>
          </a:p>
        </p:txBody>
      </p:sp>
    </p:spTree>
    <p:extLst>
      <p:ext uri="{BB962C8B-B14F-4D97-AF65-F5344CB8AC3E}">
        <p14:creationId xmlns:p14="http://schemas.microsoft.com/office/powerpoint/2010/main" val="14465885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1_Horizontal picture">
    <p:spTree>
      <p:nvGrpSpPr>
        <p:cNvPr id="1" name=""/>
        <p:cNvGrpSpPr/>
        <p:nvPr/>
      </p:nvGrpSpPr>
      <p:grpSpPr>
        <a:xfrm>
          <a:off x="0" y="0"/>
          <a:ext cx="0" cy="0"/>
          <a:chOff x="0" y="0"/>
          <a:chExt cx="0" cy="0"/>
        </a:xfrm>
      </p:grpSpPr>
      <p:sp>
        <p:nvSpPr>
          <p:cNvPr id="10" name="Text Placeholder 9"/>
          <p:cNvSpPr>
            <a:spLocks noGrp="1"/>
          </p:cNvSpPr>
          <p:nvPr>
            <p:ph type="body" sz="quarter" idx="16"/>
          </p:nvPr>
        </p:nvSpPr>
        <p:spPr>
          <a:xfrm>
            <a:off x="385200" y="1773237"/>
            <a:ext cx="5451923" cy="1733891"/>
          </a:xfrm>
        </p:spPr>
        <p:txBody>
          <a:bodyPr/>
          <a:lstStyle/>
          <a:p>
            <a:pPr lvl="0"/>
            <a:r>
              <a:rPr lang="en-US"/>
              <a:t>Click to edit Master text styles</a:t>
            </a:r>
          </a:p>
          <a:p>
            <a:pPr lvl="1"/>
            <a:r>
              <a:rPr lang="en-US"/>
              <a:t>Second level</a:t>
            </a: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38B05AD1-A72E-487B-ADEA-0E0C2310C7E3}" type="datetime1">
              <a:rPr lang="sv-SE" smtClean="0"/>
              <a:t>2024-09-10</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8" name="Picture Placeholder 7"/>
          <p:cNvSpPr>
            <a:spLocks noGrp="1"/>
          </p:cNvSpPr>
          <p:nvPr>
            <p:ph type="pic" sz="quarter" idx="14"/>
          </p:nvPr>
        </p:nvSpPr>
        <p:spPr>
          <a:xfrm>
            <a:off x="0" y="3695749"/>
            <a:ext cx="12192000" cy="2465340"/>
          </a:xfrm>
        </p:spPr>
        <p:txBody>
          <a:bodyPr/>
          <a:lstStyle>
            <a:lvl1pPr marL="0" indent="0">
              <a:buNone/>
              <a:defRPr/>
            </a:lvl1pPr>
          </a:lstStyle>
          <a:p>
            <a:r>
              <a:rPr lang="en-US"/>
              <a:t>Click icon to add picture</a:t>
            </a:r>
            <a:endParaRPr lang="sv-SE"/>
          </a:p>
        </p:txBody>
      </p:sp>
      <p:sp>
        <p:nvSpPr>
          <p:cNvPr id="25" name="Text Placeholder 24"/>
          <p:cNvSpPr>
            <a:spLocks noGrp="1"/>
          </p:cNvSpPr>
          <p:nvPr>
            <p:ph type="body" sz="quarter" idx="15"/>
          </p:nvPr>
        </p:nvSpPr>
        <p:spPr>
          <a:xfrm>
            <a:off x="6406638" y="1773238"/>
            <a:ext cx="5450400" cy="1733650"/>
          </a:xfrm>
        </p:spPr>
        <p:txBody>
          <a:bodyPr/>
          <a:lstStyle>
            <a:lvl4pPr>
              <a:defRPr/>
            </a:lvl4pPr>
          </a:lstStyle>
          <a:p>
            <a:pPr lvl="0"/>
            <a:r>
              <a:rPr lang="en-US"/>
              <a:t>Click to edit Master text styles</a:t>
            </a:r>
          </a:p>
          <a:p>
            <a:pPr lvl="1"/>
            <a:r>
              <a:rPr lang="en-US"/>
              <a:t>Second level</a:t>
            </a:r>
          </a:p>
        </p:txBody>
      </p:sp>
      <p:sp>
        <p:nvSpPr>
          <p:cNvPr id="47" name="TextBox 46"/>
          <p:cNvSpPr txBox="1"/>
          <p:nvPr userDrawn="1"/>
        </p:nvSpPr>
        <p:spPr>
          <a:xfrm>
            <a:off x="-2285999" y="74615"/>
            <a:ext cx="2245360" cy="784830"/>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Horizontal</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picture</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7" name="Title 6"/>
          <p:cNvSpPr>
            <a:spLocks noGrp="1"/>
          </p:cNvSpPr>
          <p:nvPr>
            <p:ph type="title" hasCustomPrompt="1"/>
          </p:nvPr>
        </p:nvSpPr>
        <p:spPr>
          <a:xfrm>
            <a:off x="385200" y="197634"/>
            <a:ext cx="11390313" cy="1097766"/>
          </a:xfrm>
        </p:spPr>
        <p:txBody>
          <a:bodyPr/>
          <a:lstStyle>
            <a:lvl1pPr>
              <a:defRPr/>
            </a:lvl1pPr>
          </a:lstStyle>
          <a:p>
            <a:r>
              <a:rPr lang="en-US"/>
              <a:t>Click to add title</a:t>
            </a:r>
            <a:endParaRPr lang="sv-SE"/>
          </a:p>
        </p:txBody>
      </p:sp>
    </p:spTree>
    <p:extLst>
      <p:ext uri="{BB962C8B-B14F-4D97-AF65-F5344CB8AC3E}">
        <p14:creationId xmlns:p14="http://schemas.microsoft.com/office/powerpoint/2010/main" val="10325978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1_Three left pictures">
    <p:spTree>
      <p:nvGrpSpPr>
        <p:cNvPr id="1" name=""/>
        <p:cNvGrpSpPr/>
        <p:nvPr/>
      </p:nvGrpSpPr>
      <p:grpSpPr>
        <a:xfrm>
          <a:off x="0" y="0"/>
          <a:ext cx="0" cy="0"/>
          <a:chOff x="0" y="0"/>
          <a:chExt cx="0" cy="0"/>
        </a:xfrm>
      </p:grpSpPr>
      <p:sp>
        <p:nvSpPr>
          <p:cNvPr id="10" name="Text Placeholder 9"/>
          <p:cNvSpPr>
            <a:spLocks noGrp="1"/>
          </p:cNvSpPr>
          <p:nvPr>
            <p:ph type="body" sz="quarter" idx="19"/>
          </p:nvPr>
        </p:nvSpPr>
        <p:spPr>
          <a:xfrm>
            <a:off x="6356194" y="1525490"/>
            <a:ext cx="5356381" cy="1367647"/>
          </a:xfrm>
        </p:spPr>
        <p:txBody>
          <a:bodyPr/>
          <a:lstStyle/>
          <a:p>
            <a:pPr lvl="0"/>
            <a:r>
              <a:rPr lang="en-US"/>
              <a:t>Click to edit Master text styles</a:t>
            </a:r>
          </a:p>
          <a:p>
            <a:pPr lvl="1"/>
            <a:r>
              <a:rPr lang="en-US"/>
              <a:t>Second level</a:t>
            </a:r>
          </a:p>
        </p:txBody>
      </p:sp>
      <p:sp>
        <p:nvSpPr>
          <p:cNvPr id="8" name="Picture Placeholder 7"/>
          <p:cNvSpPr>
            <a:spLocks noGrp="1"/>
          </p:cNvSpPr>
          <p:nvPr>
            <p:ph type="pic" sz="quarter" idx="14"/>
          </p:nvPr>
        </p:nvSpPr>
        <p:spPr>
          <a:xfrm>
            <a:off x="479424" y="1514474"/>
            <a:ext cx="5613952" cy="1367647"/>
          </a:xfrm>
          <a:ln>
            <a:noFill/>
          </a:ln>
        </p:spPr>
        <p:txBody>
          <a:bodyPr tIns="648000" anchor="ctr" anchorCtr="0"/>
          <a:lstStyle>
            <a:lvl1pPr marL="0" indent="0" algn="ctr">
              <a:buNone/>
              <a:defRPr sz="1600"/>
            </a:lvl1pPr>
          </a:lstStyle>
          <a:p>
            <a:r>
              <a:rPr lang="en-US"/>
              <a:t>Click icon to add picture</a:t>
            </a:r>
            <a:endParaRPr lang="sv-SE"/>
          </a:p>
        </p:txBody>
      </p:sp>
      <p:sp>
        <p:nvSpPr>
          <p:cNvPr id="27" name="Picture Placeholder 26"/>
          <p:cNvSpPr>
            <a:spLocks noGrp="1"/>
          </p:cNvSpPr>
          <p:nvPr>
            <p:ph type="pic" sz="quarter" idx="17"/>
          </p:nvPr>
        </p:nvSpPr>
        <p:spPr>
          <a:xfrm>
            <a:off x="479424" y="3052065"/>
            <a:ext cx="5613952" cy="1367647"/>
          </a:xfrm>
          <a:ln>
            <a:noFill/>
          </a:ln>
        </p:spPr>
        <p:txBody>
          <a:bodyPr tIns="648000" anchor="ctr" anchorCtr="0"/>
          <a:lstStyle>
            <a:lvl1pPr marL="0" indent="0" algn="ctr">
              <a:buFontTx/>
              <a:buNone/>
              <a:defRPr sz="1600"/>
            </a:lvl1pPr>
          </a:lstStyle>
          <a:p>
            <a:r>
              <a:rPr lang="en-US"/>
              <a:t>Click icon to add picture</a:t>
            </a:r>
            <a:endParaRPr lang="sv-SE"/>
          </a:p>
        </p:txBody>
      </p:sp>
      <p:sp>
        <p:nvSpPr>
          <p:cNvPr id="29" name="Picture Placeholder 28"/>
          <p:cNvSpPr>
            <a:spLocks noGrp="1"/>
          </p:cNvSpPr>
          <p:nvPr>
            <p:ph type="pic" sz="quarter" idx="18"/>
          </p:nvPr>
        </p:nvSpPr>
        <p:spPr>
          <a:xfrm>
            <a:off x="479424" y="4589656"/>
            <a:ext cx="5613952" cy="1367647"/>
          </a:xfrm>
        </p:spPr>
        <p:txBody>
          <a:bodyPr tIns="648000" anchor="ctr" anchorCtr="0"/>
          <a:lstStyle>
            <a:lvl1pPr marL="0" indent="0" algn="ctr">
              <a:buFontTx/>
              <a:buNone/>
              <a:defRPr sz="1600"/>
            </a:lvl1pPr>
          </a:lstStyle>
          <a:p>
            <a:r>
              <a:rPr lang="en-US"/>
              <a:t>Click icon to add picture</a:t>
            </a:r>
            <a:endParaRPr lang="sv-SE"/>
          </a:p>
        </p:txBody>
      </p:sp>
      <p:sp>
        <p:nvSpPr>
          <p:cNvPr id="25" name="Text Placeholder 24"/>
          <p:cNvSpPr>
            <a:spLocks noGrp="1"/>
          </p:cNvSpPr>
          <p:nvPr>
            <p:ph type="body" sz="quarter" idx="15"/>
          </p:nvPr>
        </p:nvSpPr>
        <p:spPr>
          <a:xfrm>
            <a:off x="6356194" y="3052065"/>
            <a:ext cx="5356381" cy="1367647"/>
          </a:xfrm>
          <a:noFill/>
          <a:ln>
            <a:noFill/>
          </a:ln>
        </p:spPr>
        <p:txBody>
          <a:bodyPr/>
          <a:lstStyle>
            <a:lvl1pPr>
              <a:defRPr sz="2100">
                <a:solidFill>
                  <a:schemeClr val="tx1"/>
                </a:solidFill>
              </a:defRPr>
            </a:lvl1pPr>
            <a:lvl2pPr>
              <a:defRPr sz="1800">
                <a:solidFill>
                  <a:schemeClr val="tx1"/>
                </a:solidFill>
              </a:defRPr>
            </a:lvl2pPr>
            <a:lvl3pPr>
              <a:defRPr sz="2133">
                <a:solidFill>
                  <a:schemeClr val="accent6"/>
                </a:solidFill>
              </a:defRPr>
            </a:lvl3pPr>
            <a:lvl4pPr>
              <a:defRPr sz="2133">
                <a:solidFill>
                  <a:schemeClr val="accent2"/>
                </a:solidFill>
              </a:defRPr>
            </a:lvl4pPr>
          </a:lstStyle>
          <a:p>
            <a:pPr lvl="0"/>
            <a:r>
              <a:rPr lang="en-US"/>
              <a:t>Click to edit Master text styles</a:t>
            </a:r>
          </a:p>
          <a:p>
            <a:pPr lvl="1"/>
            <a:r>
              <a:rPr lang="en-US"/>
              <a:t>Second level</a:t>
            </a:r>
          </a:p>
        </p:txBody>
      </p:sp>
      <p:sp>
        <p:nvSpPr>
          <p:cNvPr id="7" name="Text Placeholder 6"/>
          <p:cNvSpPr>
            <a:spLocks noGrp="1"/>
          </p:cNvSpPr>
          <p:nvPr>
            <p:ph type="body" sz="quarter" idx="16"/>
          </p:nvPr>
        </p:nvSpPr>
        <p:spPr>
          <a:xfrm>
            <a:off x="6356194" y="4589656"/>
            <a:ext cx="5356381" cy="1367647"/>
          </a:xfrm>
          <a:noFill/>
          <a:ln>
            <a:noFill/>
          </a:ln>
        </p:spPr>
        <p:txBody>
          <a:bodyPr/>
          <a:lstStyle>
            <a:lvl1pPr>
              <a:defRPr sz="2100">
                <a:solidFill>
                  <a:schemeClr val="tx1"/>
                </a:solidFill>
              </a:defRPr>
            </a:lvl1pPr>
            <a:lvl2pPr>
              <a:defRPr sz="1800">
                <a:solidFill>
                  <a:schemeClr val="tx1"/>
                </a:solidFill>
              </a:defRPr>
            </a:lvl2pPr>
            <a:lvl3pPr>
              <a:defRPr sz="2133">
                <a:solidFill>
                  <a:schemeClr val="accent6"/>
                </a:solidFill>
              </a:defRPr>
            </a:lvl3pPr>
            <a:lvl4pPr>
              <a:defRPr sz="2133">
                <a:solidFill>
                  <a:schemeClr val="accent2"/>
                </a:solidFill>
              </a:defRPr>
            </a:lvl4pPr>
          </a:lstStyle>
          <a:p>
            <a:pPr lvl="0"/>
            <a:r>
              <a:rPr lang="en-US"/>
              <a:t>Click to edit Master text styles</a:t>
            </a:r>
          </a:p>
          <a:p>
            <a:pPr lvl="1"/>
            <a:r>
              <a:rPr lang="en-US"/>
              <a:t>Second level</a:t>
            </a:r>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E00EA370-AC9D-4761-A083-C23DBA623AA7}" type="datetime1">
              <a:rPr lang="sv-SE" smtClean="0"/>
              <a:t>2024-09-10</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49" name="TextBox 48"/>
          <p:cNvSpPr txBox="1"/>
          <p:nvPr userDrawn="1"/>
        </p:nvSpPr>
        <p:spPr>
          <a:xfrm>
            <a:off x="-2285999" y="74615"/>
            <a:ext cx="2245360" cy="784830"/>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Three </a:t>
            </a:r>
            <a:r>
              <a:rPr lang="sv-SE" sz="1200" baseline="0" err="1">
                <a:solidFill>
                  <a:srgbClr val="000000"/>
                </a:solidFill>
                <a:latin typeface="Arial" pitchFamily="34" charset="0"/>
                <a:cs typeface="Arial" pitchFamily="34" charset="0"/>
              </a:rPr>
              <a:t>left</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pictures</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2" name="Title 1"/>
          <p:cNvSpPr>
            <a:spLocks noGrp="1"/>
          </p:cNvSpPr>
          <p:nvPr>
            <p:ph type="title"/>
          </p:nvPr>
        </p:nvSpPr>
        <p:spPr/>
        <p:txBody>
          <a:bodyPr/>
          <a:lstStyle/>
          <a:p>
            <a:r>
              <a:rPr lang="en-US"/>
              <a:t>Click to edit Master title style</a:t>
            </a:r>
            <a:endParaRPr lang="sv-SE"/>
          </a:p>
        </p:txBody>
      </p:sp>
    </p:spTree>
    <p:extLst>
      <p:ext uri="{BB962C8B-B14F-4D97-AF65-F5344CB8AC3E}">
        <p14:creationId xmlns:p14="http://schemas.microsoft.com/office/powerpoint/2010/main" val="10403993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1_Three small pictures, text right">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1" y="1395412"/>
            <a:ext cx="3970800" cy="4765675"/>
          </a:xfrm>
          <a:ln>
            <a:noFill/>
          </a:ln>
        </p:spPr>
        <p:txBody>
          <a:bodyPr tIns="756000" anchor="ctr" anchorCtr="0"/>
          <a:lstStyle>
            <a:lvl1pPr marL="0" indent="0" algn="ctr">
              <a:buNone/>
              <a:defRPr sz="1600"/>
            </a:lvl1pPr>
          </a:lstStyle>
          <a:p>
            <a:r>
              <a:rPr lang="en-US"/>
              <a:t>Click icon to add picture</a:t>
            </a:r>
            <a:endParaRPr lang="sv-SE"/>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5945BFD1-0179-4821-8AA6-83CD6281076B}" type="datetime1">
              <a:rPr lang="sv-SE" smtClean="0"/>
              <a:t>2024-09-10</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49" name="TextBox 48"/>
          <p:cNvSpPr txBox="1"/>
          <p:nvPr userDrawn="1"/>
        </p:nvSpPr>
        <p:spPr>
          <a:xfrm>
            <a:off x="-2285999" y="74615"/>
            <a:ext cx="2245360" cy="784830"/>
          </a:xfrm>
          <a:prstGeom prst="rect">
            <a:avLst/>
          </a:prstGeom>
          <a:noFill/>
        </p:spPr>
        <p:txBody>
          <a:bodyPr wrap="square" rtlCol="0">
            <a:spAutoFit/>
          </a:bodyPr>
          <a:lstStyle/>
          <a:p>
            <a:pPr algn="r"/>
            <a:r>
              <a:rPr lang="sv-SE" sz="1200" baseline="0">
                <a:solidFill>
                  <a:srgbClr val="000000"/>
                </a:solidFill>
                <a:latin typeface="Arial" pitchFamily="34" charset="0"/>
                <a:cs typeface="Arial" pitchFamily="34" charset="0"/>
              </a:rPr>
              <a:t>Three </a:t>
            </a:r>
            <a:r>
              <a:rPr lang="sv-SE" sz="1200" baseline="0" err="1">
                <a:solidFill>
                  <a:srgbClr val="000000"/>
                </a:solidFill>
                <a:latin typeface="Arial" pitchFamily="34" charset="0"/>
                <a:cs typeface="Arial" pitchFamily="34" charset="0"/>
              </a:rPr>
              <a:t>pictures</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35" name="Picture Placeholder 7"/>
          <p:cNvSpPr>
            <a:spLocks noGrp="1"/>
          </p:cNvSpPr>
          <p:nvPr>
            <p:ph type="pic" sz="quarter" idx="19"/>
          </p:nvPr>
        </p:nvSpPr>
        <p:spPr>
          <a:xfrm>
            <a:off x="4110175" y="1395412"/>
            <a:ext cx="3970800" cy="4765675"/>
          </a:xfrm>
          <a:ln>
            <a:noFill/>
          </a:ln>
        </p:spPr>
        <p:txBody>
          <a:bodyPr tIns="756000" anchor="ctr" anchorCtr="0"/>
          <a:lstStyle>
            <a:lvl1pPr marL="0" indent="0" algn="ctr">
              <a:buNone/>
              <a:defRPr sz="1600"/>
            </a:lvl1pPr>
          </a:lstStyle>
          <a:p>
            <a:r>
              <a:rPr lang="en-US"/>
              <a:t>Click icon to add picture</a:t>
            </a:r>
            <a:endParaRPr lang="sv-SE"/>
          </a:p>
        </p:txBody>
      </p:sp>
      <p:sp>
        <p:nvSpPr>
          <p:cNvPr id="36" name="Picture Placeholder 28"/>
          <p:cNvSpPr>
            <a:spLocks noGrp="1"/>
          </p:cNvSpPr>
          <p:nvPr>
            <p:ph type="pic" sz="quarter" idx="20"/>
          </p:nvPr>
        </p:nvSpPr>
        <p:spPr>
          <a:xfrm>
            <a:off x="8220349" y="1395413"/>
            <a:ext cx="3970800" cy="4765675"/>
          </a:xfrm>
        </p:spPr>
        <p:txBody>
          <a:bodyPr tIns="756000" anchor="ctr" anchorCtr="0"/>
          <a:lstStyle>
            <a:lvl1pPr marL="0" indent="0" algn="ctr">
              <a:buFontTx/>
              <a:buNone/>
              <a:defRPr sz="1600"/>
            </a:lvl1pPr>
          </a:lstStyle>
          <a:p>
            <a:r>
              <a:rPr lang="en-US"/>
              <a:t>Click icon to add picture</a:t>
            </a:r>
            <a:endParaRPr lang="sv-SE"/>
          </a:p>
        </p:txBody>
      </p:sp>
      <p:sp>
        <p:nvSpPr>
          <p:cNvPr id="9" name="Title 8"/>
          <p:cNvSpPr>
            <a:spLocks noGrp="1"/>
          </p:cNvSpPr>
          <p:nvPr>
            <p:ph type="title"/>
          </p:nvPr>
        </p:nvSpPr>
        <p:spPr/>
        <p:txBody>
          <a:bodyPr/>
          <a:lstStyle/>
          <a:p>
            <a:r>
              <a:rPr lang="en-US"/>
              <a:t>Click to edit Master title style</a:t>
            </a:r>
            <a:endParaRPr lang="sv-SE"/>
          </a:p>
        </p:txBody>
      </p:sp>
      <p:sp>
        <p:nvSpPr>
          <p:cNvPr id="6" name="Text Placeholder 5"/>
          <p:cNvSpPr>
            <a:spLocks noGrp="1"/>
          </p:cNvSpPr>
          <p:nvPr>
            <p:ph type="body" sz="quarter" idx="21"/>
          </p:nvPr>
        </p:nvSpPr>
        <p:spPr>
          <a:xfrm>
            <a:off x="1" y="5441088"/>
            <a:ext cx="39708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4" name="Text Placeholder 5"/>
          <p:cNvSpPr>
            <a:spLocks noGrp="1"/>
          </p:cNvSpPr>
          <p:nvPr>
            <p:ph type="body" sz="quarter" idx="22"/>
          </p:nvPr>
        </p:nvSpPr>
        <p:spPr>
          <a:xfrm>
            <a:off x="4110175" y="5441088"/>
            <a:ext cx="39708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5" name="Text Placeholder 5"/>
          <p:cNvSpPr>
            <a:spLocks noGrp="1"/>
          </p:cNvSpPr>
          <p:nvPr>
            <p:ph type="body" sz="quarter" idx="23"/>
          </p:nvPr>
        </p:nvSpPr>
        <p:spPr>
          <a:xfrm>
            <a:off x="8220349" y="5441088"/>
            <a:ext cx="39708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grpSp>
        <p:nvGrpSpPr>
          <p:cNvPr id="2" name="Group 1"/>
          <p:cNvGrpSpPr/>
          <p:nvPr userDrawn="1"/>
        </p:nvGrpSpPr>
        <p:grpSpPr>
          <a:xfrm>
            <a:off x="-422733" y="3705133"/>
            <a:ext cx="199870" cy="146232"/>
            <a:chOff x="-422733" y="1249181"/>
            <a:chExt cx="199870" cy="146232"/>
          </a:xfrm>
        </p:grpSpPr>
        <p:cxnSp>
          <p:nvCxnSpPr>
            <p:cNvPr id="26" name="Rak 10"/>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7" name="Rak 10"/>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430661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425">
          <p15:clr>
            <a:srgbClr val="FBAE40"/>
          </p15:clr>
        </p15:guide>
        <p15:guide id="2" orient="horz" pos="2329">
          <p15:clr>
            <a:srgbClr val="FBAE40"/>
          </p15:clr>
        </p15:guide>
      </p15:sldGuideLst>
    </p:ext>
  </p:extLst>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1_Four pictures with titel">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395412"/>
            <a:ext cx="2934000" cy="4765675"/>
          </a:xfrm>
          <a:ln>
            <a:noFill/>
          </a:ln>
        </p:spPr>
        <p:txBody>
          <a:bodyPr tIns="684000" anchor="ctr" anchorCtr="0"/>
          <a:lstStyle>
            <a:lvl1pPr marL="0" indent="0" algn="ctr">
              <a:buNone/>
              <a:defRPr sz="1600"/>
            </a:lvl1pPr>
          </a:lstStyle>
          <a:p>
            <a:r>
              <a:rPr lang="en-US"/>
              <a:t>Click icon to add picture</a:t>
            </a:r>
            <a:endParaRPr lang="sv-SE"/>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7207F111-195C-45CF-B56E-E1EC5F64487F}" type="datetime1">
              <a:rPr lang="sv-SE" smtClean="0"/>
              <a:t>2024-09-10</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49" name="TextBox 48"/>
          <p:cNvSpPr txBox="1"/>
          <p:nvPr userDrawn="1"/>
        </p:nvSpPr>
        <p:spPr>
          <a:xfrm>
            <a:off x="-2285999" y="74615"/>
            <a:ext cx="2245360" cy="784830"/>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Four</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pictures</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35" name="Picture Placeholder 7"/>
          <p:cNvSpPr>
            <a:spLocks noGrp="1"/>
          </p:cNvSpPr>
          <p:nvPr>
            <p:ph type="pic" sz="quarter" idx="19"/>
          </p:nvPr>
        </p:nvSpPr>
        <p:spPr>
          <a:xfrm>
            <a:off x="6165192" y="1395412"/>
            <a:ext cx="2934000" cy="4765675"/>
          </a:xfrm>
          <a:ln>
            <a:noFill/>
          </a:ln>
        </p:spPr>
        <p:txBody>
          <a:bodyPr tIns="684000" anchor="ctr" anchorCtr="0"/>
          <a:lstStyle>
            <a:lvl1pPr marL="0" indent="0" algn="ctr">
              <a:buNone/>
              <a:defRPr sz="1600"/>
            </a:lvl1pPr>
          </a:lstStyle>
          <a:p>
            <a:r>
              <a:rPr lang="en-US"/>
              <a:t>Click icon to add picture</a:t>
            </a:r>
            <a:endParaRPr lang="sv-SE"/>
          </a:p>
        </p:txBody>
      </p:sp>
      <p:sp>
        <p:nvSpPr>
          <p:cNvPr id="36" name="Picture Placeholder 28"/>
          <p:cNvSpPr>
            <a:spLocks noGrp="1"/>
          </p:cNvSpPr>
          <p:nvPr>
            <p:ph type="pic" sz="quarter" idx="20"/>
          </p:nvPr>
        </p:nvSpPr>
        <p:spPr>
          <a:xfrm>
            <a:off x="9247789" y="1395412"/>
            <a:ext cx="2934000" cy="4765675"/>
          </a:xfrm>
        </p:spPr>
        <p:txBody>
          <a:bodyPr tIns="684000" anchor="ctr" anchorCtr="0"/>
          <a:lstStyle>
            <a:lvl1pPr marL="0" indent="0" algn="ctr">
              <a:buFontTx/>
              <a:buNone/>
              <a:defRPr sz="1600"/>
            </a:lvl1pPr>
          </a:lstStyle>
          <a:p>
            <a:r>
              <a:rPr lang="en-US"/>
              <a:t>Click icon to add picture</a:t>
            </a:r>
            <a:endParaRPr lang="sv-SE"/>
          </a:p>
        </p:txBody>
      </p:sp>
      <p:sp>
        <p:nvSpPr>
          <p:cNvPr id="9" name="Title 8"/>
          <p:cNvSpPr>
            <a:spLocks noGrp="1"/>
          </p:cNvSpPr>
          <p:nvPr>
            <p:ph type="title"/>
          </p:nvPr>
        </p:nvSpPr>
        <p:spPr/>
        <p:txBody>
          <a:bodyPr/>
          <a:lstStyle/>
          <a:p>
            <a:r>
              <a:rPr lang="en-US"/>
              <a:t>Click to edit Master title style</a:t>
            </a:r>
            <a:endParaRPr lang="sv-SE"/>
          </a:p>
        </p:txBody>
      </p:sp>
      <p:sp>
        <p:nvSpPr>
          <p:cNvPr id="29" name="Picture Placeholder 7"/>
          <p:cNvSpPr>
            <a:spLocks noGrp="1"/>
          </p:cNvSpPr>
          <p:nvPr>
            <p:ph type="pic" sz="quarter" idx="21"/>
          </p:nvPr>
        </p:nvSpPr>
        <p:spPr>
          <a:xfrm>
            <a:off x="3082596" y="1395412"/>
            <a:ext cx="2934000" cy="4765675"/>
          </a:xfrm>
          <a:ln>
            <a:noFill/>
          </a:ln>
        </p:spPr>
        <p:txBody>
          <a:bodyPr tIns="684000" anchor="ctr" anchorCtr="0"/>
          <a:lstStyle>
            <a:lvl1pPr marL="0" indent="0" algn="ctr">
              <a:buNone/>
              <a:defRPr sz="1600"/>
            </a:lvl1pPr>
          </a:lstStyle>
          <a:p>
            <a:r>
              <a:rPr lang="en-US"/>
              <a:t>Click icon to add picture</a:t>
            </a:r>
            <a:endParaRPr lang="sv-SE"/>
          </a:p>
        </p:txBody>
      </p:sp>
      <p:sp>
        <p:nvSpPr>
          <p:cNvPr id="23" name="Text Placeholder 5"/>
          <p:cNvSpPr>
            <a:spLocks noGrp="1"/>
          </p:cNvSpPr>
          <p:nvPr>
            <p:ph type="body" sz="quarter" idx="22"/>
          </p:nvPr>
        </p:nvSpPr>
        <p:spPr>
          <a:xfrm>
            <a:off x="0"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4" name="Text Placeholder 5"/>
          <p:cNvSpPr>
            <a:spLocks noGrp="1"/>
          </p:cNvSpPr>
          <p:nvPr>
            <p:ph type="body" sz="quarter" idx="23"/>
          </p:nvPr>
        </p:nvSpPr>
        <p:spPr>
          <a:xfrm>
            <a:off x="3082596"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5" name="Text Placeholder 5"/>
          <p:cNvSpPr>
            <a:spLocks noGrp="1"/>
          </p:cNvSpPr>
          <p:nvPr>
            <p:ph type="body" sz="quarter" idx="24"/>
          </p:nvPr>
        </p:nvSpPr>
        <p:spPr>
          <a:xfrm>
            <a:off x="6165192"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6" name="Text Placeholder 5"/>
          <p:cNvSpPr>
            <a:spLocks noGrp="1"/>
          </p:cNvSpPr>
          <p:nvPr>
            <p:ph type="body" sz="quarter" idx="25"/>
          </p:nvPr>
        </p:nvSpPr>
        <p:spPr>
          <a:xfrm>
            <a:off x="9247789" y="5441088"/>
            <a:ext cx="2934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grpSp>
        <p:nvGrpSpPr>
          <p:cNvPr id="27" name="Group 26"/>
          <p:cNvGrpSpPr/>
          <p:nvPr userDrawn="1"/>
        </p:nvGrpSpPr>
        <p:grpSpPr>
          <a:xfrm>
            <a:off x="-422733" y="3705133"/>
            <a:ext cx="199870" cy="146232"/>
            <a:chOff x="-422733" y="1249181"/>
            <a:chExt cx="199870" cy="146232"/>
          </a:xfrm>
        </p:grpSpPr>
        <p:cxnSp>
          <p:nvCxnSpPr>
            <p:cNvPr id="31" name="Rak 10"/>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32" name="Rak 10"/>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061049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332">
          <p15:clr>
            <a:srgbClr val="FBAE40"/>
          </p15:clr>
        </p15:guide>
        <p15:guide id="2" orient="horz" pos="2423">
          <p15:clr>
            <a:srgbClr val="FBAE40"/>
          </p15:clr>
        </p15:guide>
      </p15:sldGuideLst>
    </p:ext>
  </p:extLst>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1_Five pictures with titel">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1395413"/>
            <a:ext cx="2323528"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3" name="Date Placeholder 2"/>
          <p:cNvSpPr>
            <a:spLocks noGrp="1"/>
          </p:cNvSpPr>
          <p:nvPr>
            <p:ph type="dt" sz="half" idx="10"/>
          </p:nvPr>
        </p:nvSpPr>
        <p:spPr>
          <a:xfrm>
            <a:off x="274320" y="6307672"/>
            <a:ext cx="2743200" cy="274320"/>
          </a:xfrm>
          <a:prstGeom prst="rect">
            <a:avLst/>
          </a:prstGeom>
        </p:spPr>
        <p:txBody>
          <a:bodyPr/>
          <a:lstStyle/>
          <a:p>
            <a:pPr>
              <a:defRPr/>
            </a:pPr>
            <a:fld id="{00A2D906-7310-4C8D-97D9-25EE6DFA3081}" type="datetime1">
              <a:rPr lang="sv-SE" smtClean="0"/>
              <a:t>2024-09-10</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p>
            <a:pPr>
              <a:defRPr/>
            </a:pPr>
            <a:endParaRPr lang="sv-SE"/>
          </a:p>
        </p:txBody>
      </p:sp>
      <p:sp>
        <p:nvSpPr>
          <p:cNvPr id="5" name="Slide Number Placeholder 4"/>
          <p:cNvSpPr>
            <a:spLocks noGrp="1"/>
          </p:cNvSpPr>
          <p:nvPr>
            <p:ph type="sldNum" sz="quarter" idx="12"/>
          </p:nvPr>
        </p:nvSpPr>
        <p:spPr>
          <a:xfrm>
            <a:off x="10469880" y="6307672"/>
            <a:ext cx="1463040" cy="274320"/>
          </a:xfrm>
          <a:prstGeom prst="rect">
            <a:avLst/>
          </a:prstGeom>
        </p:spPr>
        <p:txBody>
          <a:bodyPr/>
          <a:lstStyle/>
          <a:p>
            <a:pPr>
              <a:defRPr/>
            </a:pPr>
            <a:fld id="{ACBE7240-11B6-4A7D-A438-C0A3DD527519}" type="slidenum">
              <a:rPr lang="sv-SE" smtClean="0"/>
              <a:pPr>
                <a:defRPr/>
              </a:pPr>
              <a:t>‹#›</a:t>
            </a:fld>
            <a:endParaRPr lang="sv-SE"/>
          </a:p>
        </p:txBody>
      </p:sp>
      <p:sp>
        <p:nvSpPr>
          <p:cNvPr id="49" name="TextBox 48"/>
          <p:cNvSpPr txBox="1"/>
          <p:nvPr userDrawn="1"/>
        </p:nvSpPr>
        <p:spPr>
          <a:xfrm>
            <a:off x="-2285999" y="74615"/>
            <a:ext cx="2245360" cy="784830"/>
          </a:xfrm>
          <a:prstGeom prst="rect">
            <a:avLst/>
          </a:prstGeom>
          <a:noFill/>
        </p:spPr>
        <p:txBody>
          <a:bodyPr wrap="square" rtlCol="0">
            <a:spAutoFit/>
          </a:bodyPr>
          <a:lstStyle/>
          <a:p>
            <a:pPr algn="r"/>
            <a:r>
              <a:rPr lang="sv-SE" sz="1200" baseline="0" err="1">
                <a:solidFill>
                  <a:srgbClr val="000000"/>
                </a:solidFill>
                <a:latin typeface="Arial" pitchFamily="34" charset="0"/>
                <a:cs typeface="Arial" pitchFamily="34" charset="0"/>
              </a:rPr>
              <a:t>Five</a:t>
            </a:r>
            <a:r>
              <a:rPr lang="sv-SE" sz="1200" baseline="0">
                <a:solidFill>
                  <a:srgbClr val="000000"/>
                </a:solidFill>
                <a:latin typeface="Arial" pitchFamily="34" charset="0"/>
                <a:cs typeface="Arial" pitchFamily="34" charset="0"/>
              </a:rPr>
              <a:t> </a:t>
            </a:r>
            <a:r>
              <a:rPr lang="sv-SE" sz="1200" baseline="0" err="1">
                <a:solidFill>
                  <a:srgbClr val="000000"/>
                </a:solidFill>
                <a:latin typeface="Arial" pitchFamily="34" charset="0"/>
                <a:cs typeface="Arial" pitchFamily="34" charset="0"/>
              </a:rPr>
              <a:t>pictures</a:t>
            </a:r>
            <a:br>
              <a:rPr lang="sv-SE" sz="12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Click</a:t>
            </a:r>
            <a:r>
              <a:rPr lang="sv-SE" sz="1100">
                <a:solidFill>
                  <a:srgbClr val="000000"/>
                </a:solidFill>
                <a:latin typeface="Arial" pitchFamily="34" charset="0"/>
                <a:cs typeface="Arial" pitchFamily="34" charset="0"/>
              </a:rPr>
              <a:t> on the </a:t>
            </a:r>
            <a:r>
              <a:rPr lang="sv-SE" sz="1100" err="1">
                <a:solidFill>
                  <a:srgbClr val="000000"/>
                </a:solidFill>
                <a:latin typeface="Arial" pitchFamily="34" charset="0"/>
                <a:cs typeface="Arial" pitchFamily="34" charset="0"/>
              </a:rPr>
              <a:t>picture</a:t>
            </a:r>
            <a:r>
              <a:rPr lang="sv-SE" sz="1100">
                <a:solidFill>
                  <a:srgbClr val="000000"/>
                </a:solidFill>
                <a:latin typeface="Arial" pitchFamily="34" charset="0"/>
                <a:cs typeface="Arial" pitchFamily="34" charset="0"/>
              </a:rPr>
              <a:t> </a:t>
            </a:r>
            <a:br>
              <a:rPr lang="sv-SE" sz="1100">
                <a:solidFill>
                  <a:srgbClr val="000000"/>
                </a:solidFill>
                <a:latin typeface="Arial" pitchFamily="34" charset="0"/>
                <a:cs typeface="Arial" pitchFamily="34" charset="0"/>
              </a:rPr>
            </a:br>
            <a:r>
              <a:rPr lang="sv-SE" sz="1100" err="1">
                <a:solidFill>
                  <a:srgbClr val="000000"/>
                </a:solidFill>
                <a:latin typeface="Arial" pitchFamily="34" charset="0"/>
                <a:cs typeface="Arial" pitchFamily="34" charset="0"/>
              </a:rPr>
              <a:t>icon</a:t>
            </a:r>
            <a:r>
              <a:rPr lang="sv-SE" sz="1100">
                <a:solidFill>
                  <a:srgbClr val="000000"/>
                </a:solidFill>
                <a:latin typeface="Arial" pitchFamily="34" charset="0"/>
                <a:cs typeface="Arial" pitchFamily="34" charset="0"/>
              </a:rPr>
              <a:t> to </a:t>
            </a:r>
            <a:r>
              <a:rPr lang="sv-SE" sz="1100" err="1">
                <a:solidFill>
                  <a:srgbClr val="000000"/>
                </a:solidFill>
                <a:latin typeface="Arial" pitchFamily="34" charset="0"/>
                <a:cs typeface="Arial" pitchFamily="34" charset="0"/>
              </a:rPr>
              <a:t>change</a:t>
            </a:r>
            <a:r>
              <a:rPr lang="sv-SE" sz="1100">
                <a:solidFill>
                  <a:srgbClr val="000000"/>
                </a:solidFill>
                <a:latin typeface="Arial" pitchFamily="34" charset="0"/>
                <a:cs typeface="Arial" pitchFamily="34" charset="0"/>
              </a:rPr>
              <a:t> </a:t>
            </a:r>
            <a:r>
              <a:rPr lang="sv-SE" sz="1100" err="1">
                <a:solidFill>
                  <a:srgbClr val="000000"/>
                </a:solidFill>
                <a:latin typeface="Arial" pitchFamily="34" charset="0"/>
                <a:cs typeface="Arial" pitchFamily="34" charset="0"/>
              </a:rPr>
              <a:t>photo</a:t>
            </a:r>
            <a:endParaRPr lang="sv-SE" sz="1100">
              <a:solidFill>
                <a:srgbClr val="000000"/>
              </a:solidFill>
              <a:latin typeface="Arial" pitchFamily="34" charset="0"/>
              <a:cs typeface="Arial" pitchFamily="34" charset="0"/>
            </a:endParaRPr>
          </a:p>
          <a:p>
            <a:pPr algn="r"/>
            <a:r>
              <a:rPr lang="sv-SE" sz="1100">
                <a:solidFill>
                  <a:srgbClr val="000000"/>
                </a:solidFill>
                <a:latin typeface="Arial" pitchFamily="34" charset="0"/>
                <a:cs typeface="Arial" pitchFamily="34" charset="0"/>
              </a:rPr>
              <a:t> </a:t>
            </a:r>
          </a:p>
        </p:txBody>
      </p:sp>
      <p:sp>
        <p:nvSpPr>
          <p:cNvPr id="35" name="Picture Placeholder 7"/>
          <p:cNvSpPr>
            <a:spLocks noGrp="1"/>
          </p:cNvSpPr>
          <p:nvPr>
            <p:ph type="pic" sz="quarter" idx="19"/>
          </p:nvPr>
        </p:nvSpPr>
        <p:spPr>
          <a:xfrm>
            <a:off x="4935600" y="1395413"/>
            <a:ext cx="2322000"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36" name="Picture Placeholder 28"/>
          <p:cNvSpPr>
            <a:spLocks noGrp="1"/>
          </p:cNvSpPr>
          <p:nvPr>
            <p:ph type="pic" sz="quarter" idx="20"/>
          </p:nvPr>
        </p:nvSpPr>
        <p:spPr>
          <a:xfrm>
            <a:off x="9869673" y="1395413"/>
            <a:ext cx="2322000" cy="4765674"/>
          </a:xfrm>
        </p:spPr>
        <p:txBody>
          <a:bodyPr tIns="864000" anchor="ctr" anchorCtr="0"/>
          <a:lstStyle>
            <a:lvl1pPr marL="0" indent="0" algn="ctr">
              <a:buFontTx/>
              <a:buNone/>
              <a:defRPr sz="1600"/>
            </a:lvl1pPr>
          </a:lstStyle>
          <a:p>
            <a:r>
              <a:rPr lang="en-US"/>
              <a:t>Click icon to add picture</a:t>
            </a:r>
            <a:endParaRPr lang="sv-SE"/>
          </a:p>
        </p:txBody>
      </p:sp>
      <p:sp>
        <p:nvSpPr>
          <p:cNvPr id="9" name="Title 8"/>
          <p:cNvSpPr>
            <a:spLocks noGrp="1"/>
          </p:cNvSpPr>
          <p:nvPr>
            <p:ph type="title"/>
          </p:nvPr>
        </p:nvSpPr>
        <p:spPr/>
        <p:txBody>
          <a:bodyPr/>
          <a:lstStyle/>
          <a:p>
            <a:r>
              <a:rPr lang="en-US"/>
              <a:t>Click to edit Master title style</a:t>
            </a:r>
            <a:endParaRPr lang="sv-SE"/>
          </a:p>
        </p:txBody>
      </p:sp>
      <p:sp>
        <p:nvSpPr>
          <p:cNvPr id="29" name="Picture Placeholder 7"/>
          <p:cNvSpPr>
            <a:spLocks noGrp="1"/>
          </p:cNvSpPr>
          <p:nvPr>
            <p:ph type="pic" sz="quarter" idx="21"/>
          </p:nvPr>
        </p:nvSpPr>
        <p:spPr>
          <a:xfrm>
            <a:off x="2468564" y="1395413"/>
            <a:ext cx="2322000"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31" name="Picture Placeholder 7"/>
          <p:cNvSpPr>
            <a:spLocks noGrp="1"/>
          </p:cNvSpPr>
          <p:nvPr>
            <p:ph type="pic" sz="quarter" idx="22"/>
          </p:nvPr>
        </p:nvSpPr>
        <p:spPr>
          <a:xfrm>
            <a:off x="7402636" y="1395413"/>
            <a:ext cx="2322000" cy="4765674"/>
          </a:xfrm>
          <a:ln>
            <a:noFill/>
          </a:ln>
        </p:spPr>
        <p:txBody>
          <a:bodyPr tIns="864000" anchor="ctr" anchorCtr="0"/>
          <a:lstStyle>
            <a:lvl1pPr marL="0" indent="0" algn="ctr">
              <a:buNone/>
              <a:defRPr sz="1600"/>
            </a:lvl1pPr>
          </a:lstStyle>
          <a:p>
            <a:r>
              <a:rPr lang="en-US"/>
              <a:t>Click icon to add picture</a:t>
            </a:r>
            <a:endParaRPr lang="sv-SE"/>
          </a:p>
        </p:txBody>
      </p:sp>
      <p:sp>
        <p:nvSpPr>
          <p:cNvPr id="24" name="Text Placeholder 5"/>
          <p:cNvSpPr>
            <a:spLocks noGrp="1"/>
          </p:cNvSpPr>
          <p:nvPr>
            <p:ph type="body" sz="quarter" idx="23"/>
          </p:nvPr>
        </p:nvSpPr>
        <p:spPr>
          <a:xfrm>
            <a:off x="0"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5" name="Text Placeholder 5"/>
          <p:cNvSpPr>
            <a:spLocks noGrp="1"/>
          </p:cNvSpPr>
          <p:nvPr>
            <p:ph type="body" sz="quarter" idx="24"/>
          </p:nvPr>
        </p:nvSpPr>
        <p:spPr>
          <a:xfrm>
            <a:off x="2467418"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6" name="Text Placeholder 5"/>
          <p:cNvSpPr>
            <a:spLocks noGrp="1"/>
          </p:cNvSpPr>
          <p:nvPr>
            <p:ph type="body" sz="quarter" idx="25"/>
          </p:nvPr>
        </p:nvSpPr>
        <p:spPr>
          <a:xfrm>
            <a:off x="7402254"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27" name="Text Placeholder 5"/>
          <p:cNvSpPr>
            <a:spLocks noGrp="1"/>
          </p:cNvSpPr>
          <p:nvPr>
            <p:ph type="body" sz="quarter" idx="26"/>
          </p:nvPr>
        </p:nvSpPr>
        <p:spPr>
          <a:xfrm>
            <a:off x="4934836"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sp>
        <p:nvSpPr>
          <p:cNvPr id="32" name="Text Placeholder 5"/>
          <p:cNvSpPr>
            <a:spLocks noGrp="1"/>
          </p:cNvSpPr>
          <p:nvPr>
            <p:ph type="body" sz="quarter" idx="27"/>
          </p:nvPr>
        </p:nvSpPr>
        <p:spPr>
          <a:xfrm>
            <a:off x="9869673" y="5441088"/>
            <a:ext cx="2322000" cy="720000"/>
          </a:xfrm>
          <a:solidFill>
            <a:schemeClr val="accent1"/>
          </a:solidFill>
        </p:spPr>
        <p:txBody>
          <a:bodyPr anchor="ctr" anchorCtr="0"/>
          <a:lstStyle>
            <a:lvl1pPr marL="0" indent="0" algn="ctr">
              <a:buFontTx/>
              <a:buNone/>
              <a:defRPr>
                <a:solidFill>
                  <a:schemeClr val="bg1"/>
                </a:solidFill>
              </a:defRPr>
            </a:lvl1pPr>
          </a:lstStyle>
          <a:p>
            <a:pPr lvl="0"/>
            <a:r>
              <a:rPr lang="en-US"/>
              <a:t>Click to edit Master text styles</a:t>
            </a:r>
          </a:p>
        </p:txBody>
      </p:sp>
      <p:grpSp>
        <p:nvGrpSpPr>
          <p:cNvPr id="47" name="Group 46"/>
          <p:cNvGrpSpPr/>
          <p:nvPr userDrawn="1"/>
        </p:nvGrpSpPr>
        <p:grpSpPr>
          <a:xfrm>
            <a:off x="-422733" y="3705133"/>
            <a:ext cx="199870" cy="146232"/>
            <a:chOff x="-422733" y="1249181"/>
            <a:chExt cx="199870" cy="146232"/>
          </a:xfrm>
        </p:grpSpPr>
        <p:cxnSp>
          <p:nvCxnSpPr>
            <p:cNvPr id="48" name="Rak 10"/>
            <p:cNvCxnSpPr/>
            <p:nvPr userDrawn="1"/>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50" name="Rak 10"/>
            <p:cNvCxnSpPr/>
            <p:nvPr userDrawn="1"/>
          </p:nvCxnSpPr>
          <p:spPr>
            <a:xfrm rot="5400000">
              <a:off x="-322797" y="1149246"/>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097993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425">
          <p15:clr>
            <a:srgbClr val="FBAE40"/>
          </p15:clr>
        </p15:guide>
        <p15:guide id="2" orient="horz" pos="2335">
          <p15:clr>
            <a:srgbClr val="FBAE40"/>
          </p15:clr>
        </p15:guide>
      </p15:sldGuideLst>
    </p:ext>
  </p:extLst>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preserve="1" userDrawn="1">
  <p:cSld name="1_Logotype">
    <p:spTree>
      <p:nvGrpSpPr>
        <p:cNvPr id="1" name=""/>
        <p:cNvGrpSpPr/>
        <p:nvPr/>
      </p:nvGrpSpPr>
      <p:grpSpPr>
        <a:xfrm>
          <a:off x="0" y="0"/>
          <a:ext cx="0" cy="0"/>
          <a:chOff x="0" y="0"/>
          <a:chExt cx="0" cy="0"/>
        </a:xfrm>
      </p:grpSpPr>
      <p:sp>
        <p:nvSpPr>
          <p:cNvPr id="3" name="TextBox 2"/>
          <p:cNvSpPr txBox="1"/>
          <p:nvPr userDrawn="1"/>
        </p:nvSpPr>
        <p:spPr>
          <a:xfrm>
            <a:off x="-2285999" y="143195"/>
            <a:ext cx="2245360" cy="338554"/>
          </a:xfrm>
          <a:prstGeom prst="rect">
            <a:avLst/>
          </a:prstGeom>
          <a:noFill/>
        </p:spPr>
        <p:txBody>
          <a:bodyPr wrap="square" rtlCol="0">
            <a:spAutoFit/>
          </a:bodyPr>
          <a:lstStyle/>
          <a:p>
            <a:pPr algn="r"/>
            <a:r>
              <a:rPr lang="sv-SE" sz="1600">
                <a:solidFill>
                  <a:srgbClr val="000000"/>
                </a:solidFill>
                <a:latin typeface="Arial" pitchFamily="34" charset="0"/>
                <a:cs typeface="Arial" pitchFamily="34" charset="0"/>
              </a:rPr>
              <a:t>Logotype</a:t>
            </a:r>
          </a:p>
        </p:txBody>
      </p:sp>
      <p:sp>
        <p:nvSpPr>
          <p:cNvPr id="2" name="Date Placeholder 1"/>
          <p:cNvSpPr>
            <a:spLocks noGrp="1"/>
          </p:cNvSpPr>
          <p:nvPr>
            <p:ph type="dt" sz="half" idx="10"/>
          </p:nvPr>
        </p:nvSpPr>
        <p:spPr>
          <a:xfrm>
            <a:off x="274320" y="6307672"/>
            <a:ext cx="2743200" cy="274320"/>
          </a:xfrm>
          <a:prstGeom prst="rect">
            <a:avLst/>
          </a:prstGeom>
        </p:spPr>
        <p:txBody>
          <a:bodyPr/>
          <a:lstStyle>
            <a:lvl1pPr>
              <a:defRPr>
                <a:solidFill>
                  <a:schemeClr val="bg1"/>
                </a:solidFill>
              </a:defRPr>
            </a:lvl1pPr>
          </a:lstStyle>
          <a:p>
            <a:pPr>
              <a:defRPr/>
            </a:pPr>
            <a:fld id="{71B0BED0-362A-4020-B121-752A7D96E2C7}" type="datetime1">
              <a:rPr lang="sv-SE" smtClean="0"/>
              <a:t>2024-09-10</a:t>
            </a:fld>
            <a:endParaRPr lang="sv-SE"/>
          </a:p>
        </p:txBody>
      </p:sp>
      <p:sp>
        <p:nvSpPr>
          <p:cNvPr id="4" name="Footer Placeholder 3"/>
          <p:cNvSpPr>
            <a:spLocks noGrp="1"/>
          </p:cNvSpPr>
          <p:nvPr>
            <p:ph type="ftr" sz="quarter" idx="11"/>
          </p:nvPr>
        </p:nvSpPr>
        <p:spPr>
          <a:xfrm>
            <a:off x="3489960" y="6307672"/>
            <a:ext cx="5212080" cy="274320"/>
          </a:xfrm>
          <a:prstGeom prst="rect">
            <a:avLst/>
          </a:prstGeom>
        </p:spPr>
        <p:txBody>
          <a:bodyPr/>
          <a:lstStyle>
            <a:lvl1pPr>
              <a:defRPr>
                <a:solidFill>
                  <a:schemeClr val="bg1"/>
                </a:solidFill>
              </a:defRPr>
            </a:lvl1pPr>
          </a:lstStyle>
          <a:p>
            <a:pPr>
              <a:defRPr/>
            </a:pPr>
            <a:endParaRPr lang="sv-SE"/>
          </a:p>
        </p:txBody>
      </p:sp>
      <p:sp>
        <p:nvSpPr>
          <p:cNvPr id="6" name="Slide Number Placeholder 5"/>
          <p:cNvSpPr>
            <a:spLocks noGrp="1"/>
          </p:cNvSpPr>
          <p:nvPr>
            <p:ph type="sldNum" sz="quarter" idx="12"/>
          </p:nvPr>
        </p:nvSpPr>
        <p:spPr>
          <a:xfrm>
            <a:off x="10469880" y="6307672"/>
            <a:ext cx="1463040" cy="274320"/>
          </a:xfrm>
          <a:prstGeom prst="rect">
            <a:avLst/>
          </a:prstGeom>
        </p:spPr>
        <p:txBody>
          <a:bodyPr/>
          <a:lstStyle>
            <a:lvl1pPr>
              <a:defRPr>
                <a:solidFill>
                  <a:schemeClr val="bg1"/>
                </a:solidFill>
              </a:defRPr>
            </a:lvl1pPr>
          </a:lstStyle>
          <a:p>
            <a:pPr>
              <a:defRPr/>
            </a:pPr>
            <a:fld id="{ACBE7240-11B6-4A7D-A438-C0A3DD527519}" type="slidenum">
              <a:rPr lang="sv-SE" smtClean="0"/>
              <a:pPr>
                <a:defRPr/>
              </a:pPr>
              <a:t>‹#›</a:t>
            </a:fld>
            <a:endParaRPr lang="sv-SE"/>
          </a:p>
        </p:txBody>
      </p:sp>
      <p:pic>
        <p:nvPicPr>
          <p:cNvPr id="9" name="Bildobjekt 1">
            <a:extLst>
              <a:ext uri="{FF2B5EF4-FFF2-40B4-BE49-F238E27FC236}">
                <a16:creationId xmlns:a16="http://schemas.microsoft.com/office/drawing/2014/main" id="{688BD1A5-608B-4599-8E9C-1C059DBA607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1526808" y="1945991"/>
            <a:ext cx="8752304" cy="2966018"/>
          </a:xfrm>
          <a:prstGeom prst="rect">
            <a:avLst/>
          </a:prstGeom>
        </p:spPr>
      </p:pic>
    </p:spTree>
    <p:extLst>
      <p:ext uri="{BB962C8B-B14F-4D97-AF65-F5344CB8AC3E}">
        <p14:creationId xmlns:p14="http://schemas.microsoft.com/office/powerpoint/2010/main" val="24660836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title">
  <p:cSld name="Rubrikbild">
    <p:spTree>
      <p:nvGrpSpPr>
        <p:cNvPr id="1" name=""/>
        <p:cNvGrpSpPr/>
        <p:nvPr/>
      </p:nvGrpSpPr>
      <p:grpSpPr>
        <a:xfrm>
          <a:off x="0" y="0"/>
          <a:ext cx="0" cy="0"/>
          <a:chOff x="0" y="0"/>
          <a:chExt cx="0" cy="0"/>
        </a:xfrm>
      </p:grpSpPr>
      <p:sp>
        <p:nvSpPr>
          <p:cNvPr id="4" name="Rectangle 2"/>
          <p:cNvSpPr>
            <a:spLocks noChangeArrowheads="1"/>
          </p:cNvSpPr>
          <p:nvPr userDrawn="1"/>
        </p:nvSpPr>
        <p:spPr bwMode="auto">
          <a:xfrm>
            <a:off x="-10583" y="990600"/>
            <a:ext cx="304801" cy="5410200"/>
          </a:xfrm>
          <a:prstGeom prst="rect">
            <a:avLst/>
          </a:prstGeom>
          <a:gradFill rotWithShape="0">
            <a:gsLst>
              <a:gs pos="0">
                <a:srgbClr val="57B9DC"/>
              </a:gs>
              <a:gs pos="100000">
                <a:srgbClr val="3773A5"/>
              </a:gs>
            </a:gsLst>
            <a:lin ang="5400000" scaled="1"/>
          </a:gradFill>
          <a:ln w="12700">
            <a:noFill/>
            <a:miter lim="800000"/>
            <a:headEnd type="none" w="sm" len="sm"/>
            <a:tailEnd type="none" w="sm" len="sm"/>
          </a:ln>
          <a:effectLst/>
        </p:spPr>
        <p:txBody>
          <a:bodyPr wrap="none" anchor="ctr"/>
          <a:lstStyle/>
          <a:p>
            <a:pPr>
              <a:defRPr/>
            </a:pPr>
            <a:endParaRPr lang="sv-SE" sz="1600">
              <a:latin typeface="Arial" charset="0"/>
            </a:endParaRPr>
          </a:p>
        </p:txBody>
      </p:sp>
      <p:sp>
        <p:nvSpPr>
          <p:cNvPr id="5" name="Rectangle 3"/>
          <p:cNvSpPr>
            <a:spLocks noChangeArrowheads="1"/>
          </p:cNvSpPr>
          <p:nvPr userDrawn="1"/>
        </p:nvSpPr>
        <p:spPr bwMode="auto">
          <a:xfrm>
            <a:off x="0" y="6400800"/>
            <a:ext cx="12192000" cy="457200"/>
          </a:xfrm>
          <a:prstGeom prst="rect">
            <a:avLst/>
          </a:prstGeom>
          <a:solidFill>
            <a:srgbClr val="3773A5"/>
          </a:solidFill>
          <a:ln w="12700">
            <a:noFill/>
            <a:miter lim="800000"/>
            <a:headEnd type="none" w="sm" len="sm"/>
            <a:tailEnd type="none" w="sm" len="sm"/>
          </a:ln>
          <a:effectLst/>
        </p:spPr>
        <p:txBody>
          <a:bodyPr wrap="none" anchor="ctr"/>
          <a:lstStyle/>
          <a:p>
            <a:pPr>
              <a:defRPr/>
            </a:pPr>
            <a:endParaRPr lang="sv-SE" sz="1600">
              <a:latin typeface="Arial" charset="0"/>
            </a:endParaRPr>
          </a:p>
        </p:txBody>
      </p:sp>
      <p:sp>
        <p:nvSpPr>
          <p:cNvPr id="6" name="Rectangle 4"/>
          <p:cNvSpPr>
            <a:spLocks noChangeArrowheads="1"/>
          </p:cNvSpPr>
          <p:nvPr userDrawn="1"/>
        </p:nvSpPr>
        <p:spPr bwMode="auto">
          <a:xfrm>
            <a:off x="0" y="0"/>
            <a:ext cx="12192000" cy="1066800"/>
          </a:xfrm>
          <a:prstGeom prst="rect">
            <a:avLst/>
          </a:prstGeom>
          <a:solidFill>
            <a:srgbClr val="57B9DC"/>
          </a:solidFill>
          <a:ln w="12700">
            <a:noFill/>
            <a:miter lim="800000"/>
            <a:headEnd type="none" w="sm" len="sm"/>
            <a:tailEnd type="none" w="sm" len="sm"/>
          </a:ln>
          <a:effectLst/>
        </p:spPr>
        <p:txBody>
          <a:bodyPr wrap="none" anchor="ctr"/>
          <a:lstStyle/>
          <a:p>
            <a:pPr>
              <a:defRPr/>
            </a:pPr>
            <a:endParaRPr lang="sv-SE" sz="1600">
              <a:latin typeface="Arial" charset="0"/>
            </a:endParaRPr>
          </a:p>
        </p:txBody>
      </p:sp>
      <p:sp>
        <p:nvSpPr>
          <p:cNvPr id="7" name="Rectangle 7"/>
          <p:cNvSpPr>
            <a:spLocks noChangeArrowheads="1"/>
          </p:cNvSpPr>
          <p:nvPr userDrawn="1"/>
        </p:nvSpPr>
        <p:spPr bwMode="auto">
          <a:xfrm>
            <a:off x="11887200" y="990600"/>
            <a:ext cx="304800" cy="5410200"/>
          </a:xfrm>
          <a:prstGeom prst="rect">
            <a:avLst/>
          </a:prstGeom>
          <a:gradFill rotWithShape="0">
            <a:gsLst>
              <a:gs pos="0">
                <a:srgbClr val="57B9DC"/>
              </a:gs>
              <a:gs pos="100000">
                <a:srgbClr val="3773A5"/>
              </a:gs>
            </a:gsLst>
            <a:lin ang="5400000" scaled="1"/>
          </a:gradFill>
          <a:ln w="12700">
            <a:noFill/>
            <a:miter lim="800000"/>
            <a:headEnd type="none" w="sm" len="sm"/>
            <a:tailEnd type="none" w="sm" len="sm"/>
          </a:ln>
          <a:effectLst/>
        </p:spPr>
        <p:txBody>
          <a:bodyPr wrap="none" anchor="ctr"/>
          <a:lstStyle/>
          <a:p>
            <a:pPr>
              <a:defRPr/>
            </a:pPr>
            <a:endParaRPr lang="sv-SE" sz="1600">
              <a:latin typeface="Arial" charset="0"/>
            </a:endParaRPr>
          </a:p>
        </p:txBody>
      </p:sp>
      <p:sp>
        <p:nvSpPr>
          <p:cNvPr id="88069" name="Rectangle 5"/>
          <p:cNvSpPr>
            <a:spLocks noGrp="1" noChangeArrowheads="1"/>
          </p:cNvSpPr>
          <p:nvPr>
            <p:ph type="ctrTitle"/>
          </p:nvPr>
        </p:nvSpPr>
        <p:spPr>
          <a:xfrm>
            <a:off x="914400" y="3429000"/>
            <a:ext cx="10363200" cy="1143000"/>
          </a:xfrm>
        </p:spPr>
        <p:txBody>
          <a:bodyPr/>
          <a:lstStyle>
            <a:lvl1pPr algn="ctr">
              <a:defRPr>
                <a:solidFill>
                  <a:schemeClr val="tx1"/>
                </a:solidFill>
              </a:defRPr>
            </a:lvl1pPr>
          </a:lstStyle>
          <a:p>
            <a:r>
              <a:rPr lang="sv-SE"/>
              <a:t>Click to edit Master title style</a:t>
            </a:r>
          </a:p>
        </p:txBody>
      </p:sp>
      <p:sp>
        <p:nvSpPr>
          <p:cNvPr id="88070" name="Rectangle 6"/>
          <p:cNvSpPr>
            <a:spLocks noGrp="1" noChangeArrowheads="1"/>
          </p:cNvSpPr>
          <p:nvPr>
            <p:ph type="subTitle" idx="1"/>
          </p:nvPr>
        </p:nvSpPr>
        <p:spPr>
          <a:xfrm>
            <a:off x="1828800" y="4914900"/>
            <a:ext cx="8534400" cy="1181100"/>
          </a:xfrm>
        </p:spPr>
        <p:txBody>
          <a:bodyPr/>
          <a:lstStyle>
            <a:lvl1pPr marL="0" indent="0" algn="ctr">
              <a:buFont typeface="Wingdings" pitchFamily="2" charset="2"/>
              <a:buNone/>
              <a:defRPr/>
            </a:lvl1pPr>
          </a:lstStyle>
          <a:p>
            <a:r>
              <a:rPr lang="sv-SE"/>
              <a:t>Click to edit Master subtitle style</a:t>
            </a:r>
          </a:p>
        </p:txBody>
      </p:sp>
    </p:spTree>
    <p:extLst>
      <p:ext uri="{BB962C8B-B14F-4D97-AF65-F5344CB8AC3E}">
        <p14:creationId xmlns:p14="http://schemas.microsoft.com/office/powerpoint/2010/main" val="1582488577"/>
      </p:ext>
    </p:extLst>
  </p:cSld>
  <p:clrMapOvr>
    <a:masterClrMapping/>
  </p:clrMapOvr>
  <p:transition advClick="0"/>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p:cSld name="Title Blue and Content">
    <p:spTree>
      <p:nvGrpSpPr>
        <p:cNvPr id="1" name=""/>
        <p:cNvGrpSpPr/>
        <p:nvPr/>
      </p:nvGrpSpPr>
      <p:grpSpPr>
        <a:xfrm>
          <a:off x="0" y="0"/>
          <a:ext cx="0" cy="0"/>
          <a:chOff x="0" y="0"/>
          <a:chExt cx="0" cy="0"/>
        </a:xfrm>
      </p:grpSpPr>
      <p:sp>
        <p:nvSpPr>
          <p:cNvPr id="10" name="Rectangle 9"/>
          <p:cNvSpPr/>
          <p:nvPr/>
        </p:nvSpPr>
        <p:spPr>
          <a:xfrm>
            <a:off x="0" y="0"/>
            <a:ext cx="12192000" cy="1399822"/>
          </a:xfrm>
          <a:prstGeom prst="rec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 name="Title 1"/>
          <p:cNvSpPr>
            <a:spLocks noGrp="1"/>
          </p:cNvSpPr>
          <p:nvPr>
            <p:ph type="title"/>
          </p:nvPr>
        </p:nvSpPr>
        <p:spPr>
          <a:xfrm>
            <a:off x="385080" y="197634"/>
            <a:ext cx="11390313" cy="1097766"/>
          </a:xfrm>
        </p:spPr>
        <p:txBody>
          <a:bodyPr/>
          <a:lstStyle>
            <a:lvl1pPr>
              <a:defRPr>
                <a:solidFill>
                  <a:schemeClr val="tx1"/>
                </a:solidFill>
              </a:defRPr>
            </a:lvl1pPr>
          </a:lstStyle>
          <a:p>
            <a:r>
              <a:rPr lang="en-US"/>
              <a:t>Click to edit Master title style</a:t>
            </a:r>
            <a:endParaRPr lang="sv-SE"/>
          </a:p>
        </p:txBody>
      </p:sp>
      <p:sp>
        <p:nvSpPr>
          <p:cNvPr id="11" name="Content Placeholder 6"/>
          <p:cNvSpPr>
            <a:spLocks noGrp="1"/>
          </p:cNvSpPr>
          <p:nvPr>
            <p:ph sz="quarter" idx="14"/>
          </p:nvPr>
        </p:nvSpPr>
        <p:spPr>
          <a:xfrm>
            <a:off x="385080" y="1773237"/>
            <a:ext cx="10191600" cy="4176000"/>
          </a:xfrm>
        </p:spPr>
        <p:txBody>
          <a:bodyPr/>
          <a:lstStyle>
            <a:lvl1pPr>
              <a:buClr>
                <a:srgbClr val="595959"/>
              </a:buClr>
              <a:buFont typeface="Calibri" panose="020F0502020204030204" pitchFamily="34" charset="0"/>
              <a:buChar char="‒"/>
              <a:defRPr>
                <a:solidFill>
                  <a:schemeClr val="bg1"/>
                </a:solidFill>
              </a:defRPr>
            </a:lvl1pPr>
            <a:lvl2pPr>
              <a:buClr>
                <a:srgbClr val="595959"/>
              </a:buClr>
              <a:defRPr>
                <a:solidFill>
                  <a:schemeClr val="bg1"/>
                </a:solidFill>
              </a:defRPr>
            </a:lvl2pPr>
            <a:lvl3pPr>
              <a:buClr>
                <a:srgbClr val="595959"/>
              </a:buClr>
              <a:buFont typeface="Calibri" panose="020F0502020204030204" pitchFamily="34" charset="0"/>
              <a:buChar char="‒"/>
              <a:defRPr>
                <a:solidFill>
                  <a:schemeClr val="bg1"/>
                </a:solidFill>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962994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749">
          <p15:clr>
            <a:srgbClr val="FBAE40"/>
          </p15:clr>
        </p15:guide>
      </p15:sldGuideLst>
    </p:ext>
  </p:extLst>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Trv">
    <p:spTree>
      <p:nvGrpSpPr>
        <p:cNvPr id="1" name=""/>
        <p:cNvGrpSpPr/>
        <p:nvPr/>
      </p:nvGrpSpPr>
      <p:grpSpPr>
        <a:xfrm>
          <a:off x="0" y="0"/>
          <a:ext cx="0" cy="0"/>
          <a:chOff x="0" y="0"/>
          <a:chExt cx="0" cy="0"/>
        </a:xfrm>
      </p:grpSpPr>
      <p:pic>
        <p:nvPicPr>
          <p:cNvPr id="4" name="Bildobjekt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5031809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48.xml"/><Relationship Id="rId18" Type="http://schemas.openxmlformats.org/officeDocument/2006/relationships/slideLayout" Target="../slideLayouts/slideLayout53.xml"/><Relationship Id="rId26" Type="http://schemas.openxmlformats.org/officeDocument/2006/relationships/slideLayout" Target="../slideLayouts/slideLayout61.xml"/><Relationship Id="rId39" Type="http://schemas.openxmlformats.org/officeDocument/2006/relationships/slideLayout" Target="../slideLayouts/slideLayout74.xml"/><Relationship Id="rId21" Type="http://schemas.openxmlformats.org/officeDocument/2006/relationships/slideLayout" Target="../slideLayouts/slideLayout56.xml"/><Relationship Id="rId34" Type="http://schemas.openxmlformats.org/officeDocument/2006/relationships/slideLayout" Target="../slideLayouts/slideLayout69.xml"/><Relationship Id="rId42" Type="http://schemas.openxmlformats.org/officeDocument/2006/relationships/slideLayout" Target="../slideLayouts/slideLayout77.xml"/><Relationship Id="rId47" Type="http://schemas.openxmlformats.org/officeDocument/2006/relationships/slideLayout" Target="../slideLayouts/slideLayout82.xml"/><Relationship Id="rId50" Type="http://schemas.openxmlformats.org/officeDocument/2006/relationships/slideLayout" Target="../slideLayouts/slideLayout85.xml"/><Relationship Id="rId55" Type="http://schemas.openxmlformats.org/officeDocument/2006/relationships/slideLayout" Target="../slideLayouts/slideLayout90.xml"/><Relationship Id="rId63" Type="http://schemas.openxmlformats.org/officeDocument/2006/relationships/theme" Target="../theme/theme2.xml"/><Relationship Id="rId7" Type="http://schemas.openxmlformats.org/officeDocument/2006/relationships/slideLayout" Target="../slideLayouts/slideLayout42.xml"/><Relationship Id="rId2" Type="http://schemas.openxmlformats.org/officeDocument/2006/relationships/slideLayout" Target="../slideLayouts/slideLayout37.xml"/><Relationship Id="rId16" Type="http://schemas.openxmlformats.org/officeDocument/2006/relationships/slideLayout" Target="../slideLayouts/slideLayout51.xml"/><Relationship Id="rId29" Type="http://schemas.openxmlformats.org/officeDocument/2006/relationships/slideLayout" Target="../slideLayouts/slideLayout64.xml"/><Relationship Id="rId11" Type="http://schemas.openxmlformats.org/officeDocument/2006/relationships/slideLayout" Target="../slideLayouts/slideLayout46.xml"/><Relationship Id="rId24" Type="http://schemas.openxmlformats.org/officeDocument/2006/relationships/slideLayout" Target="../slideLayouts/slideLayout59.xml"/><Relationship Id="rId32" Type="http://schemas.openxmlformats.org/officeDocument/2006/relationships/slideLayout" Target="../slideLayouts/slideLayout67.xml"/><Relationship Id="rId37" Type="http://schemas.openxmlformats.org/officeDocument/2006/relationships/slideLayout" Target="../slideLayouts/slideLayout72.xml"/><Relationship Id="rId40" Type="http://schemas.openxmlformats.org/officeDocument/2006/relationships/slideLayout" Target="../slideLayouts/slideLayout75.xml"/><Relationship Id="rId45" Type="http://schemas.openxmlformats.org/officeDocument/2006/relationships/slideLayout" Target="../slideLayouts/slideLayout80.xml"/><Relationship Id="rId53" Type="http://schemas.openxmlformats.org/officeDocument/2006/relationships/slideLayout" Target="../slideLayouts/slideLayout88.xml"/><Relationship Id="rId58" Type="http://schemas.openxmlformats.org/officeDocument/2006/relationships/slideLayout" Target="../slideLayouts/slideLayout93.xml"/><Relationship Id="rId5" Type="http://schemas.openxmlformats.org/officeDocument/2006/relationships/slideLayout" Target="../slideLayouts/slideLayout40.xml"/><Relationship Id="rId61" Type="http://schemas.openxmlformats.org/officeDocument/2006/relationships/slideLayout" Target="../slideLayouts/slideLayout96.xml"/><Relationship Id="rId19" Type="http://schemas.openxmlformats.org/officeDocument/2006/relationships/slideLayout" Target="../slideLayouts/slideLayout54.xml"/><Relationship Id="rId14" Type="http://schemas.openxmlformats.org/officeDocument/2006/relationships/slideLayout" Target="../slideLayouts/slideLayout49.xml"/><Relationship Id="rId22" Type="http://schemas.openxmlformats.org/officeDocument/2006/relationships/slideLayout" Target="../slideLayouts/slideLayout57.xml"/><Relationship Id="rId27" Type="http://schemas.openxmlformats.org/officeDocument/2006/relationships/slideLayout" Target="../slideLayouts/slideLayout62.xml"/><Relationship Id="rId30" Type="http://schemas.openxmlformats.org/officeDocument/2006/relationships/slideLayout" Target="../slideLayouts/slideLayout65.xml"/><Relationship Id="rId35" Type="http://schemas.openxmlformats.org/officeDocument/2006/relationships/slideLayout" Target="../slideLayouts/slideLayout70.xml"/><Relationship Id="rId43" Type="http://schemas.openxmlformats.org/officeDocument/2006/relationships/slideLayout" Target="../slideLayouts/slideLayout78.xml"/><Relationship Id="rId48" Type="http://schemas.openxmlformats.org/officeDocument/2006/relationships/slideLayout" Target="../slideLayouts/slideLayout83.xml"/><Relationship Id="rId56" Type="http://schemas.openxmlformats.org/officeDocument/2006/relationships/slideLayout" Target="../slideLayouts/slideLayout91.xml"/><Relationship Id="rId64" Type="http://schemas.openxmlformats.org/officeDocument/2006/relationships/image" Target="../media/image1.png"/><Relationship Id="rId8" Type="http://schemas.openxmlformats.org/officeDocument/2006/relationships/slideLayout" Target="../slideLayouts/slideLayout43.xml"/><Relationship Id="rId51" Type="http://schemas.openxmlformats.org/officeDocument/2006/relationships/slideLayout" Target="../slideLayouts/slideLayout86.xml"/><Relationship Id="rId3" Type="http://schemas.openxmlformats.org/officeDocument/2006/relationships/slideLayout" Target="../slideLayouts/slideLayout38.xml"/><Relationship Id="rId12" Type="http://schemas.openxmlformats.org/officeDocument/2006/relationships/slideLayout" Target="../slideLayouts/slideLayout47.xml"/><Relationship Id="rId17" Type="http://schemas.openxmlformats.org/officeDocument/2006/relationships/slideLayout" Target="../slideLayouts/slideLayout52.xml"/><Relationship Id="rId25" Type="http://schemas.openxmlformats.org/officeDocument/2006/relationships/slideLayout" Target="../slideLayouts/slideLayout60.xml"/><Relationship Id="rId33" Type="http://schemas.openxmlformats.org/officeDocument/2006/relationships/slideLayout" Target="../slideLayouts/slideLayout68.xml"/><Relationship Id="rId38" Type="http://schemas.openxmlformats.org/officeDocument/2006/relationships/slideLayout" Target="../slideLayouts/slideLayout73.xml"/><Relationship Id="rId46" Type="http://schemas.openxmlformats.org/officeDocument/2006/relationships/slideLayout" Target="../slideLayouts/slideLayout81.xml"/><Relationship Id="rId59" Type="http://schemas.openxmlformats.org/officeDocument/2006/relationships/slideLayout" Target="../slideLayouts/slideLayout94.xml"/><Relationship Id="rId20" Type="http://schemas.openxmlformats.org/officeDocument/2006/relationships/slideLayout" Target="../slideLayouts/slideLayout55.xml"/><Relationship Id="rId41" Type="http://schemas.openxmlformats.org/officeDocument/2006/relationships/slideLayout" Target="../slideLayouts/slideLayout76.xml"/><Relationship Id="rId54" Type="http://schemas.openxmlformats.org/officeDocument/2006/relationships/slideLayout" Target="../slideLayouts/slideLayout89.xml"/><Relationship Id="rId62" Type="http://schemas.openxmlformats.org/officeDocument/2006/relationships/slideLayout" Target="../slideLayouts/slideLayout9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5" Type="http://schemas.openxmlformats.org/officeDocument/2006/relationships/slideLayout" Target="../slideLayouts/slideLayout50.xml"/><Relationship Id="rId23" Type="http://schemas.openxmlformats.org/officeDocument/2006/relationships/slideLayout" Target="../slideLayouts/slideLayout58.xml"/><Relationship Id="rId28" Type="http://schemas.openxmlformats.org/officeDocument/2006/relationships/slideLayout" Target="../slideLayouts/slideLayout63.xml"/><Relationship Id="rId36" Type="http://schemas.openxmlformats.org/officeDocument/2006/relationships/slideLayout" Target="../slideLayouts/slideLayout71.xml"/><Relationship Id="rId49" Type="http://schemas.openxmlformats.org/officeDocument/2006/relationships/slideLayout" Target="../slideLayouts/slideLayout84.xml"/><Relationship Id="rId57" Type="http://schemas.openxmlformats.org/officeDocument/2006/relationships/slideLayout" Target="../slideLayouts/slideLayout92.xml"/><Relationship Id="rId10" Type="http://schemas.openxmlformats.org/officeDocument/2006/relationships/slideLayout" Target="../slideLayouts/slideLayout45.xml"/><Relationship Id="rId31" Type="http://schemas.openxmlformats.org/officeDocument/2006/relationships/slideLayout" Target="../slideLayouts/slideLayout66.xml"/><Relationship Id="rId44" Type="http://schemas.openxmlformats.org/officeDocument/2006/relationships/slideLayout" Target="../slideLayouts/slideLayout79.xml"/><Relationship Id="rId52" Type="http://schemas.openxmlformats.org/officeDocument/2006/relationships/slideLayout" Target="../slideLayouts/slideLayout87.xml"/><Relationship Id="rId60" Type="http://schemas.openxmlformats.org/officeDocument/2006/relationships/slideLayout" Target="../slideLayouts/slideLayout9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98.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99.xml"/></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4.svg"/><Relationship Id="rId3" Type="http://schemas.openxmlformats.org/officeDocument/2006/relationships/slideLayout" Target="../slideLayouts/slideLayout102.xml"/><Relationship Id="rId7" Type="http://schemas.openxmlformats.org/officeDocument/2006/relationships/image" Target="../media/image3.png"/><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theme" Target="../theme/theme5.xml"/><Relationship Id="rId5" Type="http://schemas.openxmlformats.org/officeDocument/2006/relationships/slideLayout" Target="../slideLayouts/slideLayout104.xml"/><Relationship Id="rId4" Type="http://schemas.openxmlformats.org/officeDocument/2006/relationships/slideLayout" Target="../slideLayouts/slideLayout10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rgbClr val="FFFFFF"/>
        </a:solidFill>
        <a:effectLst/>
      </p:bgPr>
    </p:bg>
    <p:spTree>
      <p:nvGrpSpPr>
        <p:cNvPr id="1" name=""/>
        <p:cNvGrpSpPr/>
        <p:nvPr/>
      </p:nvGrpSpPr>
      <p:grpSpPr>
        <a:xfrm>
          <a:off x="0" y="0"/>
          <a:ext cx="0" cy="0"/>
          <a:chOff x="0" y="0"/>
          <a:chExt cx="0" cy="0"/>
        </a:xfrm>
      </p:grpSpPr>
      <p:sp>
        <p:nvSpPr>
          <p:cNvPr id="20" name="Rectangle 19"/>
          <p:cNvSpPr/>
          <p:nvPr userDrawn="1"/>
        </p:nvSpPr>
        <p:spPr>
          <a:xfrm>
            <a:off x="-1591843" y="0"/>
            <a:ext cx="1589378"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1" name="Rectangle 20"/>
          <p:cNvSpPr/>
          <p:nvPr userDrawn="1"/>
        </p:nvSpPr>
        <p:spPr>
          <a:xfrm>
            <a:off x="12192000" y="0"/>
            <a:ext cx="1589378"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27" name="Title Placeholder 1"/>
          <p:cNvSpPr>
            <a:spLocks noGrp="1"/>
          </p:cNvSpPr>
          <p:nvPr>
            <p:ph type="title"/>
          </p:nvPr>
        </p:nvSpPr>
        <p:spPr bwMode="auto">
          <a:xfrm>
            <a:off x="385080" y="197634"/>
            <a:ext cx="11327495" cy="1097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0" numCol="1" anchor="b" anchorCtr="0" compatLnSpc="1">
            <a:prstTxWarp prst="textNoShape">
              <a:avLst/>
            </a:prstTxWarp>
          </a:bodyPr>
          <a:lstStyle/>
          <a:p>
            <a:pPr lvl="0"/>
            <a:endParaRPr lang="sv-SE"/>
          </a:p>
        </p:txBody>
      </p:sp>
      <p:sp>
        <p:nvSpPr>
          <p:cNvPr id="1028" name="Text Placeholder 2"/>
          <p:cNvSpPr>
            <a:spLocks noGrp="1"/>
          </p:cNvSpPr>
          <p:nvPr>
            <p:ph type="body" idx="1"/>
          </p:nvPr>
        </p:nvSpPr>
        <p:spPr bwMode="auto">
          <a:xfrm>
            <a:off x="385080" y="1773239"/>
            <a:ext cx="9988281" cy="4176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44000" tIns="45720" rIns="91440" bIns="45720" numCol="1" anchor="t" anchorCtr="0" compatLnSpc="1">
            <a:prstTxWarp prst="textNoShape">
              <a:avLst/>
            </a:prstTxWarp>
          </a:bodyPr>
          <a:lstStyle/>
          <a:p>
            <a:pPr lvl="0"/>
            <a:r>
              <a:rPr lang="sv-SE" err="1"/>
              <a:t>Click</a:t>
            </a:r>
            <a:r>
              <a:rPr lang="sv-SE"/>
              <a:t> to </a:t>
            </a:r>
            <a:r>
              <a:rPr lang="sv-SE" err="1"/>
              <a:t>edit</a:t>
            </a:r>
            <a:r>
              <a:rPr lang="sv-SE"/>
              <a:t> Master text </a:t>
            </a:r>
            <a:r>
              <a:rPr lang="sv-SE" err="1"/>
              <a:t>styles</a:t>
            </a:r>
            <a:endParaRPr lang="sv-SE"/>
          </a:p>
          <a:p>
            <a:pPr lvl="1"/>
            <a:r>
              <a:rPr lang="sv-SE"/>
              <a:t>Second </a:t>
            </a:r>
            <a:r>
              <a:rPr lang="sv-SE" err="1"/>
              <a:t>level</a:t>
            </a:r>
            <a:endParaRPr lang="sv-SE"/>
          </a:p>
          <a:p>
            <a:pPr lvl="2"/>
            <a:r>
              <a:rPr lang="sv-SE" err="1"/>
              <a:t>Third</a:t>
            </a:r>
            <a:r>
              <a:rPr lang="sv-SE"/>
              <a:t> </a:t>
            </a:r>
            <a:r>
              <a:rPr lang="sv-SE" err="1"/>
              <a:t>level</a:t>
            </a:r>
            <a:endParaRPr lang="sv-SE"/>
          </a:p>
        </p:txBody>
      </p:sp>
      <p:cxnSp>
        <p:nvCxnSpPr>
          <p:cNvPr id="25" name="Rak 10"/>
          <p:cNvCxnSpPr/>
          <p:nvPr/>
        </p:nvCxnSpPr>
        <p:spPr>
          <a:xfrm>
            <a:off x="479425"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Rak 10"/>
          <p:cNvCxnSpPr/>
          <p:nvPr/>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9" name="Rak 10"/>
          <p:cNvCxnSpPr/>
          <p:nvPr/>
        </p:nvCxnSpPr>
        <p:spPr>
          <a:xfrm rot="5400000">
            <a:off x="-322798" y="1678487"/>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5" name="Rak 10"/>
          <p:cNvCxnSpPr/>
          <p:nvPr/>
        </p:nvCxnSpPr>
        <p:spPr>
          <a:xfrm>
            <a:off x="7571215"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7" name="Rak 10"/>
          <p:cNvCxnSpPr/>
          <p:nvPr/>
        </p:nvCxnSpPr>
        <p:spPr>
          <a:xfrm>
            <a:off x="8991489"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8" name="Rak 10"/>
          <p:cNvCxnSpPr/>
          <p:nvPr/>
        </p:nvCxnSpPr>
        <p:spPr>
          <a:xfrm>
            <a:off x="6095785"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7" name="Rak 10"/>
          <p:cNvCxnSpPr/>
          <p:nvPr userDrawn="1"/>
        </p:nvCxnSpPr>
        <p:spPr>
          <a:xfrm rot="5400000">
            <a:off x="-322797" y="1095170"/>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16" name="Bildobjekt 5">
            <a:extLst>
              <a:ext uri="{FF2B5EF4-FFF2-40B4-BE49-F238E27FC236}">
                <a16:creationId xmlns:a16="http://schemas.microsoft.com/office/drawing/2014/main" id="{CE1989CD-4D68-442B-9F5A-A75E0492B796}"/>
              </a:ext>
            </a:extLst>
          </p:cNvPr>
          <p:cNvPicPr>
            <a:picLocks noChangeAspect="1"/>
          </p:cNvPicPr>
          <p:nvPr userDrawn="1"/>
        </p:nvPicPr>
        <p:blipFill>
          <a:blip r:embed="rId37" cstate="email">
            <a:extLst>
              <a:ext uri="{28A0092B-C50C-407E-A947-70E740481C1C}">
                <a14:useLocalDpi xmlns:a14="http://schemas.microsoft.com/office/drawing/2010/main"/>
              </a:ext>
            </a:extLst>
          </a:blip>
          <a:stretch>
            <a:fillRect/>
          </a:stretch>
        </p:blipFill>
        <p:spPr>
          <a:xfrm>
            <a:off x="10810982" y="6258179"/>
            <a:ext cx="1186798" cy="402187"/>
          </a:xfrm>
          <a:prstGeom prst="rect">
            <a:avLst/>
          </a:prstGeom>
        </p:spPr>
      </p:pic>
      <p:sp>
        <p:nvSpPr>
          <p:cNvPr id="3" name="textruta 2">
            <a:extLst>
              <a:ext uri="{FF2B5EF4-FFF2-40B4-BE49-F238E27FC236}">
                <a16:creationId xmlns:a16="http://schemas.microsoft.com/office/drawing/2014/main" id="{4A64908D-6EF4-FA65-4A0F-73AB598AA7B1}"/>
              </a:ext>
            </a:extLst>
          </p:cNvPr>
          <p:cNvSpPr txBox="1"/>
          <p:nvPr userDrawn="1">
            <p:extLst>
              <p:ext uri="{1162E1C5-73C7-4A58-AE30-91384D911F3F}">
                <p184:classification xmlns:p184="http://schemas.microsoft.com/office/powerpoint/2018/4/main" val="hdr"/>
              </p:ext>
            </p:extLst>
          </p:nvPr>
        </p:nvSpPr>
        <p:spPr>
          <a:xfrm>
            <a:off x="5932488" y="63500"/>
            <a:ext cx="349250" cy="121920"/>
          </a:xfrm>
          <a:prstGeom prst="rect">
            <a:avLst/>
          </a:prstGeom>
        </p:spPr>
        <p:txBody>
          <a:bodyPr horzOverflow="overflow" lIns="0" tIns="0" rIns="0" bIns="0">
            <a:spAutoFit/>
          </a:bodyPr>
          <a:lstStyle/>
          <a:p>
            <a:pPr algn="l"/>
            <a:r>
              <a:rPr lang="sv-SE" sz="800">
                <a:solidFill>
                  <a:srgbClr val="000000"/>
                </a:solidFill>
                <a:latin typeface="Calibri" panose="020F0502020204030204" pitchFamily="34" charset="0"/>
                <a:cs typeface="Calibri" panose="020F0502020204030204" pitchFamily="34" charset="0"/>
              </a:rPr>
              <a:t>General</a:t>
            </a:r>
          </a:p>
        </p:txBody>
      </p:sp>
    </p:spTree>
  </p:cSld>
  <p:clrMap bg1="dk2" tx1="lt1" bg2="dk1" tx2="lt2" accent1="accent1" accent2="accent2" accent3="accent3" accent4="accent4" accent5="accent5" accent6="accent6" hlink="hlink" folHlink="folHlink"/>
  <p:sldLayoutIdLst>
    <p:sldLayoutId id="2147483714" r:id="rId1"/>
    <p:sldLayoutId id="2147483715" r:id="rId2"/>
    <p:sldLayoutId id="2147483703" r:id="rId3"/>
    <p:sldLayoutId id="2147483650" r:id="rId4"/>
    <p:sldLayoutId id="2147483666" r:id="rId5"/>
    <p:sldLayoutId id="2147483678" r:id="rId6"/>
    <p:sldLayoutId id="2147483679" r:id="rId7"/>
    <p:sldLayoutId id="2147483740" r:id="rId8"/>
    <p:sldLayoutId id="2147483741" r:id="rId9"/>
    <p:sldLayoutId id="2147483731" r:id="rId10"/>
    <p:sldLayoutId id="2147483722" r:id="rId11"/>
    <p:sldLayoutId id="2147483693" r:id="rId12"/>
    <p:sldLayoutId id="2147483727" r:id="rId13"/>
    <p:sldLayoutId id="2147483733" r:id="rId14"/>
    <p:sldLayoutId id="2147483728" r:id="rId15"/>
    <p:sldLayoutId id="2147483713" r:id="rId16"/>
    <p:sldLayoutId id="2147483695" r:id="rId17"/>
    <p:sldLayoutId id="2147483655" r:id="rId18"/>
    <p:sldLayoutId id="2147483747" r:id="rId19"/>
    <p:sldLayoutId id="2147483748" r:id="rId20"/>
    <p:sldLayoutId id="2147483749" r:id="rId21"/>
    <p:sldLayoutId id="2147483750" r:id="rId22"/>
    <p:sldLayoutId id="2147483751" r:id="rId23"/>
    <p:sldLayoutId id="2147483752" r:id="rId24"/>
    <p:sldLayoutId id="2147483759" r:id="rId25"/>
    <p:sldLayoutId id="2147483760" r:id="rId26"/>
    <p:sldLayoutId id="2147483761" r:id="rId27"/>
    <p:sldLayoutId id="2147483667" r:id="rId28"/>
    <p:sldLayoutId id="2147483677" r:id="rId29"/>
    <p:sldLayoutId id="2147483702" r:id="rId30"/>
    <p:sldLayoutId id="2147483745" r:id="rId31"/>
    <p:sldLayoutId id="2147483746" r:id="rId32"/>
    <p:sldLayoutId id="2147483691" r:id="rId33"/>
    <p:sldLayoutId id="2147483825" r:id="rId34"/>
    <p:sldLayoutId id="2147483883" r:id="rId35"/>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rtl="0" eaLnBrk="1" fontAlgn="base" hangingPunct="1">
        <a:lnSpc>
          <a:spcPct val="90000"/>
        </a:lnSpc>
        <a:spcBef>
          <a:spcPct val="0"/>
        </a:spcBef>
        <a:spcAft>
          <a:spcPct val="0"/>
        </a:spcAft>
        <a:defRPr sz="3600" b="1"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Georgia" pitchFamily="18" charset="0"/>
        </a:defRPr>
      </a:lvl2pPr>
      <a:lvl3pPr algn="l" rtl="0" eaLnBrk="1" fontAlgn="base" hangingPunct="1">
        <a:spcBef>
          <a:spcPct val="0"/>
        </a:spcBef>
        <a:spcAft>
          <a:spcPct val="0"/>
        </a:spcAft>
        <a:defRPr sz="4000">
          <a:solidFill>
            <a:schemeClr val="tx2"/>
          </a:solidFill>
          <a:latin typeface="Georgia" pitchFamily="18" charset="0"/>
        </a:defRPr>
      </a:lvl3pPr>
      <a:lvl4pPr algn="l" rtl="0" eaLnBrk="1" fontAlgn="base" hangingPunct="1">
        <a:spcBef>
          <a:spcPct val="0"/>
        </a:spcBef>
        <a:spcAft>
          <a:spcPct val="0"/>
        </a:spcAft>
        <a:defRPr sz="4000">
          <a:solidFill>
            <a:schemeClr val="tx2"/>
          </a:solidFill>
          <a:latin typeface="Georgia" pitchFamily="18" charset="0"/>
        </a:defRPr>
      </a:lvl4pPr>
      <a:lvl5pPr algn="l" rtl="0" eaLnBrk="1" fontAlgn="base" hangingPunct="1">
        <a:spcBef>
          <a:spcPct val="0"/>
        </a:spcBef>
        <a:spcAft>
          <a:spcPct val="0"/>
        </a:spcAft>
        <a:defRPr sz="4000">
          <a:solidFill>
            <a:schemeClr val="tx2"/>
          </a:solidFill>
          <a:latin typeface="Georgia" pitchFamily="18" charset="0"/>
        </a:defRPr>
      </a:lvl5pPr>
      <a:lvl6pPr marL="609585" algn="l" rtl="0" eaLnBrk="1" fontAlgn="base" hangingPunct="1">
        <a:spcBef>
          <a:spcPct val="0"/>
        </a:spcBef>
        <a:spcAft>
          <a:spcPct val="0"/>
        </a:spcAft>
        <a:defRPr sz="4000">
          <a:solidFill>
            <a:schemeClr val="tx2"/>
          </a:solidFill>
          <a:latin typeface="Georgia" pitchFamily="18" charset="0"/>
        </a:defRPr>
      </a:lvl6pPr>
      <a:lvl7pPr marL="1219170" algn="l" rtl="0" eaLnBrk="1" fontAlgn="base" hangingPunct="1">
        <a:spcBef>
          <a:spcPct val="0"/>
        </a:spcBef>
        <a:spcAft>
          <a:spcPct val="0"/>
        </a:spcAft>
        <a:defRPr sz="4000">
          <a:solidFill>
            <a:schemeClr val="tx2"/>
          </a:solidFill>
          <a:latin typeface="Georgia" pitchFamily="18" charset="0"/>
        </a:defRPr>
      </a:lvl7pPr>
      <a:lvl8pPr marL="1828754" algn="l" rtl="0" eaLnBrk="1" fontAlgn="base" hangingPunct="1">
        <a:spcBef>
          <a:spcPct val="0"/>
        </a:spcBef>
        <a:spcAft>
          <a:spcPct val="0"/>
        </a:spcAft>
        <a:defRPr sz="4000">
          <a:solidFill>
            <a:schemeClr val="tx2"/>
          </a:solidFill>
          <a:latin typeface="Georgia" pitchFamily="18" charset="0"/>
        </a:defRPr>
      </a:lvl8pPr>
      <a:lvl9pPr marL="2438339" algn="l" rtl="0" eaLnBrk="1" fontAlgn="base" hangingPunct="1">
        <a:spcBef>
          <a:spcPct val="0"/>
        </a:spcBef>
        <a:spcAft>
          <a:spcPct val="0"/>
        </a:spcAft>
        <a:defRPr sz="4000">
          <a:solidFill>
            <a:schemeClr val="tx2"/>
          </a:solidFill>
          <a:latin typeface="Georgia" pitchFamily="18" charset="0"/>
        </a:defRPr>
      </a:lvl9pPr>
    </p:titleStyle>
    <p:bodyStyle>
      <a:lvl1pPr marL="180975" indent="-180975" algn="l" rtl="0" eaLnBrk="1" fontAlgn="base" hangingPunct="1">
        <a:lnSpc>
          <a:spcPct val="90000"/>
        </a:lnSpc>
        <a:spcBef>
          <a:spcPts val="900"/>
        </a:spcBef>
        <a:spcAft>
          <a:spcPct val="0"/>
        </a:spcAft>
        <a:buClr>
          <a:schemeClr val="tx2"/>
        </a:buClr>
        <a:buFont typeface="Arial" panose="020B0604020202020204" pitchFamily="34" charset="0"/>
        <a:buChar char="•"/>
        <a:defRPr sz="2000" kern="1200">
          <a:solidFill>
            <a:schemeClr val="tx2"/>
          </a:solidFill>
          <a:latin typeface="+mn-lt"/>
          <a:ea typeface="+mn-ea"/>
          <a:cs typeface="Arial" pitchFamily="34" charset="0"/>
        </a:defRPr>
      </a:lvl1pPr>
      <a:lvl2pPr marL="401638" indent="-204788" algn="l" rtl="0" eaLnBrk="1" fontAlgn="base" hangingPunct="1">
        <a:lnSpc>
          <a:spcPct val="90000"/>
        </a:lnSpc>
        <a:spcBef>
          <a:spcPts val="900"/>
        </a:spcBef>
        <a:spcAft>
          <a:spcPct val="0"/>
        </a:spcAft>
        <a:buClr>
          <a:schemeClr val="tx2"/>
        </a:buClr>
        <a:buFont typeface="Arial" pitchFamily="34" charset="0"/>
        <a:buChar char="‒"/>
        <a:defRPr sz="1800" kern="1200">
          <a:solidFill>
            <a:schemeClr val="tx2"/>
          </a:solidFill>
          <a:latin typeface="+mn-lt"/>
          <a:ea typeface="+mn-ea"/>
          <a:cs typeface="Arial" pitchFamily="34" charset="0"/>
        </a:defRPr>
      </a:lvl2pPr>
      <a:lvl3pPr marL="590550" indent="-180975" algn="l" rtl="0" eaLnBrk="1" fontAlgn="base" hangingPunct="1">
        <a:lnSpc>
          <a:spcPct val="90000"/>
        </a:lnSpc>
        <a:spcBef>
          <a:spcPts val="900"/>
        </a:spcBef>
        <a:spcAft>
          <a:spcPct val="0"/>
        </a:spcAft>
        <a:buClr>
          <a:schemeClr val="tx2"/>
        </a:buClr>
        <a:buFont typeface="Arial" pitchFamily="34" charset="0"/>
        <a:buChar char="•"/>
        <a:defRPr sz="1600" kern="1200">
          <a:solidFill>
            <a:schemeClr val="tx2"/>
          </a:solidFill>
          <a:latin typeface="+mn-lt"/>
          <a:ea typeface="+mn-ea"/>
          <a:cs typeface="Arial" pitchFamily="34" charset="0"/>
        </a:defRPr>
      </a:lvl3pPr>
      <a:lvl4pPr marL="803275" indent="-220663" algn="l" rtl="0" eaLnBrk="1" fontAlgn="base" hangingPunct="1">
        <a:lnSpc>
          <a:spcPct val="90000"/>
        </a:lnSpc>
        <a:spcBef>
          <a:spcPts val="800"/>
        </a:spcBef>
        <a:spcAft>
          <a:spcPct val="0"/>
        </a:spcAft>
        <a:buClr>
          <a:schemeClr val="tx1"/>
        </a:buClr>
        <a:buFont typeface="Arial" pitchFamily="34" charset="0"/>
        <a:buChar char="‒"/>
        <a:defRPr sz="1800" kern="1200">
          <a:solidFill>
            <a:schemeClr val="tx1"/>
          </a:solidFill>
          <a:latin typeface="Arial" pitchFamily="34" charset="0"/>
          <a:ea typeface="+mn-ea"/>
          <a:cs typeface="Arial" pitchFamily="34" charset="0"/>
        </a:defRPr>
      </a:lvl4pPr>
      <a:lvl5pPr marL="985838" indent="-182563" algn="l" rtl="0" eaLnBrk="1" fontAlgn="base" hangingPunct="1">
        <a:spcBef>
          <a:spcPct val="20000"/>
        </a:spcBef>
        <a:spcAft>
          <a:spcPct val="0"/>
        </a:spcAft>
        <a:buClr>
          <a:schemeClr val="tx1"/>
        </a:buClr>
        <a:buFont typeface="Arial" panose="020B0604020202020204" pitchFamily="34" charset="0"/>
        <a:buChar char="•"/>
        <a:defRPr kern="1200">
          <a:solidFill>
            <a:schemeClr val="tx1"/>
          </a:solidFill>
          <a:latin typeface="Arial" pitchFamily="34" charset="0"/>
          <a:ea typeface="+mn-ea"/>
          <a:cs typeface="Arial" pitchFamily="34" charset="0"/>
        </a:defRPr>
      </a:lvl5pPr>
      <a:lvl6pPr marL="3047924" indent="0" algn="l" defTabSz="1219170" rtl="0" eaLnBrk="1" latinLnBrk="0" hangingPunct="1">
        <a:spcBef>
          <a:spcPct val="20000"/>
        </a:spcBef>
        <a:buFont typeface="Arial" pitchFamily="34" charset="0"/>
        <a:buNone/>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sv-S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378">
          <p15:clr>
            <a:srgbClr val="F26B43"/>
          </p15:clr>
        </p15:guide>
        <p15:guide id="3" orient="horz" pos="879">
          <p15:clr>
            <a:srgbClr val="F26B43"/>
          </p15:clr>
        </p15:guide>
        <p15:guide id="4" pos="302">
          <p15:clr>
            <a:srgbClr val="F26B43"/>
          </p15:clr>
        </p15:guide>
        <p15:guide id="6" orient="horz" pos="3748">
          <p15:clr>
            <a:srgbClr val="F26B43"/>
          </p15:clr>
        </p15:guide>
        <p15:guide id="7" orient="horz" pos="1117">
          <p15:clr>
            <a:srgbClr val="F26B43"/>
          </p15:clr>
        </p15:guide>
        <p15:guide id="8" orient="horz" pos="750">
          <p15:clr>
            <a:srgbClr val="F26B43"/>
          </p15:clr>
        </p15:guide>
        <p15:guide id="9" pos="5664">
          <p15:clr>
            <a:srgbClr val="F26B43"/>
          </p15:clr>
        </p15:guide>
        <p15:guide id="10" pos="4770">
          <p15:clr>
            <a:srgbClr val="F26B43"/>
          </p15:clr>
        </p15:guide>
        <p15:guide id="11" pos="3840">
          <p15:clr>
            <a:srgbClr val="F26B43"/>
          </p15:clr>
        </p15:guide>
        <p15:guide id="12" orient="horz" pos="388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gray">
      <p:bgPr>
        <a:solidFill>
          <a:srgbClr val="FFFFFF"/>
        </a:solidFill>
        <a:effectLst/>
      </p:bgPr>
    </p:bg>
    <p:spTree>
      <p:nvGrpSpPr>
        <p:cNvPr id="1" name=""/>
        <p:cNvGrpSpPr/>
        <p:nvPr/>
      </p:nvGrpSpPr>
      <p:grpSpPr>
        <a:xfrm>
          <a:off x="0" y="0"/>
          <a:ext cx="0" cy="0"/>
          <a:chOff x="0" y="0"/>
          <a:chExt cx="0" cy="0"/>
        </a:xfrm>
      </p:grpSpPr>
      <p:sp>
        <p:nvSpPr>
          <p:cNvPr id="20" name="Rectangle 19"/>
          <p:cNvSpPr/>
          <p:nvPr/>
        </p:nvSpPr>
        <p:spPr>
          <a:xfrm>
            <a:off x="-1591843" y="0"/>
            <a:ext cx="1589378"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1" name="Rectangle 20"/>
          <p:cNvSpPr/>
          <p:nvPr/>
        </p:nvSpPr>
        <p:spPr>
          <a:xfrm>
            <a:off x="12192000" y="0"/>
            <a:ext cx="1589378"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27" name="Title Placeholder 1"/>
          <p:cNvSpPr>
            <a:spLocks noGrp="1"/>
          </p:cNvSpPr>
          <p:nvPr>
            <p:ph type="title"/>
          </p:nvPr>
        </p:nvSpPr>
        <p:spPr bwMode="auto">
          <a:xfrm>
            <a:off x="385080" y="197634"/>
            <a:ext cx="11327495" cy="1097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0" numCol="1" anchor="b" anchorCtr="0" compatLnSpc="1">
            <a:prstTxWarp prst="textNoShape">
              <a:avLst/>
            </a:prstTxWarp>
          </a:bodyPr>
          <a:lstStyle/>
          <a:p>
            <a:pPr lvl="0"/>
            <a:endParaRPr lang="sv-SE"/>
          </a:p>
        </p:txBody>
      </p:sp>
      <p:sp>
        <p:nvSpPr>
          <p:cNvPr id="1028" name="Text Placeholder 2"/>
          <p:cNvSpPr>
            <a:spLocks noGrp="1"/>
          </p:cNvSpPr>
          <p:nvPr>
            <p:ph type="body" idx="1"/>
          </p:nvPr>
        </p:nvSpPr>
        <p:spPr bwMode="auto">
          <a:xfrm>
            <a:off x="385080" y="1773239"/>
            <a:ext cx="9988281" cy="4176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44000" tIns="45720" rIns="91440" bIns="45720" numCol="1" anchor="t" anchorCtr="0" compatLnSpc="1">
            <a:prstTxWarp prst="textNoShape">
              <a:avLst/>
            </a:prstTxWarp>
          </a:bodyPr>
          <a:lstStyle/>
          <a:p>
            <a:pPr lvl="0"/>
            <a:r>
              <a:rPr lang="sv-SE" err="1"/>
              <a:t>Click</a:t>
            </a:r>
            <a:r>
              <a:rPr lang="sv-SE"/>
              <a:t> to </a:t>
            </a:r>
            <a:r>
              <a:rPr lang="sv-SE" err="1"/>
              <a:t>edit</a:t>
            </a:r>
            <a:r>
              <a:rPr lang="sv-SE"/>
              <a:t> Master text </a:t>
            </a:r>
            <a:r>
              <a:rPr lang="sv-SE" err="1"/>
              <a:t>styles</a:t>
            </a:r>
            <a:endParaRPr lang="sv-SE"/>
          </a:p>
          <a:p>
            <a:pPr lvl="1"/>
            <a:r>
              <a:rPr lang="sv-SE"/>
              <a:t>Second </a:t>
            </a:r>
            <a:r>
              <a:rPr lang="sv-SE" err="1"/>
              <a:t>level</a:t>
            </a:r>
            <a:endParaRPr lang="sv-SE"/>
          </a:p>
          <a:p>
            <a:pPr lvl="2"/>
            <a:r>
              <a:rPr lang="sv-SE" err="1"/>
              <a:t>Third</a:t>
            </a:r>
            <a:r>
              <a:rPr lang="sv-SE"/>
              <a:t> </a:t>
            </a:r>
            <a:r>
              <a:rPr lang="sv-SE" err="1"/>
              <a:t>level</a:t>
            </a:r>
            <a:endParaRPr lang="sv-SE"/>
          </a:p>
        </p:txBody>
      </p:sp>
      <p:cxnSp>
        <p:nvCxnSpPr>
          <p:cNvPr id="25" name="Rak 10"/>
          <p:cNvCxnSpPr/>
          <p:nvPr/>
        </p:nvCxnSpPr>
        <p:spPr>
          <a:xfrm>
            <a:off x="479425"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Rak 10"/>
          <p:cNvCxnSpPr/>
          <p:nvPr/>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9" name="Rak 10"/>
          <p:cNvCxnSpPr/>
          <p:nvPr/>
        </p:nvCxnSpPr>
        <p:spPr>
          <a:xfrm rot="5400000">
            <a:off x="-322798" y="1678487"/>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5" name="Rak 10"/>
          <p:cNvCxnSpPr/>
          <p:nvPr/>
        </p:nvCxnSpPr>
        <p:spPr>
          <a:xfrm>
            <a:off x="7571215"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7" name="Rak 10"/>
          <p:cNvCxnSpPr/>
          <p:nvPr/>
        </p:nvCxnSpPr>
        <p:spPr>
          <a:xfrm>
            <a:off x="8991489"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8" name="Rak 10"/>
          <p:cNvCxnSpPr/>
          <p:nvPr/>
        </p:nvCxnSpPr>
        <p:spPr>
          <a:xfrm>
            <a:off x="6095785"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7" name="Rak 10"/>
          <p:cNvCxnSpPr/>
          <p:nvPr/>
        </p:nvCxnSpPr>
        <p:spPr>
          <a:xfrm rot="5400000">
            <a:off x="-322797" y="1095170"/>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16" name="Bildobjekt 5">
            <a:extLst>
              <a:ext uri="{FF2B5EF4-FFF2-40B4-BE49-F238E27FC236}">
                <a16:creationId xmlns:a16="http://schemas.microsoft.com/office/drawing/2014/main" id="{CE1989CD-4D68-442B-9F5A-A75E0492B796}"/>
              </a:ext>
            </a:extLst>
          </p:cNvPr>
          <p:cNvPicPr>
            <a:picLocks noChangeAspect="1"/>
          </p:cNvPicPr>
          <p:nvPr/>
        </p:nvPicPr>
        <p:blipFill>
          <a:blip r:embed="rId64" cstate="email">
            <a:extLst>
              <a:ext uri="{28A0092B-C50C-407E-A947-70E740481C1C}">
                <a14:useLocalDpi xmlns:a14="http://schemas.microsoft.com/office/drawing/2010/main"/>
              </a:ext>
            </a:extLst>
          </a:blip>
          <a:stretch>
            <a:fillRect/>
          </a:stretch>
        </p:blipFill>
        <p:spPr>
          <a:xfrm>
            <a:off x="10810982" y="6258179"/>
            <a:ext cx="1186798" cy="402187"/>
          </a:xfrm>
          <a:prstGeom prst="rect">
            <a:avLst/>
          </a:prstGeom>
        </p:spPr>
      </p:pic>
      <p:sp>
        <p:nvSpPr>
          <p:cNvPr id="14" name="Rectangle 13">
            <a:extLst>
              <a:ext uri="{FF2B5EF4-FFF2-40B4-BE49-F238E27FC236}">
                <a16:creationId xmlns:a16="http://schemas.microsoft.com/office/drawing/2014/main" id="{3D61D8A3-30B6-41FD-B2E5-37BEF3D29327}"/>
              </a:ext>
            </a:extLst>
          </p:cNvPr>
          <p:cNvSpPr/>
          <p:nvPr userDrawn="1"/>
        </p:nvSpPr>
        <p:spPr>
          <a:xfrm>
            <a:off x="-1591843" y="0"/>
            <a:ext cx="1589378"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5" name="Rectangle 14">
            <a:extLst>
              <a:ext uri="{FF2B5EF4-FFF2-40B4-BE49-F238E27FC236}">
                <a16:creationId xmlns:a16="http://schemas.microsoft.com/office/drawing/2014/main" id="{90848EB7-47F8-45DF-AB73-01BD0571F69A}"/>
              </a:ext>
            </a:extLst>
          </p:cNvPr>
          <p:cNvSpPr/>
          <p:nvPr userDrawn="1"/>
        </p:nvSpPr>
        <p:spPr>
          <a:xfrm>
            <a:off x="12192000" y="0"/>
            <a:ext cx="1589378"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cxnSp>
        <p:nvCxnSpPr>
          <p:cNvPr id="18" name="Rak 10">
            <a:extLst>
              <a:ext uri="{FF2B5EF4-FFF2-40B4-BE49-F238E27FC236}">
                <a16:creationId xmlns:a16="http://schemas.microsoft.com/office/drawing/2014/main" id="{22AFF379-7E11-41B3-ACAD-647BF6124837}"/>
              </a:ext>
            </a:extLst>
          </p:cNvPr>
          <p:cNvCxnSpPr/>
          <p:nvPr userDrawn="1"/>
        </p:nvCxnSpPr>
        <p:spPr>
          <a:xfrm rot="5400000">
            <a:off x="-322797" y="1095170"/>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19" name="Bildobjekt 5">
            <a:extLst>
              <a:ext uri="{FF2B5EF4-FFF2-40B4-BE49-F238E27FC236}">
                <a16:creationId xmlns:a16="http://schemas.microsoft.com/office/drawing/2014/main" id="{40184F47-285E-4ACA-B1B9-CC67E03F249B}"/>
              </a:ext>
            </a:extLst>
          </p:cNvPr>
          <p:cNvPicPr>
            <a:picLocks noChangeAspect="1"/>
          </p:cNvPicPr>
          <p:nvPr userDrawn="1"/>
        </p:nvPicPr>
        <p:blipFill>
          <a:blip r:embed="rId64" cstate="email">
            <a:extLst>
              <a:ext uri="{28A0092B-C50C-407E-A947-70E740481C1C}">
                <a14:useLocalDpi xmlns:a14="http://schemas.microsoft.com/office/drawing/2010/main"/>
              </a:ext>
            </a:extLst>
          </a:blip>
          <a:stretch>
            <a:fillRect/>
          </a:stretch>
        </p:blipFill>
        <p:spPr>
          <a:xfrm>
            <a:off x="10810982" y="6258179"/>
            <a:ext cx="1186798" cy="402187"/>
          </a:xfrm>
          <a:prstGeom prst="rect">
            <a:avLst/>
          </a:prstGeom>
        </p:spPr>
      </p:pic>
      <p:sp>
        <p:nvSpPr>
          <p:cNvPr id="3" name="textruta 2">
            <a:extLst>
              <a:ext uri="{FF2B5EF4-FFF2-40B4-BE49-F238E27FC236}">
                <a16:creationId xmlns:a16="http://schemas.microsoft.com/office/drawing/2014/main" id="{49DC9A40-347D-984C-34F0-EFA5651F14BA}"/>
              </a:ext>
            </a:extLst>
          </p:cNvPr>
          <p:cNvSpPr txBox="1"/>
          <p:nvPr userDrawn="1">
            <p:extLst>
              <p:ext uri="{1162E1C5-73C7-4A58-AE30-91384D911F3F}">
                <p184:classification xmlns:p184="http://schemas.microsoft.com/office/powerpoint/2018/4/main" val="hdr"/>
              </p:ext>
            </p:extLst>
          </p:nvPr>
        </p:nvSpPr>
        <p:spPr>
          <a:xfrm>
            <a:off x="5932488" y="63500"/>
            <a:ext cx="349250" cy="121920"/>
          </a:xfrm>
          <a:prstGeom prst="rect">
            <a:avLst/>
          </a:prstGeom>
        </p:spPr>
        <p:txBody>
          <a:bodyPr horzOverflow="overflow" lIns="0" tIns="0" rIns="0" bIns="0">
            <a:spAutoFit/>
          </a:bodyPr>
          <a:lstStyle/>
          <a:p>
            <a:pPr algn="l"/>
            <a:r>
              <a:rPr lang="sv-SE" sz="800">
                <a:solidFill>
                  <a:srgbClr val="000000"/>
                </a:solidFill>
                <a:latin typeface="Calibri" panose="020F0502020204030204" pitchFamily="34" charset="0"/>
                <a:cs typeface="Calibri" panose="020F0502020204030204" pitchFamily="34" charset="0"/>
              </a:rPr>
              <a:t>General</a:t>
            </a:r>
          </a:p>
        </p:txBody>
      </p:sp>
    </p:spTree>
    <p:extLst>
      <p:ext uri="{BB962C8B-B14F-4D97-AF65-F5344CB8AC3E}">
        <p14:creationId xmlns:p14="http://schemas.microsoft.com/office/powerpoint/2010/main" val="3526928070"/>
      </p:ext>
    </p:extLst>
  </p:cSld>
  <p:clrMap bg1="dk2" tx1="lt1" bg2="dk1" tx2="lt2" accent1="accent1" accent2="accent2" accent3="accent3" accent4="accent4" accent5="accent5" accent6="accent6" hlink="hlink" folHlink="folHlink"/>
  <p:sldLayoutIdLst>
    <p:sldLayoutId id="2147483884" r:id="rId1"/>
    <p:sldLayoutId id="2147483764" r:id="rId2"/>
    <p:sldLayoutId id="214748388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6" r:id="rId14"/>
    <p:sldLayoutId id="2147483777" r:id="rId15"/>
    <p:sldLayoutId id="2147483778" r:id="rId16"/>
    <p:sldLayoutId id="2147483779" r:id="rId17"/>
    <p:sldLayoutId id="2147483780" r:id="rId18"/>
    <p:sldLayoutId id="2147483781" r:id="rId19"/>
    <p:sldLayoutId id="2147483782" r:id="rId20"/>
    <p:sldLayoutId id="2147483783" r:id="rId21"/>
    <p:sldLayoutId id="2147483784" r:id="rId22"/>
    <p:sldLayoutId id="2147483785" r:id="rId23"/>
    <p:sldLayoutId id="2147483786" r:id="rId24"/>
    <p:sldLayoutId id="2147483787" r:id="rId25"/>
    <p:sldLayoutId id="2147483788" r:id="rId26"/>
    <p:sldLayoutId id="2147483789" r:id="rId27"/>
    <p:sldLayoutId id="2147483790" r:id="rId28"/>
    <p:sldLayoutId id="2147483791" r:id="rId29"/>
    <p:sldLayoutId id="2147483792" r:id="rId30"/>
    <p:sldLayoutId id="2147483793" r:id="rId31"/>
    <p:sldLayoutId id="2147483794" r:id="rId32"/>
    <p:sldLayoutId id="2147483795" r:id="rId33"/>
    <p:sldLayoutId id="2147483796" r:id="rId34"/>
    <p:sldLayoutId id="2147483797" r:id="rId35"/>
    <p:sldLayoutId id="2147483798" r:id="rId36"/>
    <p:sldLayoutId id="2147483799" r:id="rId37"/>
    <p:sldLayoutId id="2147483800" r:id="rId38"/>
    <p:sldLayoutId id="2147483801" r:id="rId39"/>
    <p:sldLayoutId id="2147483802" r:id="rId40"/>
    <p:sldLayoutId id="2147483803" r:id="rId41"/>
    <p:sldLayoutId id="2147483804" r:id="rId42"/>
    <p:sldLayoutId id="2147483805" r:id="rId43"/>
    <p:sldLayoutId id="2147483806" r:id="rId44"/>
    <p:sldLayoutId id="2147483807" r:id="rId45"/>
    <p:sldLayoutId id="2147483808" r:id="rId46"/>
    <p:sldLayoutId id="2147483809" r:id="rId47"/>
    <p:sldLayoutId id="2147483810" r:id="rId48"/>
    <p:sldLayoutId id="2147483811" r:id="rId49"/>
    <p:sldLayoutId id="2147483812" r:id="rId50"/>
    <p:sldLayoutId id="2147483813" r:id="rId51"/>
    <p:sldLayoutId id="2147483814" r:id="rId52"/>
    <p:sldLayoutId id="2147483815" r:id="rId53"/>
    <p:sldLayoutId id="2147483816" r:id="rId54"/>
    <p:sldLayoutId id="2147483817" r:id="rId55"/>
    <p:sldLayoutId id="2147483818" r:id="rId56"/>
    <p:sldLayoutId id="2147483819" r:id="rId57"/>
    <p:sldLayoutId id="2147483820" r:id="rId58"/>
    <p:sldLayoutId id="2147483821" r:id="rId59"/>
    <p:sldLayoutId id="2147483822" r:id="rId60"/>
    <p:sldLayoutId id="2147483823" r:id="rId61"/>
    <p:sldLayoutId id="2147483824" r:id="rId6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rtl="0" eaLnBrk="1" fontAlgn="base" hangingPunct="1">
        <a:lnSpc>
          <a:spcPct val="90000"/>
        </a:lnSpc>
        <a:spcBef>
          <a:spcPct val="0"/>
        </a:spcBef>
        <a:spcAft>
          <a:spcPct val="0"/>
        </a:spcAft>
        <a:defRPr sz="3600" b="1"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Georgia" pitchFamily="18" charset="0"/>
        </a:defRPr>
      </a:lvl2pPr>
      <a:lvl3pPr algn="l" rtl="0" eaLnBrk="1" fontAlgn="base" hangingPunct="1">
        <a:spcBef>
          <a:spcPct val="0"/>
        </a:spcBef>
        <a:spcAft>
          <a:spcPct val="0"/>
        </a:spcAft>
        <a:defRPr sz="4000">
          <a:solidFill>
            <a:schemeClr val="tx2"/>
          </a:solidFill>
          <a:latin typeface="Georgia" pitchFamily="18" charset="0"/>
        </a:defRPr>
      </a:lvl3pPr>
      <a:lvl4pPr algn="l" rtl="0" eaLnBrk="1" fontAlgn="base" hangingPunct="1">
        <a:spcBef>
          <a:spcPct val="0"/>
        </a:spcBef>
        <a:spcAft>
          <a:spcPct val="0"/>
        </a:spcAft>
        <a:defRPr sz="4000">
          <a:solidFill>
            <a:schemeClr val="tx2"/>
          </a:solidFill>
          <a:latin typeface="Georgia" pitchFamily="18" charset="0"/>
        </a:defRPr>
      </a:lvl4pPr>
      <a:lvl5pPr algn="l" rtl="0" eaLnBrk="1" fontAlgn="base" hangingPunct="1">
        <a:spcBef>
          <a:spcPct val="0"/>
        </a:spcBef>
        <a:spcAft>
          <a:spcPct val="0"/>
        </a:spcAft>
        <a:defRPr sz="4000">
          <a:solidFill>
            <a:schemeClr val="tx2"/>
          </a:solidFill>
          <a:latin typeface="Georgia" pitchFamily="18" charset="0"/>
        </a:defRPr>
      </a:lvl5pPr>
      <a:lvl6pPr marL="609585" algn="l" rtl="0" eaLnBrk="1" fontAlgn="base" hangingPunct="1">
        <a:spcBef>
          <a:spcPct val="0"/>
        </a:spcBef>
        <a:spcAft>
          <a:spcPct val="0"/>
        </a:spcAft>
        <a:defRPr sz="4000">
          <a:solidFill>
            <a:schemeClr val="tx2"/>
          </a:solidFill>
          <a:latin typeface="Georgia" pitchFamily="18" charset="0"/>
        </a:defRPr>
      </a:lvl6pPr>
      <a:lvl7pPr marL="1219170" algn="l" rtl="0" eaLnBrk="1" fontAlgn="base" hangingPunct="1">
        <a:spcBef>
          <a:spcPct val="0"/>
        </a:spcBef>
        <a:spcAft>
          <a:spcPct val="0"/>
        </a:spcAft>
        <a:defRPr sz="4000">
          <a:solidFill>
            <a:schemeClr val="tx2"/>
          </a:solidFill>
          <a:latin typeface="Georgia" pitchFamily="18" charset="0"/>
        </a:defRPr>
      </a:lvl7pPr>
      <a:lvl8pPr marL="1828754" algn="l" rtl="0" eaLnBrk="1" fontAlgn="base" hangingPunct="1">
        <a:spcBef>
          <a:spcPct val="0"/>
        </a:spcBef>
        <a:spcAft>
          <a:spcPct val="0"/>
        </a:spcAft>
        <a:defRPr sz="4000">
          <a:solidFill>
            <a:schemeClr val="tx2"/>
          </a:solidFill>
          <a:latin typeface="Georgia" pitchFamily="18" charset="0"/>
        </a:defRPr>
      </a:lvl8pPr>
      <a:lvl9pPr marL="2438339" algn="l" rtl="0" eaLnBrk="1" fontAlgn="base" hangingPunct="1">
        <a:spcBef>
          <a:spcPct val="0"/>
        </a:spcBef>
        <a:spcAft>
          <a:spcPct val="0"/>
        </a:spcAft>
        <a:defRPr sz="4000">
          <a:solidFill>
            <a:schemeClr val="tx2"/>
          </a:solidFill>
          <a:latin typeface="Georgia" pitchFamily="18" charset="0"/>
        </a:defRPr>
      </a:lvl9pPr>
    </p:titleStyle>
    <p:bodyStyle>
      <a:lvl1pPr marL="180975" indent="-180975" algn="l" rtl="0" eaLnBrk="1" fontAlgn="base" hangingPunct="1">
        <a:lnSpc>
          <a:spcPct val="90000"/>
        </a:lnSpc>
        <a:spcBef>
          <a:spcPts val="900"/>
        </a:spcBef>
        <a:spcAft>
          <a:spcPct val="0"/>
        </a:spcAft>
        <a:buClr>
          <a:schemeClr val="tx2"/>
        </a:buClr>
        <a:buFont typeface="Arial" panose="020B0604020202020204" pitchFamily="34" charset="0"/>
        <a:buChar char="•"/>
        <a:defRPr sz="2000" kern="1200">
          <a:solidFill>
            <a:schemeClr val="tx2"/>
          </a:solidFill>
          <a:latin typeface="+mn-lt"/>
          <a:ea typeface="+mn-ea"/>
          <a:cs typeface="Arial" pitchFamily="34" charset="0"/>
        </a:defRPr>
      </a:lvl1pPr>
      <a:lvl2pPr marL="401638" indent="-204788" algn="l" rtl="0" eaLnBrk="1" fontAlgn="base" hangingPunct="1">
        <a:lnSpc>
          <a:spcPct val="90000"/>
        </a:lnSpc>
        <a:spcBef>
          <a:spcPts val="900"/>
        </a:spcBef>
        <a:spcAft>
          <a:spcPct val="0"/>
        </a:spcAft>
        <a:buClr>
          <a:schemeClr val="tx2"/>
        </a:buClr>
        <a:buFont typeface="Arial" pitchFamily="34" charset="0"/>
        <a:buChar char="‒"/>
        <a:defRPr sz="1800" kern="1200">
          <a:solidFill>
            <a:schemeClr val="tx2"/>
          </a:solidFill>
          <a:latin typeface="+mn-lt"/>
          <a:ea typeface="+mn-ea"/>
          <a:cs typeface="Arial" pitchFamily="34" charset="0"/>
        </a:defRPr>
      </a:lvl2pPr>
      <a:lvl3pPr marL="590550" indent="-180975" algn="l" rtl="0" eaLnBrk="1" fontAlgn="base" hangingPunct="1">
        <a:lnSpc>
          <a:spcPct val="90000"/>
        </a:lnSpc>
        <a:spcBef>
          <a:spcPts val="900"/>
        </a:spcBef>
        <a:spcAft>
          <a:spcPct val="0"/>
        </a:spcAft>
        <a:buClr>
          <a:schemeClr val="tx2"/>
        </a:buClr>
        <a:buFont typeface="Arial" pitchFamily="34" charset="0"/>
        <a:buChar char="•"/>
        <a:defRPr sz="1600" kern="1200">
          <a:solidFill>
            <a:schemeClr val="tx2"/>
          </a:solidFill>
          <a:latin typeface="+mn-lt"/>
          <a:ea typeface="+mn-ea"/>
          <a:cs typeface="Arial" pitchFamily="34" charset="0"/>
        </a:defRPr>
      </a:lvl3pPr>
      <a:lvl4pPr marL="803275" indent="-220663" algn="l" rtl="0" eaLnBrk="1" fontAlgn="base" hangingPunct="1">
        <a:lnSpc>
          <a:spcPct val="90000"/>
        </a:lnSpc>
        <a:spcBef>
          <a:spcPts val="800"/>
        </a:spcBef>
        <a:spcAft>
          <a:spcPct val="0"/>
        </a:spcAft>
        <a:buClr>
          <a:schemeClr val="tx1"/>
        </a:buClr>
        <a:buFont typeface="Arial" pitchFamily="34" charset="0"/>
        <a:buChar char="‒"/>
        <a:defRPr sz="1800" kern="1200">
          <a:solidFill>
            <a:schemeClr val="tx1"/>
          </a:solidFill>
          <a:latin typeface="Arial" pitchFamily="34" charset="0"/>
          <a:ea typeface="+mn-ea"/>
          <a:cs typeface="Arial" pitchFamily="34" charset="0"/>
        </a:defRPr>
      </a:lvl4pPr>
      <a:lvl5pPr marL="985838" indent="-182563" algn="l" rtl="0" eaLnBrk="1" fontAlgn="base" hangingPunct="1">
        <a:spcBef>
          <a:spcPct val="20000"/>
        </a:spcBef>
        <a:spcAft>
          <a:spcPct val="0"/>
        </a:spcAft>
        <a:buClr>
          <a:schemeClr val="tx1"/>
        </a:buClr>
        <a:buFont typeface="Arial" panose="020B0604020202020204" pitchFamily="34" charset="0"/>
        <a:buChar char="•"/>
        <a:defRPr kern="1200">
          <a:solidFill>
            <a:schemeClr val="tx1"/>
          </a:solidFill>
          <a:latin typeface="Arial" pitchFamily="34" charset="0"/>
          <a:ea typeface="+mn-ea"/>
          <a:cs typeface="Arial" pitchFamily="34" charset="0"/>
        </a:defRPr>
      </a:lvl5pPr>
      <a:lvl6pPr marL="3047924" indent="0" algn="l" defTabSz="1219170" rtl="0" eaLnBrk="1" latinLnBrk="0" hangingPunct="1">
        <a:spcBef>
          <a:spcPct val="20000"/>
        </a:spcBef>
        <a:buFont typeface="Arial" pitchFamily="34" charset="0"/>
        <a:buNone/>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sv-S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3" pos="7378">
          <p15:clr>
            <a:srgbClr val="F26B43"/>
          </p15:clr>
        </p15:guide>
        <p15:guide id="14" orient="horz" pos="879">
          <p15:clr>
            <a:srgbClr val="F26B43"/>
          </p15:clr>
        </p15:guide>
        <p15:guide id="15" pos="302">
          <p15:clr>
            <a:srgbClr val="F26B43"/>
          </p15:clr>
        </p15:guide>
        <p15:guide id="16" orient="horz" pos="3748">
          <p15:clr>
            <a:srgbClr val="F26B43"/>
          </p15:clr>
        </p15:guide>
        <p15:guide id="17" orient="horz" pos="1117">
          <p15:clr>
            <a:srgbClr val="F26B43"/>
          </p15:clr>
        </p15:guide>
        <p15:guide id="18" orient="horz" pos="750">
          <p15:clr>
            <a:srgbClr val="F26B43"/>
          </p15:clr>
        </p15:guide>
        <p15:guide id="19" pos="5664">
          <p15:clr>
            <a:srgbClr val="F26B43"/>
          </p15:clr>
        </p15:guide>
        <p15:guide id="20" pos="4770">
          <p15:clr>
            <a:srgbClr val="F26B43"/>
          </p15:clr>
        </p15:guide>
        <p15:guide id="21" pos="3840">
          <p15:clr>
            <a:srgbClr val="F26B43"/>
          </p15:clr>
        </p15:guide>
        <p15:guide id="22" orient="horz" pos="388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bwMode="gray">
      <p:bgPr>
        <a:solidFill>
          <a:srgbClr val="FFFFFF"/>
        </a:solidFill>
        <a:effectLst/>
      </p:bgPr>
    </p:bg>
    <p:spTree>
      <p:nvGrpSpPr>
        <p:cNvPr id="1" name=""/>
        <p:cNvGrpSpPr/>
        <p:nvPr/>
      </p:nvGrpSpPr>
      <p:grpSpPr>
        <a:xfrm>
          <a:off x="0" y="0"/>
          <a:ext cx="0" cy="0"/>
          <a:chOff x="0" y="0"/>
          <a:chExt cx="0" cy="0"/>
        </a:xfrm>
      </p:grpSpPr>
      <p:sp>
        <p:nvSpPr>
          <p:cNvPr id="20" name="Rectangle 19"/>
          <p:cNvSpPr/>
          <p:nvPr/>
        </p:nvSpPr>
        <p:spPr>
          <a:xfrm>
            <a:off x="-1591843" y="0"/>
            <a:ext cx="1589378"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21" name="Rectangle 20"/>
          <p:cNvSpPr/>
          <p:nvPr/>
        </p:nvSpPr>
        <p:spPr>
          <a:xfrm>
            <a:off x="12192000" y="0"/>
            <a:ext cx="1589378"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solidFill>
                <a:srgbClr val="FFFFFF"/>
              </a:solidFill>
              <a:latin typeface="Arial" pitchFamily="34" charset="0"/>
              <a:cs typeface="Arial" pitchFamily="34" charset="0"/>
            </a:endParaRPr>
          </a:p>
        </p:txBody>
      </p:sp>
      <p:sp>
        <p:nvSpPr>
          <p:cNvPr id="1027" name="Title Placeholder 1"/>
          <p:cNvSpPr>
            <a:spLocks noGrp="1"/>
          </p:cNvSpPr>
          <p:nvPr>
            <p:ph type="title"/>
          </p:nvPr>
        </p:nvSpPr>
        <p:spPr bwMode="auto">
          <a:xfrm>
            <a:off x="385080" y="197634"/>
            <a:ext cx="11327495" cy="10977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0" numCol="1" anchor="b" anchorCtr="0" compatLnSpc="1">
            <a:prstTxWarp prst="textNoShape">
              <a:avLst/>
            </a:prstTxWarp>
          </a:bodyPr>
          <a:lstStyle/>
          <a:p>
            <a:pPr lvl="0"/>
            <a:endParaRPr lang="sv-SE"/>
          </a:p>
        </p:txBody>
      </p:sp>
      <p:sp>
        <p:nvSpPr>
          <p:cNvPr id="1028" name="Text Placeholder 2"/>
          <p:cNvSpPr>
            <a:spLocks noGrp="1"/>
          </p:cNvSpPr>
          <p:nvPr>
            <p:ph type="body" idx="1"/>
          </p:nvPr>
        </p:nvSpPr>
        <p:spPr bwMode="auto">
          <a:xfrm>
            <a:off x="385080" y="1773239"/>
            <a:ext cx="9988281" cy="41767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144000" tIns="45720" rIns="91440" bIns="45720" numCol="1" anchor="t" anchorCtr="0" compatLnSpc="1">
            <a:prstTxWarp prst="textNoShape">
              <a:avLst/>
            </a:prstTxWarp>
          </a:bodyPr>
          <a:lstStyle/>
          <a:p>
            <a:pPr lvl="0"/>
            <a:r>
              <a:rPr lang="sv-SE" err="1"/>
              <a:t>Click</a:t>
            </a:r>
            <a:r>
              <a:rPr lang="sv-SE"/>
              <a:t> to </a:t>
            </a:r>
            <a:r>
              <a:rPr lang="sv-SE" err="1"/>
              <a:t>edit</a:t>
            </a:r>
            <a:r>
              <a:rPr lang="sv-SE"/>
              <a:t> Master text </a:t>
            </a:r>
            <a:r>
              <a:rPr lang="sv-SE" err="1"/>
              <a:t>styles</a:t>
            </a:r>
            <a:endParaRPr lang="sv-SE"/>
          </a:p>
          <a:p>
            <a:pPr lvl="1"/>
            <a:r>
              <a:rPr lang="sv-SE"/>
              <a:t>Second </a:t>
            </a:r>
            <a:r>
              <a:rPr lang="sv-SE" err="1"/>
              <a:t>level</a:t>
            </a:r>
            <a:endParaRPr lang="sv-SE"/>
          </a:p>
          <a:p>
            <a:pPr lvl="2"/>
            <a:r>
              <a:rPr lang="sv-SE" err="1"/>
              <a:t>Thirdlevel</a:t>
            </a:r>
            <a:endParaRPr lang="sv-SE"/>
          </a:p>
        </p:txBody>
      </p:sp>
      <p:cxnSp>
        <p:nvCxnSpPr>
          <p:cNvPr id="25" name="Rak 10"/>
          <p:cNvCxnSpPr/>
          <p:nvPr/>
        </p:nvCxnSpPr>
        <p:spPr>
          <a:xfrm>
            <a:off x="479425"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Rak 10"/>
          <p:cNvCxnSpPr/>
          <p:nvPr/>
        </p:nvCxnSpPr>
        <p:spPr>
          <a:xfrm rot="5400000">
            <a:off x="-322798" y="1295478"/>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9" name="Rak 10"/>
          <p:cNvCxnSpPr/>
          <p:nvPr/>
        </p:nvCxnSpPr>
        <p:spPr>
          <a:xfrm rot="5400000">
            <a:off x="-322798" y="1678487"/>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5" name="Rak 10"/>
          <p:cNvCxnSpPr/>
          <p:nvPr/>
        </p:nvCxnSpPr>
        <p:spPr>
          <a:xfrm>
            <a:off x="7571215"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7" name="Rak 10"/>
          <p:cNvCxnSpPr/>
          <p:nvPr/>
        </p:nvCxnSpPr>
        <p:spPr>
          <a:xfrm>
            <a:off x="8991489"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48" name="Rak 10"/>
          <p:cNvCxnSpPr/>
          <p:nvPr/>
        </p:nvCxnSpPr>
        <p:spPr>
          <a:xfrm>
            <a:off x="6095785" y="-302302"/>
            <a:ext cx="0" cy="149903"/>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17" name="Rak 10"/>
          <p:cNvCxnSpPr/>
          <p:nvPr/>
        </p:nvCxnSpPr>
        <p:spPr>
          <a:xfrm rot="5400000">
            <a:off x="-322797" y="1095170"/>
            <a:ext cx="0" cy="199869"/>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pic>
        <p:nvPicPr>
          <p:cNvPr id="16" name="Bildobjekt 5">
            <a:extLst>
              <a:ext uri="{FF2B5EF4-FFF2-40B4-BE49-F238E27FC236}">
                <a16:creationId xmlns:a16="http://schemas.microsoft.com/office/drawing/2014/main" id="{CE1989CD-4D68-442B-9F5A-A75E0492B796}"/>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810982" y="6258179"/>
            <a:ext cx="1186798" cy="402187"/>
          </a:xfrm>
          <a:prstGeom prst="rect">
            <a:avLst/>
          </a:prstGeom>
        </p:spPr>
      </p:pic>
      <p:sp>
        <p:nvSpPr>
          <p:cNvPr id="3" name="textruta 2">
            <a:extLst>
              <a:ext uri="{FF2B5EF4-FFF2-40B4-BE49-F238E27FC236}">
                <a16:creationId xmlns:a16="http://schemas.microsoft.com/office/drawing/2014/main" id="{ED36BA6B-4AE3-3FCF-19C0-B4308447E221}"/>
              </a:ext>
            </a:extLst>
          </p:cNvPr>
          <p:cNvSpPr txBox="1"/>
          <p:nvPr userDrawn="1">
            <p:extLst>
              <p:ext uri="{1162E1C5-73C7-4A58-AE30-91384D911F3F}">
                <p184:classification xmlns:p184="http://schemas.microsoft.com/office/powerpoint/2018/4/main" val="hdr"/>
              </p:ext>
            </p:extLst>
          </p:nvPr>
        </p:nvSpPr>
        <p:spPr>
          <a:xfrm>
            <a:off x="5932488" y="63500"/>
            <a:ext cx="349250" cy="121920"/>
          </a:xfrm>
          <a:prstGeom prst="rect">
            <a:avLst/>
          </a:prstGeom>
        </p:spPr>
        <p:txBody>
          <a:bodyPr horzOverflow="overflow" lIns="0" tIns="0" rIns="0" bIns="0">
            <a:spAutoFit/>
          </a:bodyPr>
          <a:lstStyle/>
          <a:p>
            <a:pPr algn="l"/>
            <a:r>
              <a:rPr lang="sv-SE" sz="800">
                <a:solidFill>
                  <a:srgbClr val="000000"/>
                </a:solidFill>
                <a:latin typeface="Calibri" panose="020F0502020204030204" pitchFamily="34" charset="0"/>
                <a:cs typeface="Calibri" panose="020F0502020204030204" pitchFamily="34" charset="0"/>
              </a:rPr>
              <a:t>General</a:t>
            </a:r>
          </a:p>
        </p:txBody>
      </p:sp>
    </p:spTree>
    <p:extLst>
      <p:ext uri="{BB962C8B-B14F-4D97-AF65-F5344CB8AC3E}">
        <p14:creationId xmlns:p14="http://schemas.microsoft.com/office/powerpoint/2010/main" val="3388820861"/>
      </p:ext>
    </p:extLst>
  </p:cSld>
  <p:clrMap bg1="dk2" tx1="lt1" bg2="dk1" tx2="lt2" accent1="accent1" accent2="accent2" accent3="accent3" accent4="accent4" accent5="accent5" accent6="accent6" hlink="hlink" folHlink="folHlink"/>
  <p:sldLayoutIdLst>
    <p:sldLayoutId id="2147483765" r:id="rId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rtl="0" eaLnBrk="1" fontAlgn="base" hangingPunct="1">
        <a:lnSpc>
          <a:spcPct val="90000"/>
        </a:lnSpc>
        <a:spcBef>
          <a:spcPct val="0"/>
        </a:spcBef>
        <a:spcAft>
          <a:spcPct val="0"/>
        </a:spcAft>
        <a:defRPr sz="3600" b="1"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Georgia" pitchFamily="18" charset="0"/>
        </a:defRPr>
      </a:lvl2pPr>
      <a:lvl3pPr algn="l" rtl="0" eaLnBrk="1" fontAlgn="base" hangingPunct="1">
        <a:spcBef>
          <a:spcPct val="0"/>
        </a:spcBef>
        <a:spcAft>
          <a:spcPct val="0"/>
        </a:spcAft>
        <a:defRPr sz="4000">
          <a:solidFill>
            <a:schemeClr val="tx2"/>
          </a:solidFill>
          <a:latin typeface="Georgia" pitchFamily="18" charset="0"/>
        </a:defRPr>
      </a:lvl3pPr>
      <a:lvl4pPr algn="l" rtl="0" eaLnBrk="1" fontAlgn="base" hangingPunct="1">
        <a:spcBef>
          <a:spcPct val="0"/>
        </a:spcBef>
        <a:spcAft>
          <a:spcPct val="0"/>
        </a:spcAft>
        <a:defRPr sz="4000">
          <a:solidFill>
            <a:schemeClr val="tx2"/>
          </a:solidFill>
          <a:latin typeface="Georgia" pitchFamily="18" charset="0"/>
        </a:defRPr>
      </a:lvl4pPr>
      <a:lvl5pPr algn="l" rtl="0" eaLnBrk="1" fontAlgn="base" hangingPunct="1">
        <a:spcBef>
          <a:spcPct val="0"/>
        </a:spcBef>
        <a:spcAft>
          <a:spcPct val="0"/>
        </a:spcAft>
        <a:defRPr sz="4000">
          <a:solidFill>
            <a:schemeClr val="tx2"/>
          </a:solidFill>
          <a:latin typeface="Georgia" pitchFamily="18" charset="0"/>
        </a:defRPr>
      </a:lvl5pPr>
      <a:lvl6pPr marL="609585" algn="l" rtl="0" eaLnBrk="1" fontAlgn="base" hangingPunct="1">
        <a:spcBef>
          <a:spcPct val="0"/>
        </a:spcBef>
        <a:spcAft>
          <a:spcPct val="0"/>
        </a:spcAft>
        <a:defRPr sz="4000">
          <a:solidFill>
            <a:schemeClr val="tx2"/>
          </a:solidFill>
          <a:latin typeface="Georgia" pitchFamily="18" charset="0"/>
        </a:defRPr>
      </a:lvl6pPr>
      <a:lvl7pPr marL="1219170" algn="l" rtl="0" eaLnBrk="1" fontAlgn="base" hangingPunct="1">
        <a:spcBef>
          <a:spcPct val="0"/>
        </a:spcBef>
        <a:spcAft>
          <a:spcPct val="0"/>
        </a:spcAft>
        <a:defRPr sz="4000">
          <a:solidFill>
            <a:schemeClr val="tx2"/>
          </a:solidFill>
          <a:latin typeface="Georgia" pitchFamily="18" charset="0"/>
        </a:defRPr>
      </a:lvl7pPr>
      <a:lvl8pPr marL="1828754" algn="l" rtl="0" eaLnBrk="1" fontAlgn="base" hangingPunct="1">
        <a:spcBef>
          <a:spcPct val="0"/>
        </a:spcBef>
        <a:spcAft>
          <a:spcPct val="0"/>
        </a:spcAft>
        <a:defRPr sz="4000">
          <a:solidFill>
            <a:schemeClr val="tx2"/>
          </a:solidFill>
          <a:latin typeface="Georgia" pitchFamily="18" charset="0"/>
        </a:defRPr>
      </a:lvl8pPr>
      <a:lvl9pPr marL="2438339" algn="l" rtl="0" eaLnBrk="1" fontAlgn="base" hangingPunct="1">
        <a:spcBef>
          <a:spcPct val="0"/>
        </a:spcBef>
        <a:spcAft>
          <a:spcPct val="0"/>
        </a:spcAft>
        <a:defRPr sz="4000">
          <a:solidFill>
            <a:schemeClr val="tx2"/>
          </a:solidFill>
          <a:latin typeface="Georgia" pitchFamily="18" charset="0"/>
        </a:defRPr>
      </a:lvl9pPr>
    </p:titleStyle>
    <p:bodyStyle>
      <a:lvl1pPr marL="180975" indent="-180975" algn="l" rtl="0" eaLnBrk="1" fontAlgn="base" hangingPunct="1">
        <a:lnSpc>
          <a:spcPct val="90000"/>
        </a:lnSpc>
        <a:spcBef>
          <a:spcPts val="900"/>
        </a:spcBef>
        <a:spcAft>
          <a:spcPct val="0"/>
        </a:spcAft>
        <a:buClr>
          <a:schemeClr val="tx2"/>
        </a:buClr>
        <a:buFont typeface="Arial" panose="020B0604020202020204" pitchFamily="34" charset="0"/>
        <a:buChar char="•"/>
        <a:defRPr sz="2000" kern="1200">
          <a:solidFill>
            <a:schemeClr val="tx2"/>
          </a:solidFill>
          <a:latin typeface="+mn-lt"/>
          <a:ea typeface="+mn-ea"/>
          <a:cs typeface="Arial" pitchFamily="34" charset="0"/>
        </a:defRPr>
      </a:lvl1pPr>
      <a:lvl2pPr marL="401638" indent="-204788" algn="l" rtl="0" eaLnBrk="1" fontAlgn="base" hangingPunct="1">
        <a:lnSpc>
          <a:spcPct val="90000"/>
        </a:lnSpc>
        <a:spcBef>
          <a:spcPts val="900"/>
        </a:spcBef>
        <a:spcAft>
          <a:spcPct val="0"/>
        </a:spcAft>
        <a:buClr>
          <a:schemeClr val="tx2"/>
        </a:buClr>
        <a:buFont typeface="Arial" pitchFamily="34" charset="0"/>
        <a:buChar char="‒"/>
        <a:defRPr sz="1800" kern="1200">
          <a:solidFill>
            <a:schemeClr val="tx2"/>
          </a:solidFill>
          <a:latin typeface="+mn-lt"/>
          <a:ea typeface="+mn-ea"/>
          <a:cs typeface="Arial" pitchFamily="34" charset="0"/>
        </a:defRPr>
      </a:lvl2pPr>
      <a:lvl3pPr marL="590550" indent="-180975" algn="l" rtl="0" eaLnBrk="1" fontAlgn="base" hangingPunct="1">
        <a:lnSpc>
          <a:spcPct val="90000"/>
        </a:lnSpc>
        <a:spcBef>
          <a:spcPts val="900"/>
        </a:spcBef>
        <a:spcAft>
          <a:spcPct val="0"/>
        </a:spcAft>
        <a:buClr>
          <a:schemeClr val="tx2"/>
        </a:buClr>
        <a:buFont typeface="Arial" pitchFamily="34" charset="0"/>
        <a:buChar char="•"/>
        <a:defRPr sz="1600" kern="1200">
          <a:solidFill>
            <a:schemeClr val="tx2"/>
          </a:solidFill>
          <a:latin typeface="+mn-lt"/>
          <a:ea typeface="+mn-ea"/>
          <a:cs typeface="Arial" pitchFamily="34" charset="0"/>
        </a:defRPr>
      </a:lvl3pPr>
      <a:lvl4pPr marL="803275" indent="-220663" algn="l" rtl="0" eaLnBrk="1" fontAlgn="base" hangingPunct="1">
        <a:lnSpc>
          <a:spcPct val="90000"/>
        </a:lnSpc>
        <a:spcBef>
          <a:spcPts val="800"/>
        </a:spcBef>
        <a:spcAft>
          <a:spcPct val="0"/>
        </a:spcAft>
        <a:buClr>
          <a:schemeClr val="tx1"/>
        </a:buClr>
        <a:buFont typeface="Arial" pitchFamily="34" charset="0"/>
        <a:buChar char="‒"/>
        <a:defRPr sz="1800" kern="1200">
          <a:solidFill>
            <a:schemeClr val="tx1"/>
          </a:solidFill>
          <a:latin typeface="Arial" pitchFamily="34" charset="0"/>
          <a:ea typeface="+mn-ea"/>
          <a:cs typeface="Arial" pitchFamily="34" charset="0"/>
        </a:defRPr>
      </a:lvl4pPr>
      <a:lvl5pPr marL="985838" indent="-182563" algn="l" rtl="0" eaLnBrk="1" fontAlgn="base" hangingPunct="1">
        <a:spcBef>
          <a:spcPct val="20000"/>
        </a:spcBef>
        <a:spcAft>
          <a:spcPct val="0"/>
        </a:spcAft>
        <a:buClr>
          <a:schemeClr val="tx1"/>
        </a:buClr>
        <a:buFont typeface="Arial" panose="020B0604020202020204" pitchFamily="34" charset="0"/>
        <a:buChar char="•"/>
        <a:defRPr kern="1200">
          <a:solidFill>
            <a:schemeClr val="tx1"/>
          </a:solidFill>
          <a:latin typeface="Arial" pitchFamily="34" charset="0"/>
          <a:ea typeface="+mn-ea"/>
          <a:cs typeface="Arial" pitchFamily="34" charset="0"/>
        </a:defRPr>
      </a:lvl5pPr>
      <a:lvl6pPr marL="3047924" indent="0" algn="l" defTabSz="1219170" rtl="0" eaLnBrk="1" latinLnBrk="0" hangingPunct="1">
        <a:spcBef>
          <a:spcPct val="20000"/>
        </a:spcBef>
        <a:buFont typeface="Arial" pitchFamily="34" charset="0"/>
        <a:buNone/>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itchFamily="34" charset="0"/>
        <a:buChar char="•"/>
        <a:defRPr sz="2667" kern="1200">
          <a:solidFill>
            <a:schemeClr val="tx1"/>
          </a:solidFill>
          <a:latin typeface="+mn-lt"/>
          <a:ea typeface="+mn-ea"/>
          <a:cs typeface="+mn-cs"/>
        </a:defRPr>
      </a:lvl9pPr>
    </p:bodyStyle>
    <p:otherStyle>
      <a:defPPr>
        <a:defRPr lang="sv-SE"/>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378">
          <p15:clr>
            <a:srgbClr val="F26B43"/>
          </p15:clr>
        </p15:guide>
        <p15:guide id="3" orient="horz" pos="879">
          <p15:clr>
            <a:srgbClr val="F26B43"/>
          </p15:clr>
        </p15:guide>
        <p15:guide id="4" pos="302">
          <p15:clr>
            <a:srgbClr val="F26B43"/>
          </p15:clr>
        </p15:guide>
        <p15:guide id="6" orient="horz" pos="3748">
          <p15:clr>
            <a:srgbClr val="F26B43"/>
          </p15:clr>
        </p15:guide>
        <p15:guide id="7" orient="horz" pos="1117">
          <p15:clr>
            <a:srgbClr val="F26B43"/>
          </p15:clr>
        </p15:guide>
        <p15:guide id="8" orient="horz" pos="750">
          <p15:clr>
            <a:srgbClr val="F26B43"/>
          </p15:clr>
        </p15:guide>
        <p15:guide id="9" pos="5664">
          <p15:clr>
            <a:srgbClr val="F26B43"/>
          </p15:clr>
        </p15:guide>
        <p15:guide id="10" pos="4770">
          <p15:clr>
            <a:srgbClr val="F26B43"/>
          </p15:clr>
        </p15:guide>
        <p15:guide id="11" pos="3840">
          <p15:clr>
            <a:srgbClr val="F26B43"/>
          </p15:clr>
        </p15:guide>
        <p15:guide id="12" orient="horz" pos="388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ruta 2">
            <a:extLst>
              <a:ext uri="{FF2B5EF4-FFF2-40B4-BE49-F238E27FC236}">
                <a16:creationId xmlns:a16="http://schemas.microsoft.com/office/drawing/2014/main" id="{70E3F5D4-843F-3179-02BF-468AAC4AE9F6}"/>
              </a:ext>
            </a:extLst>
          </p:cNvPr>
          <p:cNvSpPr txBox="1"/>
          <p:nvPr userDrawn="1">
            <p:extLst>
              <p:ext uri="{1162E1C5-73C7-4A58-AE30-91384D911F3F}">
                <p184:classification xmlns:p184="http://schemas.microsoft.com/office/powerpoint/2018/4/main" val="hdr"/>
              </p:ext>
            </p:extLst>
          </p:nvPr>
        </p:nvSpPr>
        <p:spPr>
          <a:xfrm>
            <a:off x="5932488" y="63500"/>
            <a:ext cx="349250" cy="121920"/>
          </a:xfrm>
          <a:prstGeom prst="rect">
            <a:avLst/>
          </a:prstGeom>
        </p:spPr>
        <p:txBody>
          <a:bodyPr horzOverflow="overflow" lIns="0" tIns="0" rIns="0" bIns="0">
            <a:spAutoFit/>
          </a:bodyPr>
          <a:lstStyle/>
          <a:p>
            <a:pPr algn="l"/>
            <a:r>
              <a:rPr lang="sv-SE" sz="800">
                <a:solidFill>
                  <a:srgbClr val="000000"/>
                </a:solidFill>
                <a:latin typeface="Calibri" panose="020F0502020204030204" pitchFamily="34" charset="0"/>
                <a:cs typeface="Calibri" panose="020F0502020204030204" pitchFamily="34" charset="0"/>
              </a:rPr>
              <a:t>General</a:t>
            </a:r>
          </a:p>
        </p:txBody>
      </p:sp>
    </p:spTree>
    <p:extLst>
      <p:ext uri="{BB962C8B-B14F-4D97-AF65-F5344CB8AC3E}">
        <p14:creationId xmlns:p14="http://schemas.microsoft.com/office/powerpoint/2010/main" val="3517662698"/>
      </p:ext>
    </p:extLst>
  </p:cSld>
  <p:clrMap bg1="lt1" tx1="dk1" bg2="lt2" tx2="dk2" accent1="accent1" accent2="accent2" accent3="accent3" accent4="accent4" accent5="accent5" accent6="accent6" hlink="hlink" folHlink="folHlink"/>
  <p:sldLayoutIdLst>
    <p:sldLayoutId id="2147483887" r:id="rId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Bild 6">
            <a:extLst>
              <a:ext uri="{FF2B5EF4-FFF2-40B4-BE49-F238E27FC236}">
                <a16:creationId xmlns:a16="http://schemas.microsoft.com/office/drawing/2014/main" id="{F6D06EDD-E5A3-40F5-94E9-EF10146AE402}"/>
              </a:ext>
            </a:extLst>
          </p:cNvPr>
          <p:cNvPicPr>
            <a:picLocks noChangeAspect="1"/>
          </p:cNvPicPr>
          <p:nvPr userDrawn="1"/>
        </p:nvPicPr>
        <p:blipFill>
          <a:blip r:embed="rId7">
            <a:extLst>
              <a:ext uri="{96DAC541-7B7A-43D3-8B79-37D633B846F1}">
                <asvg:svgBlip xmlns:asvg="http://schemas.microsoft.com/office/drawing/2016/SVG/main" r:embed="rId8"/>
              </a:ext>
            </a:extLst>
          </a:blip>
          <a:stretch>
            <a:fillRect/>
          </a:stretch>
        </p:blipFill>
        <p:spPr>
          <a:xfrm>
            <a:off x="5338665" y="0"/>
            <a:ext cx="1514670" cy="756000"/>
          </a:xfrm>
          <a:prstGeom prst="rect">
            <a:avLst/>
          </a:prstGeom>
          <a:effectLst>
            <a:reflection stA="45000" endPos="1000" dist="50800" dir="5400000" sy="-100000" algn="bl" rotWithShape="0"/>
          </a:effectLst>
        </p:spPr>
      </p:pic>
      <p:sp>
        <p:nvSpPr>
          <p:cNvPr id="3" name="Platshållare för datum 2"/>
          <p:cNvSpPr>
            <a:spLocks noGrp="1"/>
          </p:cNvSpPr>
          <p:nvPr>
            <p:ph type="dt" sz="half" idx="2"/>
          </p:nvPr>
        </p:nvSpPr>
        <p:spPr>
          <a:xfrm>
            <a:off x="10152000" y="201600"/>
            <a:ext cx="1767114" cy="365125"/>
          </a:xfrm>
          <a:prstGeom prst="rect">
            <a:avLst/>
          </a:prstGeom>
          <a:noFill/>
        </p:spPr>
        <p:txBody>
          <a:bodyPr vert="horz" lIns="91440" tIns="45720" rIns="91440" bIns="45720" rtlCol="0" anchor="ctr"/>
          <a:lstStyle>
            <a:lvl1pPr algn="r">
              <a:defRPr sz="1000">
                <a:solidFill>
                  <a:schemeClr val="tx1"/>
                </a:solidFill>
              </a:defRPr>
            </a:lvl1pPr>
          </a:lstStyle>
          <a:p>
            <a:endParaRPr lang="sv-SE"/>
          </a:p>
        </p:txBody>
      </p:sp>
      <p:sp>
        <p:nvSpPr>
          <p:cNvPr id="5" name="Platshållare för sidfot 4"/>
          <p:cNvSpPr>
            <a:spLocks noGrp="1"/>
          </p:cNvSpPr>
          <p:nvPr>
            <p:ph type="ftr" sz="quarter" idx="3"/>
          </p:nvPr>
        </p:nvSpPr>
        <p:spPr>
          <a:xfrm>
            <a:off x="694800" y="201600"/>
            <a:ext cx="4050000" cy="365125"/>
          </a:xfrm>
          <a:prstGeom prst="rect">
            <a:avLst/>
          </a:prstGeom>
        </p:spPr>
        <p:txBody>
          <a:bodyPr vert="horz" lIns="91440" tIns="45720" rIns="91440" bIns="45720" rtlCol="0" anchor="ctr"/>
          <a:lstStyle>
            <a:lvl1pPr algn="l">
              <a:defRPr sz="1000">
                <a:solidFill>
                  <a:schemeClr val="tx1"/>
                </a:solidFill>
              </a:defRPr>
            </a:lvl1pPr>
          </a:lstStyle>
          <a:p>
            <a:r>
              <a:rPr lang="sv-SE"/>
              <a:t>Titel</a:t>
            </a:r>
          </a:p>
        </p:txBody>
      </p:sp>
      <p:sp>
        <p:nvSpPr>
          <p:cNvPr id="2" name="Platshållare för bildnummer 1"/>
          <p:cNvSpPr>
            <a:spLocks noGrp="1"/>
          </p:cNvSpPr>
          <p:nvPr>
            <p:ph type="sldNum" sz="quarter" idx="4"/>
          </p:nvPr>
        </p:nvSpPr>
        <p:spPr>
          <a:xfrm>
            <a:off x="0" y="201600"/>
            <a:ext cx="784800" cy="365125"/>
          </a:xfrm>
          <a:prstGeom prst="rect">
            <a:avLst/>
          </a:prstGeom>
        </p:spPr>
        <p:txBody>
          <a:bodyPr vert="horz" lIns="91440" tIns="45720" rIns="91440" bIns="45720" rtlCol="0" anchor="ctr"/>
          <a:lstStyle>
            <a:lvl1pPr algn="ctr">
              <a:defRPr sz="1000">
                <a:solidFill>
                  <a:schemeClr val="tx1"/>
                </a:solidFill>
              </a:defRPr>
            </a:lvl1pPr>
          </a:lstStyle>
          <a:p>
            <a:fld id="{816FEC2C-AD63-44F4-896C-A2025F5FB260}" type="slidenum">
              <a:rPr lang="sv-SE" smtClean="0"/>
              <a:pPr/>
              <a:t>‹#›</a:t>
            </a:fld>
            <a:endParaRPr lang="sv-SE"/>
          </a:p>
        </p:txBody>
      </p:sp>
      <p:sp>
        <p:nvSpPr>
          <p:cNvPr id="6" name="textruta 5">
            <a:extLst>
              <a:ext uri="{FF2B5EF4-FFF2-40B4-BE49-F238E27FC236}">
                <a16:creationId xmlns:a16="http://schemas.microsoft.com/office/drawing/2014/main" id="{C27D6195-FE49-76F1-9E7A-7DE44C07D605}"/>
              </a:ext>
            </a:extLst>
          </p:cNvPr>
          <p:cNvSpPr txBox="1"/>
          <p:nvPr userDrawn="1">
            <p:extLst>
              <p:ext uri="{1162E1C5-73C7-4A58-AE30-91384D911F3F}">
                <p184:classification xmlns:p184="http://schemas.microsoft.com/office/powerpoint/2018/4/main" val="hdr"/>
              </p:ext>
            </p:extLst>
          </p:nvPr>
        </p:nvSpPr>
        <p:spPr>
          <a:xfrm>
            <a:off x="5932488" y="63500"/>
            <a:ext cx="349250" cy="121920"/>
          </a:xfrm>
          <a:prstGeom prst="rect">
            <a:avLst/>
          </a:prstGeom>
        </p:spPr>
        <p:txBody>
          <a:bodyPr horzOverflow="overflow" lIns="0" tIns="0" rIns="0" bIns="0">
            <a:spAutoFit/>
          </a:bodyPr>
          <a:lstStyle/>
          <a:p>
            <a:pPr algn="l"/>
            <a:r>
              <a:rPr lang="sv-SE" sz="800">
                <a:solidFill>
                  <a:srgbClr val="000000"/>
                </a:solidFill>
                <a:latin typeface="Calibri" panose="020F0502020204030204" pitchFamily="34" charset="0"/>
                <a:cs typeface="Calibri" panose="020F0502020204030204" pitchFamily="34" charset="0"/>
              </a:rPr>
              <a:t>General</a:t>
            </a:r>
          </a:p>
        </p:txBody>
      </p:sp>
    </p:spTree>
    <p:extLst>
      <p:ext uri="{BB962C8B-B14F-4D97-AF65-F5344CB8AC3E}">
        <p14:creationId xmlns:p14="http://schemas.microsoft.com/office/powerpoint/2010/main" val="3116448911"/>
      </p:ext>
    </p:extLst>
  </p:cSld>
  <p:clrMap bg1="lt1" tx1="dk1" bg2="lt2" tx2="dk2" accent1="accent1" accent2="accent2" accent3="accent3" accent4="accent4" accent5="accent5" accent6="accent6" hlink="hlink" folHlink="folHlink"/>
  <p:sldLayoutIdLst>
    <p:sldLayoutId id="2147483896" r:id="rId1"/>
    <p:sldLayoutId id="2147483897" r:id="rId2"/>
    <p:sldLayoutId id="2147483898" r:id="rId3"/>
    <p:sldLayoutId id="2147483899" r:id="rId4"/>
    <p:sldLayoutId id="2147483900" r:id="rId5"/>
  </p:sldLayoutIdLst>
  <p:hf hdr="0" ftr="0"/>
  <p:txStyles>
    <p:titleStyle>
      <a:lvl1pPr algn="l" defTabSz="914400" rtl="0" eaLnBrk="1" latinLnBrk="0" hangingPunct="1">
        <a:lnSpc>
          <a:spcPct val="90000"/>
        </a:lnSpc>
        <a:spcBef>
          <a:spcPct val="0"/>
        </a:spcBef>
        <a:buNone/>
        <a:defRPr sz="5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spc="120" baseline="0">
          <a:solidFill>
            <a:schemeClr val="tx1"/>
          </a:solidFill>
          <a:latin typeface="+mn-lt"/>
          <a:ea typeface="+mn-ea"/>
          <a:cs typeface="+mn-cs"/>
        </a:defRPr>
      </a:lvl1pPr>
      <a:lvl2pPr marL="4608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2pPr>
      <a:lvl3pPr marL="6912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3pPr>
      <a:lvl4pPr marL="9216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4pPr>
      <a:lvl5pPr marL="1116000" indent="-228600" algn="l" defTabSz="914400" rtl="0" eaLnBrk="1" latinLnBrk="0" hangingPunct="1">
        <a:lnSpc>
          <a:spcPct val="90000"/>
        </a:lnSpc>
        <a:spcBef>
          <a:spcPts val="500"/>
        </a:spcBef>
        <a:buFont typeface="Arial" panose="020B0604020202020204" pitchFamily="34" charset="0"/>
        <a:buChar char="•"/>
        <a:defRPr sz="1800" kern="1200" spc="12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orient="horz" pos="2160">
          <p15:clr>
            <a:srgbClr val="F26B43"/>
          </p15:clr>
        </p15:guide>
        <p15:guide id="14" pos="3840">
          <p15:clr>
            <a:srgbClr val="F26B43"/>
          </p15:clr>
        </p15:guide>
        <p15:guide id="15" pos="438">
          <p15:clr>
            <a:srgbClr val="F26B43"/>
          </p15:clr>
        </p15:guide>
        <p15:guide id="16" pos="7242">
          <p15:clr>
            <a:srgbClr val="F26B43"/>
          </p15:clr>
        </p15:guide>
        <p15:guide id="17" orient="horz" pos="3884">
          <p15:clr>
            <a:srgbClr val="F26B43"/>
          </p15:clr>
        </p15:guide>
        <p15:guide id="18" orient="horz" pos="799">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ui.ungpd.com/Events/b8bd1388-7943-427a-aa66-e25747f07fdf" TargetMode="External"/><Relationship Id="rId2" Type="http://schemas.openxmlformats.org/officeDocument/2006/relationships/hyperlink" Target="https://byggforetagen.se/foretagsservice/amnen/klimatdata/" TargetMode="External"/><Relationship Id="rId1" Type="http://schemas.openxmlformats.org/officeDocument/2006/relationships/slideLayout" Target="../slideLayouts/slideLayout2.xml"/><Relationship Id="rId4" Type="http://schemas.openxmlformats.org/officeDocument/2006/relationships/hyperlink" Target="https://ui.ungpd.com/Events/6b4d755f-d029-40b8-8dc0-7eb0acf363c4"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2.jpeg"/><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diagramLayout" Target="../diagrams/layout1.xml"/><Relationship Id="rId7" Type="http://schemas.openxmlformats.org/officeDocument/2006/relationships/image" Target="../media/image6.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3.svg"/><Relationship Id="rId13" Type="http://schemas.openxmlformats.org/officeDocument/2006/relationships/image" Target="../media/image18.pn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 Id="rId14" Type="http://schemas.openxmlformats.org/officeDocument/2006/relationships/image" Target="../media/image19.svg"/></Relationships>
</file>

<file path=ppt/slides/_rels/slide9.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derrubrik 6">
            <a:extLst>
              <a:ext uri="{FF2B5EF4-FFF2-40B4-BE49-F238E27FC236}">
                <a16:creationId xmlns:a16="http://schemas.microsoft.com/office/drawing/2014/main" id="{C650B86D-BAC2-45F2-A5B4-8F95FB580787}"/>
              </a:ext>
            </a:extLst>
          </p:cNvPr>
          <p:cNvSpPr>
            <a:spLocks noGrp="1"/>
          </p:cNvSpPr>
          <p:nvPr>
            <p:ph type="subTitle" idx="1"/>
          </p:nvPr>
        </p:nvSpPr>
        <p:spPr/>
        <p:txBody>
          <a:bodyPr/>
          <a:lstStyle/>
          <a:p>
            <a:r>
              <a:rPr lang="sv-SE" sz="2400" dirty="0">
                <a:cs typeface="Arial"/>
              </a:rPr>
              <a:t>2024-09-10</a:t>
            </a:r>
            <a:endParaRPr lang="sv-SE" sz="2400" dirty="0"/>
          </a:p>
        </p:txBody>
      </p:sp>
      <p:sp>
        <p:nvSpPr>
          <p:cNvPr id="6" name="Rubrik 5">
            <a:extLst>
              <a:ext uri="{FF2B5EF4-FFF2-40B4-BE49-F238E27FC236}">
                <a16:creationId xmlns:a16="http://schemas.microsoft.com/office/drawing/2014/main" id="{1C6E31EA-EDED-49BF-8885-14A6093EE26B}"/>
              </a:ext>
            </a:extLst>
          </p:cNvPr>
          <p:cNvSpPr>
            <a:spLocks noGrp="1"/>
          </p:cNvSpPr>
          <p:nvPr>
            <p:ph type="title"/>
          </p:nvPr>
        </p:nvSpPr>
        <p:spPr/>
        <p:txBody>
          <a:bodyPr/>
          <a:lstStyle/>
          <a:p>
            <a:r>
              <a:rPr lang="sv-SE" sz="6000"/>
              <a:t>BEAst Anläggningsutskott</a:t>
            </a:r>
          </a:p>
        </p:txBody>
      </p:sp>
      <p:pic>
        <p:nvPicPr>
          <p:cNvPr id="5" name="Bildobjekt 4">
            <a:extLst>
              <a:ext uri="{FF2B5EF4-FFF2-40B4-BE49-F238E27FC236}">
                <a16:creationId xmlns:a16="http://schemas.microsoft.com/office/drawing/2014/main" id="{99A28714-3D19-4C3E-83CC-A748090BFC15}"/>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810982" y="6258179"/>
            <a:ext cx="1186798" cy="402187"/>
          </a:xfrm>
          <a:prstGeom prst="rect">
            <a:avLst/>
          </a:prstGeom>
        </p:spPr>
      </p:pic>
    </p:spTree>
    <p:extLst>
      <p:ext uri="{BB962C8B-B14F-4D97-AF65-F5344CB8AC3E}">
        <p14:creationId xmlns:p14="http://schemas.microsoft.com/office/powerpoint/2010/main" val="18629293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DC872-78E6-2329-8761-6299C38DA5DA}"/>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93E680A0-017A-9D0A-61FA-77FBB3C1D0A0}"/>
              </a:ext>
            </a:extLst>
          </p:cNvPr>
          <p:cNvSpPr>
            <a:spLocks noGrp="1"/>
          </p:cNvSpPr>
          <p:nvPr>
            <p:ph type="title"/>
          </p:nvPr>
        </p:nvSpPr>
        <p:spPr>
          <a:xfrm>
            <a:off x="385080" y="197634"/>
            <a:ext cx="11390313" cy="1097766"/>
          </a:xfrm>
        </p:spPr>
        <p:txBody>
          <a:bodyPr/>
          <a:lstStyle/>
          <a:p>
            <a:r>
              <a:rPr lang="en-US"/>
              <a:t>Agenda</a:t>
            </a:r>
            <a:endParaRPr lang="en-SE"/>
          </a:p>
        </p:txBody>
      </p:sp>
      <p:sp>
        <p:nvSpPr>
          <p:cNvPr id="9" name="Content Placeholder 8">
            <a:extLst>
              <a:ext uri="{FF2B5EF4-FFF2-40B4-BE49-F238E27FC236}">
                <a16:creationId xmlns:a16="http://schemas.microsoft.com/office/drawing/2014/main" id="{A6EDBB2A-E7E5-7504-3CBD-122637770843}"/>
              </a:ext>
            </a:extLst>
          </p:cNvPr>
          <p:cNvSpPr>
            <a:spLocks noGrp="1"/>
          </p:cNvSpPr>
          <p:nvPr>
            <p:ph sz="quarter" idx="14"/>
          </p:nvPr>
        </p:nvSpPr>
        <p:spPr>
          <a:xfrm>
            <a:off x="385763" y="1768510"/>
            <a:ext cx="10933266" cy="4538628"/>
          </a:xfrm>
        </p:spPr>
        <p:txBody>
          <a:bodyPr numCol="2">
            <a:noAutofit/>
          </a:bodyPr>
          <a:lstStyle/>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Föregående möte samt föregående </a:t>
            </a:r>
            <a:r>
              <a:rPr lang="sv-SE" b="1" dirty="0">
                <a:latin typeface="+mj-lt"/>
                <a:ea typeface="Times New Roman" panose="02020603050405020304" pitchFamily="18" charset="0"/>
                <a:cs typeface="Arial"/>
              </a:rPr>
              <a:t>mötesanteckningar</a:t>
            </a:r>
            <a:endParaRPr lang="sv-SE" b="1" dirty="0">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b="1" dirty="0">
                <a:latin typeface="+mj-lt"/>
                <a:ea typeface="Calibri"/>
                <a:cs typeface="Arial"/>
              </a:rPr>
              <a:t>Förslag på agenda</a:t>
            </a:r>
          </a:p>
          <a:p>
            <a:pPr marL="742950" lvl="1" indent="-285750">
              <a:buFont typeface="+mj-lt"/>
              <a:buAutoNum type="alphaLcParenR"/>
              <a:tabLst>
                <a:tab pos="914400" algn="l"/>
              </a:tabLst>
            </a:pPr>
            <a:r>
              <a:rPr lang="sv-SE" b="1" dirty="0">
                <a:latin typeface="+mj-lt"/>
                <a:ea typeface="Calibri"/>
                <a:cs typeface="Arial"/>
              </a:rPr>
              <a:t>Godkännande av föregående mötesanteckningar</a:t>
            </a:r>
          </a:p>
          <a:p>
            <a:pPr marL="742950" lvl="1" indent="-285750">
              <a:buFont typeface="+mj-lt"/>
              <a:buAutoNum type="alphaLcParenR"/>
              <a:tabLst>
                <a:tab pos="914400" algn="l"/>
              </a:tabLst>
            </a:pPr>
            <a:r>
              <a:rPr lang="sv-SE" b="1" dirty="0">
                <a:latin typeface="+mj-lt"/>
                <a:ea typeface="Calibri"/>
                <a:cs typeface="Arial"/>
              </a:rPr>
              <a:t>Intro nya deltagare</a:t>
            </a:r>
          </a:p>
          <a:p>
            <a:pPr marL="342900" lvl="0" indent="-342900">
              <a:buFont typeface="+mj-lt"/>
              <a:buAutoNum type="arabicPeriod"/>
              <a:tabLst>
                <a:tab pos="457200" algn="l"/>
              </a:tabLst>
            </a:pPr>
            <a:r>
              <a:rPr lang="sv-SE" b="1" dirty="0">
                <a:effectLst/>
                <a:latin typeface="+mj-lt"/>
                <a:ea typeface="Calibri"/>
                <a:cs typeface="Arial"/>
              </a:rPr>
              <a:t>BEAst info 09:10</a:t>
            </a:r>
            <a:endParaRPr lang="sv-SE" sz="2400" b="1" dirty="0">
              <a:effectLst/>
              <a:latin typeface="+mj-lt"/>
              <a:ea typeface="Calibri"/>
              <a:cs typeface="Arial"/>
            </a:endParaRPr>
          </a:p>
          <a:p>
            <a:pPr marL="742950" lvl="1" indent="-285750">
              <a:buAutoNum type="alphaLcParenR"/>
              <a:tabLst>
                <a:tab pos="457200" algn="l"/>
              </a:tabLst>
            </a:pPr>
            <a:r>
              <a:rPr lang="sv-SE" b="1" dirty="0">
                <a:latin typeface="+mj-lt"/>
                <a:ea typeface="Calibri"/>
                <a:cs typeface="Arial"/>
              </a:rPr>
              <a:t>Årskonferens</a:t>
            </a:r>
          </a:p>
          <a:p>
            <a:pPr marL="742950" lvl="1" indent="-285750">
              <a:buAutoNum type="alphaLcParenR"/>
              <a:tabLst>
                <a:tab pos="457200" algn="l"/>
              </a:tabLst>
            </a:pPr>
            <a:r>
              <a:rPr lang="sv-SE" b="1" dirty="0" err="1">
                <a:latin typeface="+mj-lt"/>
                <a:ea typeface="Calibri"/>
                <a:cs typeface="Arial"/>
              </a:rPr>
              <a:t>Priszon</a:t>
            </a:r>
            <a:r>
              <a:rPr lang="sv-SE" b="1" dirty="0">
                <a:latin typeface="+mj-lt"/>
                <a:ea typeface="Calibri"/>
                <a:cs typeface="Arial"/>
              </a:rPr>
              <a:t> rekommendation</a:t>
            </a:r>
          </a:p>
          <a:p>
            <a:pPr marL="742950" lvl="1" indent="-285750">
              <a:buAutoNum type="alphaLcParenR"/>
              <a:tabLst>
                <a:tab pos="457200" algn="l"/>
              </a:tabLst>
            </a:pPr>
            <a:r>
              <a:rPr lang="sv-SE" b="1" dirty="0">
                <a:latin typeface="+mj-lt"/>
                <a:ea typeface="Calibri"/>
                <a:cs typeface="Arial"/>
              </a:rPr>
              <a:t>Förslag platsangivelser</a:t>
            </a:r>
          </a:p>
          <a:p>
            <a:pPr marL="742950" lvl="1" indent="-285750">
              <a:buAutoNum type="alphaLcParenR"/>
              <a:tabLst>
                <a:tab pos="457200" algn="l"/>
              </a:tabLst>
            </a:pPr>
            <a:r>
              <a:rPr lang="sv-SE" b="1" dirty="0">
                <a:latin typeface="+mj-lt"/>
                <a:ea typeface="Calibri"/>
                <a:cs typeface="Arial"/>
              </a:rPr>
              <a:t>Förslag fordons-id</a:t>
            </a:r>
          </a:p>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Information om samverkan </a:t>
            </a:r>
            <a:r>
              <a:rPr lang="sv-SE" b="1" dirty="0">
                <a:latin typeface="+mj-lt"/>
                <a:ea typeface="Times New Roman" panose="02020603050405020304" pitchFamily="18" charset="0"/>
                <a:cs typeface="Arial"/>
              </a:rPr>
              <a:t>09:40</a:t>
            </a:r>
          </a:p>
          <a:p>
            <a:pPr marL="563563" lvl="1" indent="-342900">
              <a:buFont typeface="+mj-lt"/>
              <a:buAutoNum type="alphaLcParenR"/>
              <a:tabLst>
                <a:tab pos="457200" algn="l"/>
              </a:tabLst>
            </a:pPr>
            <a:r>
              <a:rPr lang="sv-SE" b="1" dirty="0">
                <a:latin typeface="+mj-lt"/>
                <a:ea typeface="Calibri"/>
                <a:cs typeface="Arial"/>
              </a:rPr>
              <a:t>ELSA</a:t>
            </a:r>
          </a:p>
          <a:p>
            <a:pPr marL="563563" lvl="1" indent="-342900">
              <a:buFont typeface="+mj-lt"/>
              <a:buAutoNum type="alphaLcParenR"/>
              <a:tabLst>
                <a:tab pos="457200" algn="l"/>
              </a:tabLst>
            </a:pPr>
            <a:r>
              <a:rPr lang="sv-SE" b="1" dirty="0">
                <a:latin typeface="+mj-lt"/>
                <a:ea typeface="Calibri"/>
                <a:cs typeface="Arial"/>
              </a:rPr>
              <a:t>Miljödata NU</a:t>
            </a:r>
          </a:p>
          <a:p>
            <a:pPr marL="563563" lvl="1" indent="-342900">
              <a:buFont typeface="+mj-lt"/>
              <a:buAutoNum type="alphaLcParenR"/>
              <a:tabLst>
                <a:tab pos="457200" algn="l"/>
              </a:tabLst>
            </a:pPr>
            <a:r>
              <a:rPr lang="sv-SE" b="1" dirty="0">
                <a:effectLst/>
                <a:latin typeface="+mj-lt"/>
                <a:ea typeface="Calibri"/>
                <a:cs typeface="Arial"/>
              </a:rPr>
              <a:t>Övriga</a:t>
            </a:r>
            <a:endParaRPr lang="sv-SE" b="1" dirty="0">
              <a:effectLst/>
              <a:latin typeface="+mj-lt"/>
              <a:ea typeface="Times New Roman" panose="02020603050405020304" pitchFamily="18" charset="0"/>
              <a:cs typeface="Arial"/>
            </a:endParaRP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Paus 09:50</a:t>
            </a: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Beslutspunkter 10:00</a:t>
            </a:r>
          </a:p>
          <a:p>
            <a:pPr marL="677863" lvl="1" indent="-457200">
              <a:buFont typeface="+mj-lt"/>
              <a:buAutoNum type="alphaLcParenR"/>
              <a:tabLst>
                <a:tab pos="457200" algn="l"/>
              </a:tabLst>
            </a:pPr>
            <a:r>
              <a:rPr lang="sv-SE" b="1" dirty="0">
                <a:latin typeface="+mj-lt"/>
                <a:ea typeface="Calibri"/>
                <a:cs typeface="Arial"/>
              </a:rPr>
              <a:t>Inga beslutspunkter</a:t>
            </a: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F</a:t>
            </a:r>
            <a:r>
              <a:rPr lang="sv-SE" b="1" dirty="0">
                <a:effectLst/>
                <a:latin typeface="+mj-lt"/>
                <a:ea typeface="Times New Roman" panose="02020603050405020304" pitchFamily="18" charset="0"/>
                <a:cs typeface="Arial"/>
              </a:rPr>
              <a:t>okusgruppsarbete i BEAst </a:t>
            </a:r>
            <a:r>
              <a:rPr lang="sv-SE" b="1" dirty="0">
                <a:latin typeface="+mj-lt"/>
                <a:ea typeface="Times New Roman" panose="02020603050405020304" pitchFamily="18" charset="0"/>
                <a:cs typeface="Arial"/>
              </a:rPr>
              <a:t>10:00</a:t>
            </a:r>
            <a:endParaRPr lang="sv-SE" b="1" dirty="0">
              <a:effectLst/>
              <a:latin typeface="+mj-lt"/>
              <a:ea typeface="Times New Roman" panose="02020603050405020304" pitchFamily="18" charset="0"/>
            </a:endParaRPr>
          </a:p>
          <a:p>
            <a:pPr marL="220345" lvl="1" indent="0">
              <a:buNone/>
              <a:tabLst>
                <a:tab pos="457200" algn="l"/>
              </a:tabLst>
            </a:pPr>
            <a:r>
              <a:rPr lang="sv-SE" b="1" dirty="0">
                <a:latin typeface="+mj-lt"/>
                <a:ea typeface="Calibri"/>
                <a:cs typeface="Arial"/>
              </a:rPr>
              <a:t>Status i pågående grupper c:a 5 min per grupp</a:t>
            </a:r>
          </a:p>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Övrigt och agenda nästa möte 10:50</a:t>
            </a:r>
            <a:endParaRPr lang="sv-SE" b="1" dirty="0">
              <a:effectLst/>
              <a:latin typeface="+mj-lt"/>
              <a:ea typeface="Calibri" panose="020F0502020204030204" pitchFamily="34" charset="0"/>
              <a:cs typeface="Arial"/>
            </a:endParaRPr>
          </a:p>
        </p:txBody>
      </p:sp>
      <p:sp>
        <p:nvSpPr>
          <p:cNvPr id="4" name="Slide Number Placeholder 3">
            <a:extLst>
              <a:ext uri="{FF2B5EF4-FFF2-40B4-BE49-F238E27FC236}">
                <a16:creationId xmlns:a16="http://schemas.microsoft.com/office/drawing/2014/main" id="{825D9CD7-36D8-FB5C-B836-EF108712D467}"/>
              </a:ext>
            </a:extLst>
          </p:cNvPr>
          <p:cNvSpPr>
            <a:spLocks noGrp="1"/>
          </p:cNvSpPr>
          <p:nvPr>
            <p:ph type="sldNum" sz="quarter" idx="4294967295"/>
          </p:nvPr>
        </p:nvSpPr>
        <p:spPr>
          <a:xfrm>
            <a:off x="10728325" y="6307138"/>
            <a:ext cx="1463675" cy="274637"/>
          </a:xfrm>
          <a:prstGeom prst="rect">
            <a:avLst/>
          </a:prstGeom>
        </p:spPr>
        <p:txBody>
          <a:bodyPr/>
          <a:lstStyle/>
          <a:p>
            <a:pPr>
              <a:defRPr/>
            </a:pPr>
            <a:fld id="{435EE492-5E66-4590-B2E5-DF24A2F515DD}" type="slidenum">
              <a:rPr lang="sv-SE" smtClean="0"/>
              <a:pPr>
                <a:defRPr/>
              </a:pPr>
              <a:t>10</a:t>
            </a:fld>
            <a:endParaRPr lang="sv-SE"/>
          </a:p>
        </p:txBody>
      </p:sp>
      <p:sp>
        <p:nvSpPr>
          <p:cNvPr id="2" name="Rectangle: Rounded Corners 1">
            <a:extLst>
              <a:ext uri="{FF2B5EF4-FFF2-40B4-BE49-F238E27FC236}">
                <a16:creationId xmlns:a16="http://schemas.microsoft.com/office/drawing/2014/main" id="{C87ADA43-9356-7F9C-DA88-E456C300E340}"/>
              </a:ext>
            </a:extLst>
          </p:cNvPr>
          <p:cNvSpPr/>
          <p:nvPr/>
        </p:nvSpPr>
        <p:spPr>
          <a:xfrm>
            <a:off x="647449" y="5663608"/>
            <a:ext cx="5127079" cy="455055"/>
          </a:xfrm>
          <a:prstGeom prst="roundRect">
            <a:avLst>
              <a:gd name="adj" fmla="val 8069"/>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LID4096" sz="2000" err="1">
              <a:solidFill>
                <a:srgbClr val="FFFFFF"/>
              </a:solidFill>
              <a:latin typeface="Arial" pitchFamily="34" charset="0"/>
              <a:cs typeface="Arial" pitchFamily="34" charset="0"/>
            </a:endParaRPr>
          </a:p>
        </p:txBody>
      </p:sp>
    </p:spTree>
    <p:extLst>
      <p:ext uri="{BB962C8B-B14F-4D97-AF65-F5344CB8AC3E}">
        <p14:creationId xmlns:p14="http://schemas.microsoft.com/office/powerpoint/2010/main" val="3489367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DC872-78E6-2329-8761-6299C38DA5DA}"/>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93E680A0-017A-9D0A-61FA-77FBB3C1D0A0}"/>
              </a:ext>
            </a:extLst>
          </p:cNvPr>
          <p:cNvSpPr>
            <a:spLocks noGrp="1"/>
          </p:cNvSpPr>
          <p:nvPr>
            <p:ph type="title"/>
          </p:nvPr>
        </p:nvSpPr>
        <p:spPr>
          <a:xfrm>
            <a:off x="385080" y="197634"/>
            <a:ext cx="11390313" cy="1097766"/>
          </a:xfrm>
        </p:spPr>
        <p:txBody>
          <a:bodyPr/>
          <a:lstStyle/>
          <a:p>
            <a:r>
              <a:rPr lang="en-US"/>
              <a:t>Agenda</a:t>
            </a:r>
            <a:endParaRPr lang="en-SE"/>
          </a:p>
        </p:txBody>
      </p:sp>
      <p:sp>
        <p:nvSpPr>
          <p:cNvPr id="9" name="Content Placeholder 8">
            <a:extLst>
              <a:ext uri="{FF2B5EF4-FFF2-40B4-BE49-F238E27FC236}">
                <a16:creationId xmlns:a16="http://schemas.microsoft.com/office/drawing/2014/main" id="{A6EDBB2A-E7E5-7504-3CBD-122637770843}"/>
              </a:ext>
            </a:extLst>
          </p:cNvPr>
          <p:cNvSpPr>
            <a:spLocks noGrp="1"/>
          </p:cNvSpPr>
          <p:nvPr>
            <p:ph sz="quarter" idx="14"/>
          </p:nvPr>
        </p:nvSpPr>
        <p:spPr>
          <a:xfrm>
            <a:off x="385763" y="1768510"/>
            <a:ext cx="10933266" cy="4538628"/>
          </a:xfrm>
        </p:spPr>
        <p:txBody>
          <a:bodyPr numCol="2">
            <a:noAutofit/>
          </a:bodyPr>
          <a:lstStyle/>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Föregående möte samt föregående </a:t>
            </a:r>
            <a:r>
              <a:rPr lang="sv-SE" b="1" dirty="0">
                <a:latin typeface="+mj-lt"/>
                <a:ea typeface="Times New Roman" panose="02020603050405020304" pitchFamily="18" charset="0"/>
                <a:cs typeface="Arial"/>
              </a:rPr>
              <a:t>mötesanteckningar</a:t>
            </a:r>
            <a:endParaRPr lang="sv-SE" b="1" dirty="0">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b="1" dirty="0">
                <a:latin typeface="+mj-lt"/>
                <a:ea typeface="Calibri"/>
                <a:cs typeface="Arial"/>
              </a:rPr>
              <a:t>Förslag på agenda</a:t>
            </a:r>
          </a:p>
          <a:p>
            <a:pPr marL="742950" lvl="1" indent="-285750">
              <a:buFont typeface="+mj-lt"/>
              <a:buAutoNum type="alphaLcParenR"/>
              <a:tabLst>
                <a:tab pos="914400" algn="l"/>
              </a:tabLst>
            </a:pPr>
            <a:r>
              <a:rPr lang="sv-SE" b="1" dirty="0">
                <a:latin typeface="+mj-lt"/>
                <a:ea typeface="Calibri"/>
                <a:cs typeface="Arial"/>
              </a:rPr>
              <a:t>Godkännande av föregående mötesanteckningar</a:t>
            </a:r>
          </a:p>
          <a:p>
            <a:pPr marL="742950" lvl="1" indent="-285750">
              <a:buFont typeface="+mj-lt"/>
              <a:buAutoNum type="alphaLcParenR"/>
              <a:tabLst>
                <a:tab pos="914400" algn="l"/>
              </a:tabLst>
            </a:pPr>
            <a:r>
              <a:rPr lang="sv-SE" b="1" dirty="0">
                <a:latin typeface="+mj-lt"/>
                <a:ea typeface="Calibri"/>
                <a:cs typeface="Arial"/>
              </a:rPr>
              <a:t>Intro nya deltagare</a:t>
            </a:r>
          </a:p>
          <a:p>
            <a:pPr marL="342900" lvl="0" indent="-342900">
              <a:buFont typeface="+mj-lt"/>
              <a:buAutoNum type="arabicPeriod"/>
              <a:tabLst>
                <a:tab pos="457200" algn="l"/>
              </a:tabLst>
            </a:pPr>
            <a:r>
              <a:rPr lang="sv-SE" b="1" dirty="0">
                <a:effectLst/>
                <a:latin typeface="+mj-lt"/>
                <a:ea typeface="Calibri"/>
                <a:cs typeface="Arial"/>
              </a:rPr>
              <a:t>BEAst info 09:10</a:t>
            </a:r>
            <a:endParaRPr lang="sv-SE" sz="2400" b="1" dirty="0">
              <a:effectLst/>
              <a:latin typeface="+mj-lt"/>
              <a:ea typeface="Calibri"/>
              <a:cs typeface="Arial"/>
            </a:endParaRPr>
          </a:p>
          <a:p>
            <a:pPr marL="742950" lvl="1" indent="-285750">
              <a:buAutoNum type="alphaLcParenR"/>
              <a:tabLst>
                <a:tab pos="457200" algn="l"/>
              </a:tabLst>
            </a:pPr>
            <a:r>
              <a:rPr lang="sv-SE" b="1" dirty="0">
                <a:latin typeface="+mj-lt"/>
                <a:ea typeface="Calibri"/>
                <a:cs typeface="Arial"/>
              </a:rPr>
              <a:t>Årskonferens</a:t>
            </a:r>
          </a:p>
          <a:p>
            <a:pPr marL="742950" lvl="1" indent="-285750">
              <a:buAutoNum type="alphaLcParenR"/>
              <a:tabLst>
                <a:tab pos="457200" algn="l"/>
              </a:tabLst>
            </a:pPr>
            <a:r>
              <a:rPr lang="sv-SE" b="1" dirty="0" err="1">
                <a:latin typeface="+mj-lt"/>
                <a:ea typeface="Calibri"/>
                <a:cs typeface="Arial"/>
              </a:rPr>
              <a:t>Priszon</a:t>
            </a:r>
            <a:r>
              <a:rPr lang="sv-SE" b="1" dirty="0">
                <a:latin typeface="+mj-lt"/>
                <a:ea typeface="Calibri"/>
                <a:cs typeface="Arial"/>
              </a:rPr>
              <a:t> rekommendation</a:t>
            </a:r>
          </a:p>
          <a:p>
            <a:pPr marL="742950" lvl="1" indent="-285750">
              <a:buAutoNum type="alphaLcParenR"/>
              <a:tabLst>
                <a:tab pos="457200" algn="l"/>
              </a:tabLst>
            </a:pPr>
            <a:r>
              <a:rPr lang="sv-SE" b="1" dirty="0">
                <a:latin typeface="+mj-lt"/>
                <a:ea typeface="Calibri"/>
                <a:cs typeface="Arial"/>
              </a:rPr>
              <a:t>Förslag platsangivelser</a:t>
            </a:r>
          </a:p>
          <a:p>
            <a:pPr marL="742950" lvl="1" indent="-285750">
              <a:buAutoNum type="alphaLcParenR"/>
              <a:tabLst>
                <a:tab pos="457200" algn="l"/>
              </a:tabLst>
            </a:pPr>
            <a:r>
              <a:rPr lang="sv-SE" b="1" dirty="0">
                <a:latin typeface="+mj-lt"/>
                <a:ea typeface="Calibri"/>
                <a:cs typeface="Arial"/>
              </a:rPr>
              <a:t>Förslag fordons-id</a:t>
            </a:r>
          </a:p>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Information om samverkan </a:t>
            </a:r>
            <a:r>
              <a:rPr lang="sv-SE" b="1" dirty="0">
                <a:latin typeface="+mj-lt"/>
                <a:ea typeface="Times New Roman" panose="02020603050405020304" pitchFamily="18" charset="0"/>
                <a:cs typeface="Arial"/>
              </a:rPr>
              <a:t>09:40</a:t>
            </a:r>
          </a:p>
          <a:p>
            <a:pPr marL="563563" lvl="1" indent="-342900">
              <a:buFont typeface="+mj-lt"/>
              <a:buAutoNum type="alphaLcParenR"/>
              <a:tabLst>
                <a:tab pos="457200" algn="l"/>
              </a:tabLst>
            </a:pPr>
            <a:r>
              <a:rPr lang="sv-SE" b="1" dirty="0">
                <a:latin typeface="+mj-lt"/>
                <a:ea typeface="Calibri"/>
                <a:cs typeface="Arial"/>
              </a:rPr>
              <a:t>ELSA</a:t>
            </a:r>
          </a:p>
          <a:p>
            <a:pPr marL="563563" lvl="1" indent="-342900">
              <a:buFont typeface="+mj-lt"/>
              <a:buAutoNum type="alphaLcParenR"/>
              <a:tabLst>
                <a:tab pos="457200" algn="l"/>
              </a:tabLst>
            </a:pPr>
            <a:r>
              <a:rPr lang="sv-SE" b="1" dirty="0">
                <a:latin typeface="+mj-lt"/>
                <a:ea typeface="Calibri"/>
                <a:cs typeface="Arial"/>
              </a:rPr>
              <a:t>Miljödata NU</a:t>
            </a:r>
          </a:p>
          <a:p>
            <a:pPr marL="563563" lvl="1" indent="-342900">
              <a:buFont typeface="+mj-lt"/>
              <a:buAutoNum type="alphaLcParenR"/>
              <a:tabLst>
                <a:tab pos="457200" algn="l"/>
              </a:tabLst>
            </a:pPr>
            <a:r>
              <a:rPr lang="sv-SE" b="1" dirty="0">
                <a:effectLst/>
                <a:latin typeface="+mj-lt"/>
                <a:ea typeface="Calibri"/>
                <a:cs typeface="Arial"/>
              </a:rPr>
              <a:t>Övriga</a:t>
            </a:r>
            <a:endParaRPr lang="sv-SE" b="1" dirty="0">
              <a:effectLst/>
              <a:latin typeface="+mj-lt"/>
              <a:ea typeface="Times New Roman" panose="02020603050405020304" pitchFamily="18" charset="0"/>
              <a:cs typeface="Arial"/>
            </a:endParaRP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Paus 09:50</a:t>
            </a: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Beslutspunkter 10:00</a:t>
            </a:r>
          </a:p>
          <a:p>
            <a:pPr marL="677863" lvl="1" indent="-457200">
              <a:buFont typeface="+mj-lt"/>
              <a:buAutoNum type="alphaLcParenR"/>
              <a:tabLst>
                <a:tab pos="457200" algn="l"/>
              </a:tabLst>
            </a:pPr>
            <a:r>
              <a:rPr lang="sv-SE" b="1" dirty="0">
                <a:latin typeface="+mj-lt"/>
                <a:ea typeface="Calibri"/>
                <a:cs typeface="Arial"/>
              </a:rPr>
              <a:t>Inga beslutspunkter</a:t>
            </a: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F</a:t>
            </a:r>
            <a:r>
              <a:rPr lang="sv-SE" b="1" dirty="0">
                <a:effectLst/>
                <a:latin typeface="+mj-lt"/>
                <a:ea typeface="Times New Roman" panose="02020603050405020304" pitchFamily="18" charset="0"/>
                <a:cs typeface="Arial"/>
              </a:rPr>
              <a:t>okusgruppsarbete i BEAst </a:t>
            </a:r>
            <a:r>
              <a:rPr lang="sv-SE" b="1" dirty="0">
                <a:latin typeface="+mj-lt"/>
                <a:ea typeface="Times New Roman" panose="02020603050405020304" pitchFamily="18" charset="0"/>
                <a:cs typeface="Arial"/>
              </a:rPr>
              <a:t>10:00</a:t>
            </a:r>
            <a:endParaRPr lang="sv-SE" b="1" dirty="0">
              <a:effectLst/>
              <a:latin typeface="+mj-lt"/>
              <a:ea typeface="Times New Roman" panose="02020603050405020304" pitchFamily="18" charset="0"/>
            </a:endParaRPr>
          </a:p>
          <a:p>
            <a:pPr marL="220345" lvl="1" indent="0">
              <a:buNone/>
              <a:tabLst>
                <a:tab pos="457200" algn="l"/>
              </a:tabLst>
            </a:pPr>
            <a:r>
              <a:rPr lang="sv-SE" b="1" dirty="0">
                <a:latin typeface="+mj-lt"/>
                <a:ea typeface="Calibri"/>
                <a:cs typeface="Arial"/>
              </a:rPr>
              <a:t>Status i pågående grupper c:a 5 min per grupp</a:t>
            </a:r>
          </a:p>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Övrigt och agenda nästa möte 10:50</a:t>
            </a:r>
            <a:endParaRPr lang="sv-SE" b="1" dirty="0">
              <a:effectLst/>
              <a:latin typeface="+mj-lt"/>
              <a:ea typeface="Calibri" panose="020F0502020204030204" pitchFamily="34" charset="0"/>
              <a:cs typeface="Arial"/>
            </a:endParaRPr>
          </a:p>
        </p:txBody>
      </p:sp>
      <p:sp>
        <p:nvSpPr>
          <p:cNvPr id="4" name="Slide Number Placeholder 3">
            <a:extLst>
              <a:ext uri="{FF2B5EF4-FFF2-40B4-BE49-F238E27FC236}">
                <a16:creationId xmlns:a16="http://schemas.microsoft.com/office/drawing/2014/main" id="{825D9CD7-36D8-FB5C-B836-EF108712D467}"/>
              </a:ext>
            </a:extLst>
          </p:cNvPr>
          <p:cNvSpPr>
            <a:spLocks noGrp="1"/>
          </p:cNvSpPr>
          <p:nvPr>
            <p:ph type="sldNum" sz="quarter" idx="4294967295"/>
          </p:nvPr>
        </p:nvSpPr>
        <p:spPr>
          <a:xfrm>
            <a:off x="10728325" y="6307138"/>
            <a:ext cx="1463675" cy="274637"/>
          </a:xfrm>
          <a:prstGeom prst="rect">
            <a:avLst/>
          </a:prstGeom>
        </p:spPr>
        <p:txBody>
          <a:bodyPr/>
          <a:lstStyle/>
          <a:p>
            <a:pPr>
              <a:defRPr/>
            </a:pPr>
            <a:fld id="{435EE492-5E66-4590-B2E5-DF24A2F515DD}" type="slidenum">
              <a:rPr lang="sv-SE" smtClean="0"/>
              <a:pPr>
                <a:defRPr/>
              </a:pPr>
              <a:t>11</a:t>
            </a:fld>
            <a:endParaRPr lang="sv-SE"/>
          </a:p>
        </p:txBody>
      </p:sp>
      <p:sp>
        <p:nvSpPr>
          <p:cNvPr id="2" name="Rectangle: Rounded Corners 1">
            <a:extLst>
              <a:ext uri="{FF2B5EF4-FFF2-40B4-BE49-F238E27FC236}">
                <a16:creationId xmlns:a16="http://schemas.microsoft.com/office/drawing/2014/main" id="{C87ADA43-9356-7F9C-DA88-E456C300E340}"/>
              </a:ext>
            </a:extLst>
          </p:cNvPr>
          <p:cNvSpPr/>
          <p:nvPr/>
        </p:nvSpPr>
        <p:spPr>
          <a:xfrm>
            <a:off x="5942463" y="1701208"/>
            <a:ext cx="5127079" cy="829341"/>
          </a:xfrm>
          <a:prstGeom prst="roundRect">
            <a:avLst>
              <a:gd name="adj" fmla="val 8069"/>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LID4096" sz="2000" err="1">
              <a:solidFill>
                <a:srgbClr val="FFFFFF"/>
              </a:solidFill>
              <a:latin typeface="Arial" pitchFamily="34" charset="0"/>
              <a:cs typeface="Arial" pitchFamily="34" charset="0"/>
            </a:endParaRPr>
          </a:p>
        </p:txBody>
      </p:sp>
    </p:spTree>
    <p:extLst>
      <p:ext uri="{BB962C8B-B14F-4D97-AF65-F5344CB8AC3E}">
        <p14:creationId xmlns:p14="http://schemas.microsoft.com/office/powerpoint/2010/main" val="18893297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F33530-AE64-4413-A31D-4348A527C961}"/>
              </a:ext>
            </a:extLst>
          </p:cNvPr>
          <p:cNvSpPr>
            <a:spLocks noGrp="1"/>
          </p:cNvSpPr>
          <p:nvPr>
            <p:ph type="title"/>
          </p:nvPr>
        </p:nvSpPr>
        <p:spPr/>
        <p:txBody>
          <a:bodyPr/>
          <a:lstStyle/>
          <a:p>
            <a:r>
              <a:rPr lang="sv-SE"/>
              <a:t>Samverkan – Miljödata NU! Sammanfattning</a:t>
            </a:r>
            <a:endParaRPr lang="en-SE"/>
          </a:p>
        </p:txBody>
      </p:sp>
      <p:sp>
        <p:nvSpPr>
          <p:cNvPr id="3" name="Content Placeholder 2">
            <a:extLst>
              <a:ext uri="{FF2B5EF4-FFF2-40B4-BE49-F238E27FC236}">
                <a16:creationId xmlns:a16="http://schemas.microsoft.com/office/drawing/2014/main" id="{510298F0-4E93-4401-AA7C-3A84B6575ACE}"/>
              </a:ext>
            </a:extLst>
          </p:cNvPr>
          <p:cNvSpPr>
            <a:spLocks noGrp="1"/>
          </p:cNvSpPr>
          <p:nvPr>
            <p:ph sz="quarter" idx="14"/>
          </p:nvPr>
        </p:nvSpPr>
        <p:spPr>
          <a:xfrm>
            <a:off x="704676" y="1728849"/>
            <a:ext cx="10191600" cy="4568948"/>
          </a:xfrm>
        </p:spPr>
        <p:txBody>
          <a:bodyPr/>
          <a:lstStyle/>
          <a:p>
            <a:r>
              <a:rPr lang="sv-SE" dirty="0">
                <a:cs typeface="Arial"/>
              </a:rPr>
              <a:t>Bakgrund</a:t>
            </a:r>
          </a:p>
          <a:p>
            <a:pPr marL="401320" lvl="1" indent="-204470"/>
            <a:r>
              <a:rPr lang="sv-SE" dirty="0">
                <a:cs typeface="Arial"/>
              </a:rPr>
              <a:t>Idag ingår Byggföretagen, IVL, NCC, Peab, Skanska och </a:t>
            </a:r>
            <a:r>
              <a:rPr lang="sv-SE" dirty="0" err="1">
                <a:cs typeface="Arial"/>
              </a:rPr>
              <a:t>Serneke</a:t>
            </a:r>
            <a:r>
              <a:rPr lang="sv-SE" dirty="0">
                <a:cs typeface="Arial"/>
              </a:rPr>
              <a:t> men i genomförandet kommer fler entreprenörer, leverantörer och systemleverantörer bli inbjudna</a:t>
            </a:r>
            <a:endParaRPr lang="sv-SE" dirty="0"/>
          </a:p>
          <a:p>
            <a:pPr marL="401320" lvl="1" indent="-204470"/>
            <a:r>
              <a:rPr lang="sv-SE" dirty="0">
                <a:cs typeface="Arial"/>
              </a:rPr>
              <a:t>Projektet kommer köras i kategoriform, dvs man tar t ex färskbetong och samlar alla entreprenörer, leverantörer och systemleverantörer för denna kategori</a:t>
            </a:r>
          </a:p>
          <a:p>
            <a:pPr marL="401320" lvl="1" indent="-204470"/>
            <a:r>
              <a:rPr lang="sv-SE" dirty="0">
                <a:cs typeface="Arial"/>
              </a:rPr>
              <a:t>Prioriterade kategorier är, </a:t>
            </a:r>
            <a:r>
              <a:rPr lang="sv-SE" dirty="0">
                <a:cs typeface="Arial"/>
                <a:sym typeface="Wingdings" panose="05000000000000000000" pitchFamily="2" charset="2"/>
              </a:rPr>
              <a:t>Betong, Gips, Armering, Byggmaterialhandel och trä</a:t>
            </a:r>
            <a:endParaRPr lang="sv-SE" dirty="0">
              <a:cs typeface="Arial"/>
            </a:endParaRPr>
          </a:p>
          <a:p>
            <a:r>
              <a:rPr lang="sv-SE" dirty="0">
                <a:cs typeface="Arial"/>
              </a:rPr>
              <a:t>Status</a:t>
            </a:r>
          </a:p>
          <a:p>
            <a:pPr marL="401320" lvl="1" indent="-204470"/>
            <a:r>
              <a:rPr lang="sv-SE" dirty="0">
                <a:cs typeface="Arial"/>
                <a:sym typeface="Wingdings" panose="05000000000000000000" pitchFamily="2" charset="2"/>
              </a:rPr>
              <a:t>Svensk Betong har gett input till uppdatering av exempel för fabriksbetong (fler egenskaper som skickas)</a:t>
            </a:r>
          </a:p>
          <a:p>
            <a:pPr marL="401320" lvl="1" indent="-204470"/>
            <a:r>
              <a:rPr lang="sv-SE" dirty="0">
                <a:cs typeface="Arial"/>
                <a:sym typeface="Wingdings" panose="05000000000000000000" pitchFamily="2" charset="2"/>
              </a:rPr>
              <a:t>Dialoger med Avfall Sverige och Återvinningsindustrierna</a:t>
            </a:r>
          </a:p>
          <a:p>
            <a:pPr marL="401320" lvl="1" indent="-204470"/>
            <a:r>
              <a:rPr lang="sv-SE" dirty="0">
                <a:cs typeface="Arial"/>
                <a:sym typeface="Wingdings" panose="05000000000000000000" pitchFamily="2" charset="2"/>
              </a:rPr>
              <a:t>Gemensam kommunikation från Byggföretagen, Maskinentreprenörerna, Sveriges Åkeriföretag, Trafikverket och Installatörsföretagen</a:t>
            </a:r>
          </a:p>
          <a:p>
            <a:pPr marL="196850" lvl="1" indent="0">
              <a:buNone/>
            </a:pPr>
            <a:r>
              <a:rPr lang="sv-SE" dirty="0">
                <a:cs typeface="Arial"/>
                <a:sym typeface="Wingdings" panose="05000000000000000000" pitchFamily="2" charset="2"/>
                <a:hlinkClick r:id="rId2"/>
              </a:rPr>
              <a:t>https://byggforetagen.se/foretagsservice/amnen/klimatdata/</a:t>
            </a:r>
            <a:r>
              <a:rPr lang="sv-SE" dirty="0">
                <a:cs typeface="Arial"/>
                <a:sym typeface="Wingdings" panose="05000000000000000000" pitchFamily="2" charset="2"/>
              </a:rPr>
              <a:t> </a:t>
            </a:r>
          </a:p>
          <a:p>
            <a:pPr marL="196850" lvl="1" indent="0">
              <a:buNone/>
            </a:pPr>
            <a:r>
              <a:rPr lang="sv" sz="1800" u="sng" dirty="0">
                <a:solidFill>
                  <a:srgbClr val="0563C1"/>
                </a:solidFill>
                <a:effectLst/>
                <a:latin typeface="Calibri" panose="020F0502020204030204" pitchFamily="34" charset="0"/>
                <a:ea typeface="Aptos" panose="020B0004020202020204" pitchFamily="34" charset="0"/>
                <a:hlinkClick r:id="rId3"/>
              </a:rPr>
              <a:t>Webbinarie - Implementering av digitala följesedlar, del 1: bygg</a:t>
            </a:r>
            <a:r>
              <a:rPr lang="sv" sz="1800" dirty="0">
                <a:effectLst/>
                <a:latin typeface="Calibri" panose="020F0502020204030204" pitchFamily="34" charset="0"/>
                <a:ea typeface="Aptos" panose="020B0004020202020204" pitchFamily="34" charset="0"/>
              </a:rPr>
              <a:t> (13/3)</a:t>
            </a:r>
            <a:br>
              <a:rPr lang="sv" sz="1800" dirty="0">
                <a:effectLst/>
                <a:latin typeface="Calibri" panose="020F0502020204030204" pitchFamily="34" charset="0"/>
                <a:ea typeface="Aptos" panose="020B0004020202020204" pitchFamily="34" charset="0"/>
              </a:rPr>
            </a:br>
            <a:r>
              <a:rPr lang="sv-SE" u="sng" dirty="0">
                <a:solidFill>
                  <a:srgbClr val="0563C1"/>
                </a:solidFill>
                <a:latin typeface="Calibri" panose="020F0502020204030204" pitchFamily="34" charset="0"/>
                <a:ea typeface="Aptos" panose="020B0004020202020204" pitchFamily="34" charset="0"/>
                <a:hlinkClick r:id="rId4" tooltip="Exempel på implementering av digitala följesedlar, del 1: bygg"/>
              </a:rPr>
              <a:t>W</a:t>
            </a:r>
            <a:r>
              <a:rPr lang="sv" sz="1800" u="sng" dirty="0">
                <a:solidFill>
                  <a:srgbClr val="0563C1"/>
                </a:solidFill>
                <a:effectLst/>
                <a:latin typeface="Calibri" panose="020F0502020204030204" pitchFamily="34" charset="0"/>
                <a:ea typeface="Aptos" panose="020B0004020202020204" pitchFamily="34" charset="0"/>
                <a:hlinkClick r:id="rId4" tooltip="Exempel på implementering av digitala följesedlar, del 1: bygg"/>
              </a:rPr>
              <a:t>ebbinarie - Implementering av digitala följesedlar, del 2: anläggning</a:t>
            </a:r>
            <a:r>
              <a:rPr lang="sv" sz="1800" u="sng" dirty="0">
                <a:solidFill>
                  <a:srgbClr val="0563C1"/>
                </a:solidFill>
                <a:effectLst/>
                <a:latin typeface="Calibri" panose="020F0502020204030204" pitchFamily="34" charset="0"/>
                <a:ea typeface="Aptos" panose="020B0004020202020204" pitchFamily="34" charset="0"/>
              </a:rPr>
              <a:t> </a:t>
            </a:r>
            <a:r>
              <a:rPr lang="sv" sz="1800" dirty="0">
                <a:effectLst/>
                <a:latin typeface="Calibri" panose="020F0502020204030204" pitchFamily="34" charset="0"/>
                <a:ea typeface="Aptos" panose="020B0004020202020204" pitchFamily="34" charset="0"/>
              </a:rPr>
              <a:t>(4/10)</a:t>
            </a:r>
            <a:endParaRPr lang="sv-SE" dirty="0">
              <a:cs typeface="Arial"/>
              <a:sym typeface="Wingdings" panose="05000000000000000000" pitchFamily="2" charset="2"/>
            </a:endParaRPr>
          </a:p>
          <a:p>
            <a:pPr marL="196850" lvl="1" indent="0">
              <a:buNone/>
            </a:pPr>
            <a:endParaRPr lang="sv-SE" dirty="0">
              <a:cs typeface="Arial"/>
              <a:sym typeface="Wingdings" panose="05000000000000000000" pitchFamily="2" charset="2"/>
            </a:endParaRPr>
          </a:p>
        </p:txBody>
      </p:sp>
    </p:spTree>
    <p:extLst>
      <p:ext uri="{BB962C8B-B14F-4D97-AF65-F5344CB8AC3E}">
        <p14:creationId xmlns:p14="http://schemas.microsoft.com/office/powerpoint/2010/main" val="1099206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98B08-B0A4-21FF-0854-DFAEFCD72C2D}"/>
              </a:ext>
            </a:extLst>
          </p:cNvPr>
          <p:cNvSpPr>
            <a:spLocks noGrp="1"/>
          </p:cNvSpPr>
          <p:nvPr>
            <p:ph type="title"/>
          </p:nvPr>
        </p:nvSpPr>
        <p:spPr/>
        <p:txBody>
          <a:bodyPr/>
          <a:lstStyle/>
          <a:p>
            <a:r>
              <a:rPr lang="sv-SE" dirty="0"/>
              <a:t>Samordning med andra organisationer</a:t>
            </a:r>
            <a:endParaRPr lang="en-SE" dirty="0"/>
          </a:p>
        </p:txBody>
      </p:sp>
      <p:sp>
        <p:nvSpPr>
          <p:cNvPr id="3" name="Content Placeholder 2">
            <a:extLst>
              <a:ext uri="{FF2B5EF4-FFF2-40B4-BE49-F238E27FC236}">
                <a16:creationId xmlns:a16="http://schemas.microsoft.com/office/drawing/2014/main" id="{78C571EE-C96F-DD5A-E970-CA5F74342982}"/>
              </a:ext>
            </a:extLst>
          </p:cNvPr>
          <p:cNvSpPr>
            <a:spLocks noGrp="1"/>
          </p:cNvSpPr>
          <p:nvPr>
            <p:ph sz="quarter" idx="14"/>
          </p:nvPr>
        </p:nvSpPr>
        <p:spPr/>
        <p:txBody>
          <a:bodyPr/>
          <a:lstStyle/>
          <a:p>
            <a:r>
              <a:rPr lang="sv-SE" b="1" dirty="0"/>
              <a:t>GS1 </a:t>
            </a:r>
          </a:p>
          <a:p>
            <a:pPr lvl="1"/>
            <a:r>
              <a:rPr lang="sv-SE" dirty="0"/>
              <a:t>BEAst och GS1 ska förtydliga hur GS1s identifierare kan användas i Peppol. BEAst har skickat in ett antal RFC (ändringsbegäran) till Peppol utifrån arbetet</a:t>
            </a:r>
          </a:p>
          <a:p>
            <a:r>
              <a:rPr lang="sv-SE" b="1" dirty="0"/>
              <a:t>GS1, Byggmaterialhandlarna, VVS Info, Sveriges elgrossister</a:t>
            </a:r>
          </a:p>
          <a:p>
            <a:pPr lvl="1"/>
            <a:r>
              <a:rPr lang="sv-SE" dirty="0"/>
              <a:t>Tar fram en gemensam ”</a:t>
            </a:r>
            <a:r>
              <a:rPr lang="sv-SE" dirty="0" err="1"/>
              <a:t>group</a:t>
            </a:r>
            <a:r>
              <a:rPr lang="sv-SE" dirty="0"/>
              <a:t> </a:t>
            </a:r>
            <a:r>
              <a:rPr lang="sv-SE" dirty="0" err="1"/>
              <a:t>of</a:t>
            </a:r>
            <a:r>
              <a:rPr lang="sv-SE" dirty="0"/>
              <a:t> </a:t>
            </a:r>
            <a:r>
              <a:rPr lang="sv-SE" dirty="0" err="1"/>
              <a:t>properties</a:t>
            </a:r>
            <a:r>
              <a:rPr lang="sv-SE" dirty="0"/>
              <a:t>” för produkt och eventuellt logistik</a:t>
            </a:r>
          </a:p>
          <a:p>
            <a:pPr lvl="1"/>
            <a:r>
              <a:rPr lang="sv-SE" dirty="0"/>
              <a:t>Group </a:t>
            </a:r>
            <a:r>
              <a:rPr lang="sv-SE" dirty="0" err="1"/>
              <a:t>of</a:t>
            </a:r>
            <a:r>
              <a:rPr lang="sv-SE" dirty="0"/>
              <a:t> </a:t>
            </a:r>
            <a:r>
              <a:rPr lang="sv-SE" dirty="0" err="1"/>
              <a:t>properties</a:t>
            </a:r>
            <a:r>
              <a:rPr lang="sv-SE" dirty="0"/>
              <a:t> används i </a:t>
            </a:r>
            <a:r>
              <a:rPr lang="sv-SE" dirty="0" err="1"/>
              <a:t>datamallar</a:t>
            </a:r>
            <a:r>
              <a:rPr lang="sv-SE" dirty="0"/>
              <a:t> och arbetet bidrar till att underlätta framtagandet av produktdatamallar samt ökar kvaliteten på mallarna</a:t>
            </a:r>
          </a:p>
          <a:p>
            <a:endParaRPr lang="en-SE" dirty="0"/>
          </a:p>
        </p:txBody>
      </p:sp>
    </p:spTree>
    <p:extLst>
      <p:ext uri="{BB962C8B-B14F-4D97-AF65-F5344CB8AC3E}">
        <p14:creationId xmlns:p14="http://schemas.microsoft.com/office/powerpoint/2010/main" val="16976889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7" descr="Hot chocolate in a cafe facing window">
            <a:extLst>
              <a:ext uri="{FF2B5EF4-FFF2-40B4-BE49-F238E27FC236}">
                <a16:creationId xmlns:a16="http://schemas.microsoft.com/office/drawing/2014/main" id="{6B59654C-61DD-DF2B-794D-F3D22AD87D35}"/>
              </a:ext>
            </a:extLst>
          </p:cNvPr>
          <p:cNvPicPr>
            <a:picLocks noChangeAspect="1"/>
          </p:cNvPicPr>
          <p:nvPr/>
        </p:nvPicPr>
        <p:blipFill rotWithShape="1">
          <a:blip r:embed="rId2"/>
          <a:srcRect t="28834" b="12607"/>
          <a:stretch/>
        </p:blipFill>
        <p:spPr>
          <a:xfrm>
            <a:off x="1" y="1395413"/>
            <a:ext cx="12191999" cy="4765675"/>
          </a:xfrm>
          <a:prstGeom prst="rect">
            <a:avLst/>
          </a:prstGeom>
          <a:noFill/>
        </p:spPr>
      </p:pic>
      <p:sp>
        <p:nvSpPr>
          <p:cNvPr id="5" name="Title 4">
            <a:extLst>
              <a:ext uri="{FF2B5EF4-FFF2-40B4-BE49-F238E27FC236}">
                <a16:creationId xmlns:a16="http://schemas.microsoft.com/office/drawing/2014/main" id="{A743B818-311F-987F-3B05-78DE07EC5373}"/>
              </a:ext>
            </a:extLst>
          </p:cNvPr>
          <p:cNvSpPr>
            <a:spLocks noGrp="1"/>
          </p:cNvSpPr>
          <p:nvPr>
            <p:ph type="title"/>
          </p:nvPr>
        </p:nvSpPr>
        <p:spPr>
          <a:xfrm>
            <a:off x="385080" y="197634"/>
            <a:ext cx="11327495" cy="1097766"/>
          </a:xfrm>
        </p:spPr>
        <p:txBody>
          <a:bodyPr wrap="square" anchor="b">
            <a:normAutofit/>
          </a:bodyPr>
          <a:lstStyle/>
          <a:p>
            <a:r>
              <a:rPr lang="sv-SE">
                <a:solidFill>
                  <a:schemeClr val="bg2">
                    <a:lumMod val="65000"/>
                    <a:lumOff val="35000"/>
                  </a:schemeClr>
                </a:solidFill>
              </a:rPr>
              <a:t>Paus </a:t>
            </a:r>
          </a:p>
        </p:txBody>
      </p:sp>
    </p:spTree>
    <p:extLst>
      <p:ext uri="{BB962C8B-B14F-4D97-AF65-F5344CB8AC3E}">
        <p14:creationId xmlns:p14="http://schemas.microsoft.com/office/powerpoint/2010/main" val="21861202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DC872-78E6-2329-8761-6299C38DA5DA}"/>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93E680A0-017A-9D0A-61FA-77FBB3C1D0A0}"/>
              </a:ext>
            </a:extLst>
          </p:cNvPr>
          <p:cNvSpPr>
            <a:spLocks noGrp="1"/>
          </p:cNvSpPr>
          <p:nvPr>
            <p:ph type="title"/>
          </p:nvPr>
        </p:nvSpPr>
        <p:spPr>
          <a:xfrm>
            <a:off x="385080" y="197634"/>
            <a:ext cx="11390313" cy="1097766"/>
          </a:xfrm>
        </p:spPr>
        <p:txBody>
          <a:bodyPr/>
          <a:lstStyle/>
          <a:p>
            <a:r>
              <a:rPr lang="en-US"/>
              <a:t>Agenda</a:t>
            </a:r>
            <a:endParaRPr lang="en-SE"/>
          </a:p>
        </p:txBody>
      </p:sp>
      <p:sp>
        <p:nvSpPr>
          <p:cNvPr id="9" name="Content Placeholder 8">
            <a:extLst>
              <a:ext uri="{FF2B5EF4-FFF2-40B4-BE49-F238E27FC236}">
                <a16:creationId xmlns:a16="http://schemas.microsoft.com/office/drawing/2014/main" id="{A6EDBB2A-E7E5-7504-3CBD-122637770843}"/>
              </a:ext>
            </a:extLst>
          </p:cNvPr>
          <p:cNvSpPr>
            <a:spLocks noGrp="1"/>
          </p:cNvSpPr>
          <p:nvPr>
            <p:ph sz="quarter" idx="14"/>
          </p:nvPr>
        </p:nvSpPr>
        <p:spPr>
          <a:xfrm>
            <a:off x="385763" y="1768510"/>
            <a:ext cx="10933266" cy="4538628"/>
          </a:xfrm>
        </p:spPr>
        <p:txBody>
          <a:bodyPr numCol="2">
            <a:noAutofit/>
          </a:bodyPr>
          <a:lstStyle/>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Föregående möte samt föregående </a:t>
            </a:r>
            <a:r>
              <a:rPr lang="sv-SE" b="1" dirty="0">
                <a:latin typeface="+mj-lt"/>
                <a:ea typeface="Times New Roman" panose="02020603050405020304" pitchFamily="18" charset="0"/>
                <a:cs typeface="Arial"/>
              </a:rPr>
              <a:t>mötesanteckningar</a:t>
            </a:r>
            <a:endParaRPr lang="sv-SE" b="1" dirty="0">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b="1" dirty="0">
                <a:latin typeface="+mj-lt"/>
                <a:ea typeface="Calibri"/>
                <a:cs typeface="Arial"/>
              </a:rPr>
              <a:t>Förslag på agenda</a:t>
            </a:r>
          </a:p>
          <a:p>
            <a:pPr marL="742950" lvl="1" indent="-285750">
              <a:buFont typeface="+mj-lt"/>
              <a:buAutoNum type="alphaLcParenR"/>
              <a:tabLst>
                <a:tab pos="914400" algn="l"/>
              </a:tabLst>
            </a:pPr>
            <a:r>
              <a:rPr lang="sv-SE" b="1" dirty="0">
                <a:latin typeface="+mj-lt"/>
                <a:ea typeface="Calibri"/>
                <a:cs typeface="Arial"/>
              </a:rPr>
              <a:t>Godkännande av föregående mötesanteckningar</a:t>
            </a:r>
          </a:p>
          <a:p>
            <a:pPr marL="742950" lvl="1" indent="-285750">
              <a:buFont typeface="+mj-lt"/>
              <a:buAutoNum type="alphaLcParenR"/>
              <a:tabLst>
                <a:tab pos="914400" algn="l"/>
              </a:tabLst>
            </a:pPr>
            <a:r>
              <a:rPr lang="sv-SE" b="1" dirty="0">
                <a:latin typeface="+mj-lt"/>
                <a:ea typeface="Calibri"/>
                <a:cs typeface="Arial"/>
              </a:rPr>
              <a:t>Intro nya deltagare</a:t>
            </a:r>
          </a:p>
          <a:p>
            <a:pPr marL="342900" lvl="0" indent="-342900">
              <a:buFont typeface="+mj-lt"/>
              <a:buAutoNum type="arabicPeriod"/>
              <a:tabLst>
                <a:tab pos="457200" algn="l"/>
              </a:tabLst>
            </a:pPr>
            <a:r>
              <a:rPr lang="sv-SE" b="1" dirty="0">
                <a:effectLst/>
                <a:latin typeface="+mj-lt"/>
                <a:ea typeface="Calibri"/>
                <a:cs typeface="Arial"/>
              </a:rPr>
              <a:t>BEAst info 09:10</a:t>
            </a:r>
            <a:endParaRPr lang="sv-SE" sz="2400" b="1" dirty="0">
              <a:effectLst/>
              <a:latin typeface="+mj-lt"/>
              <a:ea typeface="Calibri"/>
              <a:cs typeface="Arial"/>
            </a:endParaRPr>
          </a:p>
          <a:p>
            <a:pPr marL="742950" lvl="1" indent="-285750">
              <a:buAutoNum type="alphaLcParenR"/>
              <a:tabLst>
                <a:tab pos="457200" algn="l"/>
              </a:tabLst>
            </a:pPr>
            <a:r>
              <a:rPr lang="sv-SE" b="1" dirty="0">
                <a:latin typeface="+mj-lt"/>
                <a:ea typeface="Calibri"/>
                <a:cs typeface="Arial"/>
              </a:rPr>
              <a:t>Årskonferens</a:t>
            </a:r>
          </a:p>
          <a:p>
            <a:pPr marL="742950" lvl="1" indent="-285750">
              <a:buAutoNum type="alphaLcParenR"/>
              <a:tabLst>
                <a:tab pos="457200" algn="l"/>
              </a:tabLst>
            </a:pPr>
            <a:r>
              <a:rPr lang="sv-SE" b="1" dirty="0" err="1">
                <a:latin typeface="+mj-lt"/>
                <a:ea typeface="Calibri"/>
                <a:cs typeface="Arial"/>
              </a:rPr>
              <a:t>Priszon</a:t>
            </a:r>
            <a:r>
              <a:rPr lang="sv-SE" b="1" dirty="0">
                <a:latin typeface="+mj-lt"/>
                <a:ea typeface="Calibri"/>
                <a:cs typeface="Arial"/>
              </a:rPr>
              <a:t> rekommendation</a:t>
            </a:r>
          </a:p>
          <a:p>
            <a:pPr marL="742950" lvl="1" indent="-285750">
              <a:buAutoNum type="alphaLcParenR"/>
              <a:tabLst>
                <a:tab pos="457200" algn="l"/>
              </a:tabLst>
            </a:pPr>
            <a:r>
              <a:rPr lang="sv-SE" b="1" dirty="0">
                <a:latin typeface="+mj-lt"/>
                <a:ea typeface="Calibri"/>
                <a:cs typeface="Arial"/>
              </a:rPr>
              <a:t>Förslag platsangivelser</a:t>
            </a:r>
          </a:p>
          <a:p>
            <a:pPr marL="742950" lvl="1" indent="-285750">
              <a:buAutoNum type="alphaLcParenR"/>
              <a:tabLst>
                <a:tab pos="457200" algn="l"/>
              </a:tabLst>
            </a:pPr>
            <a:r>
              <a:rPr lang="sv-SE" b="1" dirty="0">
                <a:latin typeface="+mj-lt"/>
                <a:ea typeface="Calibri"/>
                <a:cs typeface="Arial"/>
              </a:rPr>
              <a:t>Förslag fordons-id</a:t>
            </a:r>
          </a:p>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Information om samverkan </a:t>
            </a:r>
            <a:r>
              <a:rPr lang="sv-SE" b="1" dirty="0">
                <a:latin typeface="+mj-lt"/>
                <a:ea typeface="Times New Roman" panose="02020603050405020304" pitchFamily="18" charset="0"/>
                <a:cs typeface="Arial"/>
              </a:rPr>
              <a:t>09:40</a:t>
            </a:r>
          </a:p>
          <a:p>
            <a:pPr marL="563563" lvl="1" indent="-342900">
              <a:buFont typeface="+mj-lt"/>
              <a:buAutoNum type="alphaLcParenR"/>
              <a:tabLst>
                <a:tab pos="457200" algn="l"/>
              </a:tabLst>
            </a:pPr>
            <a:r>
              <a:rPr lang="sv-SE" b="1" dirty="0">
                <a:latin typeface="+mj-lt"/>
                <a:ea typeface="Calibri"/>
                <a:cs typeface="Arial"/>
              </a:rPr>
              <a:t>ELSA</a:t>
            </a:r>
          </a:p>
          <a:p>
            <a:pPr marL="563563" lvl="1" indent="-342900">
              <a:buFont typeface="+mj-lt"/>
              <a:buAutoNum type="alphaLcParenR"/>
              <a:tabLst>
                <a:tab pos="457200" algn="l"/>
              </a:tabLst>
            </a:pPr>
            <a:r>
              <a:rPr lang="sv-SE" b="1" dirty="0">
                <a:latin typeface="+mj-lt"/>
                <a:ea typeface="Calibri"/>
                <a:cs typeface="Arial"/>
              </a:rPr>
              <a:t>Miljödata NU</a:t>
            </a:r>
          </a:p>
          <a:p>
            <a:pPr marL="563563" lvl="1" indent="-342900">
              <a:buFont typeface="+mj-lt"/>
              <a:buAutoNum type="alphaLcParenR"/>
              <a:tabLst>
                <a:tab pos="457200" algn="l"/>
              </a:tabLst>
            </a:pPr>
            <a:r>
              <a:rPr lang="sv-SE" b="1" dirty="0">
                <a:effectLst/>
                <a:latin typeface="+mj-lt"/>
                <a:ea typeface="Calibri"/>
                <a:cs typeface="Arial"/>
              </a:rPr>
              <a:t>Övriga</a:t>
            </a:r>
            <a:endParaRPr lang="sv-SE" b="1" dirty="0">
              <a:effectLst/>
              <a:latin typeface="+mj-lt"/>
              <a:ea typeface="Times New Roman" panose="02020603050405020304" pitchFamily="18" charset="0"/>
              <a:cs typeface="Arial"/>
            </a:endParaRP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Paus 09:50</a:t>
            </a: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Beslutspunkter 10:00</a:t>
            </a:r>
          </a:p>
          <a:p>
            <a:pPr marL="677863" lvl="1" indent="-457200">
              <a:buFont typeface="+mj-lt"/>
              <a:buAutoNum type="alphaLcParenR"/>
              <a:tabLst>
                <a:tab pos="457200" algn="l"/>
              </a:tabLst>
            </a:pPr>
            <a:r>
              <a:rPr lang="sv-SE" b="1" dirty="0">
                <a:latin typeface="+mj-lt"/>
                <a:ea typeface="Calibri"/>
                <a:cs typeface="Arial"/>
              </a:rPr>
              <a:t>Inga beslutspunkter</a:t>
            </a: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F</a:t>
            </a:r>
            <a:r>
              <a:rPr lang="sv-SE" b="1" dirty="0">
                <a:effectLst/>
                <a:latin typeface="+mj-lt"/>
                <a:ea typeface="Times New Roman" panose="02020603050405020304" pitchFamily="18" charset="0"/>
                <a:cs typeface="Arial"/>
              </a:rPr>
              <a:t>okusgruppsarbete i BEAst </a:t>
            </a:r>
            <a:r>
              <a:rPr lang="sv-SE" b="1" dirty="0">
                <a:latin typeface="+mj-lt"/>
                <a:ea typeface="Times New Roman" panose="02020603050405020304" pitchFamily="18" charset="0"/>
                <a:cs typeface="Arial"/>
              </a:rPr>
              <a:t>10:00</a:t>
            </a:r>
            <a:endParaRPr lang="sv-SE" b="1" dirty="0">
              <a:effectLst/>
              <a:latin typeface="+mj-lt"/>
              <a:ea typeface="Times New Roman" panose="02020603050405020304" pitchFamily="18" charset="0"/>
            </a:endParaRPr>
          </a:p>
          <a:p>
            <a:pPr marL="220345" lvl="1" indent="0">
              <a:buNone/>
              <a:tabLst>
                <a:tab pos="457200" algn="l"/>
              </a:tabLst>
            </a:pPr>
            <a:r>
              <a:rPr lang="sv-SE" b="1" dirty="0">
                <a:latin typeface="+mj-lt"/>
                <a:ea typeface="Calibri"/>
                <a:cs typeface="Arial"/>
              </a:rPr>
              <a:t>Status i pågående grupper c:a 5 min per grupp</a:t>
            </a:r>
          </a:p>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Övrigt och agenda nästa möte 10:50</a:t>
            </a:r>
            <a:endParaRPr lang="sv-SE" b="1" dirty="0">
              <a:effectLst/>
              <a:latin typeface="+mj-lt"/>
              <a:ea typeface="Calibri" panose="020F0502020204030204" pitchFamily="34" charset="0"/>
              <a:cs typeface="Arial"/>
            </a:endParaRPr>
          </a:p>
        </p:txBody>
      </p:sp>
      <p:sp>
        <p:nvSpPr>
          <p:cNvPr id="4" name="Slide Number Placeholder 3">
            <a:extLst>
              <a:ext uri="{FF2B5EF4-FFF2-40B4-BE49-F238E27FC236}">
                <a16:creationId xmlns:a16="http://schemas.microsoft.com/office/drawing/2014/main" id="{825D9CD7-36D8-FB5C-B836-EF108712D467}"/>
              </a:ext>
            </a:extLst>
          </p:cNvPr>
          <p:cNvSpPr>
            <a:spLocks noGrp="1"/>
          </p:cNvSpPr>
          <p:nvPr>
            <p:ph type="sldNum" sz="quarter" idx="4294967295"/>
          </p:nvPr>
        </p:nvSpPr>
        <p:spPr>
          <a:xfrm>
            <a:off x="10728325" y="6307138"/>
            <a:ext cx="1463675" cy="274637"/>
          </a:xfrm>
          <a:prstGeom prst="rect">
            <a:avLst/>
          </a:prstGeom>
        </p:spPr>
        <p:txBody>
          <a:bodyPr/>
          <a:lstStyle/>
          <a:p>
            <a:pPr>
              <a:defRPr/>
            </a:pPr>
            <a:fld id="{435EE492-5E66-4590-B2E5-DF24A2F515DD}" type="slidenum">
              <a:rPr lang="sv-SE" smtClean="0"/>
              <a:pPr>
                <a:defRPr/>
              </a:pPr>
              <a:t>15</a:t>
            </a:fld>
            <a:endParaRPr lang="sv-SE"/>
          </a:p>
        </p:txBody>
      </p:sp>
      <p:sp>
        <p:nvSpPr>
          <p:cNvPr id="2" name="Rectangle: Rounded Corners 1">
            <a:extLst>
              <a:ext uri="{FF2B5EF4-FFF2-40B4-BE49-F238E27FC236}">
                <a16:creationId xmlns:a16="http://schemas.microsoft.com/office/drawing/2014/main" id="{C87ADA43-9356-7F9C-DA88-E456C300E340}"/>
              </a:ext>
            </a:extLst>
          </p:cNvPr>
          <p:cNvSpPr/>
          <p:nvPr/>
        </p:nvSpPr>
        <p:spPr>
          <a:xfrm>
            <a:off x="5852396" y="3681614"/>
            <a:ext cx="5127079" cy="698243"/>
          </a:xfrm>
          <a:prstGeom prst="roundRect">
            <a:avLst>
              <a:gd name="adj" fmla="val 8069"/>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LID4096" sz="2000" err="1">
              <a:solidFill>
                <a:srgbClr val="FFFFFF"/>
              </a:solidFill>
              <a:latin typeface="Arial" pitchFamily="34" charset="0"/>
              <a:cs typeface="Arial" pitchFamily="34" charset="0"/>
            </a:endParaRPr>
          </a:p>
        </p:txBody>
      </p:sp>
    </p:spTree>
    <p:extLst>
      <p:ext uri="{BB962C8B-B14F-4D97-AF65-F5344CB8AC3E}">
        <p14:creationId xmlns:p14="http://schemas.microsoft.com/office/powerpoint/2010/main" val="16921759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DC872-78E6-2329-8761-6299C38DA5DA}"/>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93E680A0-017A-9D0A-61FA-77FBB3C1D0A0}"/>
              </a:ext>
            </a:extLst>
          </p:cNvPr>
          <p:cNvSpPr>
            <a:spLocks noGrp="1"/>
          </p:cNvSpPr>
          <p:nvPr>
            <p:ph type="title"/>
          </p:nvPr>
        </p:nvSpPr>
        <p:spPr>
          <a:xfrm>
            <a:off x="385080" y="197634"/>
            <a:ext cx="11390313" cy="1097766"/>
          </a:xfrm>
        </p:spPr>
        <p:txBody>
          <a:bodyPr/>
          <a:lstStyle/>
          <a:p>
            <a:r>
              <a:rPr lang="en-US"/>
              <a:t>Agenda</a:t>
            </a:r>
            <a:endParaRPr lang="en-SE"/>
          </a:p>
        </p:txBody>
      </p:sp>
      <p:sp>
        <p:nvSpPr>
          <p:cNvPr id="9" name="Content Placeholder 8">
            <a:extLst>
              <a:ext uri="{FF2B5EF4-FFF2-40B4-BE49-F238E27FC236}">
                <a16:creationId xmlns:a16="http://schemas.microsoft.com/office/drawing/2014/main" id="{A6EDBB2A-E7E5-7504-3CBD-122637770843}"/>
              </a:ext>
            </a:extLst>
          </p:cNvPr>
          <p:cNvSpPr>
            <a:spLocks noGrp="1"/>
          </p:cNvSpPr>
          <p:nvPr>
            <p:ph sz="quarter" idx="14"/>
          </p:nvPr>
        </p:nvSpPr>
        <p:spPr>
          <a:xfrm>
            <a:off x="385763" y="1768510"/>
            <a:ext cx="10933266" cy="4538628"/>
          </a:xfrm>
        </p:spPr>
        <p:txBody>
          <a:bodyPr numCol="2">
            <a:noAutofit/>
          </a:bodyPr>
          <a:lstStyle/>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Föregående möte samt föregående </a:t>
            </a:r>
            <a:r>
              <a:rPr lang="sv-SE" b="1" dirty="0">
                <a:latin typeface="+mj-lt"/>
                <a:ea typeface="Times New Roman" panose="02020603050405020304" pitchFamily="18" charset="0"/>
                <a:cs typeface="Arial"/>
              </a:rPr>
              <a:t>mötesanteckningar</a:t>
            </a:r>
            <a:endParaRPr lang="sv-SE" b="1" dirty="0">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b="1" dirty="0">
                <a:latin typeface="+mj-lt"/>
                <a:ea typeface="Calibri"/>
                <a:cs typeface="Arial"/>
              </a:rPr>
              <a:t>Förslag på agenda</a:t>
            </a:r>
          </a:p>
          <a:p>
            <a:pPr marL="742950" lvl="1" indent="-285750">
              <a:buFont typeface="+mj-lt"/>
              <a:buAutoNum type="alphaLcParenR"/>
              <a:tabLst>
                <a:tab pos="914400" algn="l"/>
              </a:tabLst>
            </a:pPr>
            <a:r>
              <a:rPr lang="sv-SE" b="1" dirty="0">
                <a:latin typeface="+mj-lt"/>
                <a:ea typeface="Calibri"/>
                <a:cs typeface="Arial"/>
              </a:rPr>
              <a:t>Godkännande av föregående mötesanteckningar</a:t>
            </a:r>
          </a:p>
          <a:p>
            <a:pPr marL="742950" lvl="1" indent="-285750">
              <a:buFont typeface="+mj-lt"/>
              <a:buAutoNum type="alphaLcParenR"/>
              <a:tabLst>
                <a:tab pos="914400" algn="l"/>
              </a:tabLst>
            </a:pPr>
            <a:r>
              <a:rPr lang="sv-SE" b="1" dirty="0">
                <a:latin typeface="+mj-lt"/>
                <a:ea typeface="Calibri"/>
                <a:cs typeface="Arial"/>
              </a:rPr>
              <a:t>Intro nya deltagare</a:t>
            </a:r>
          </a:p>
          <a:p>
            <a:pPr marL="342900" lvl="0" indent="-342900">
              <a:buFont typeface="+mj-lt"/>
              <a:buAutoNum type="arabicPeriod"/>
              <a:tabLst>
                <a:tab pos="457200" algn="l"/>
              </a:tabLst>
            </a:pPr>
            <a:r>
              <a:rPr lang="sv-SE" b="1" dirty="0">
                <a:effectLst/>
                <a:latin typeface="+mj-lt"/>
                <a:ea typeface="Calibri"/>
                <a:cs typeface="Arial"/>
              </a:rPr>
              <a:t>BEAst info 09:10</a:t>
            </a:r>
            <a:endParaRPr lang="sv-SE" sz="2400" b="1" dirty="0">
              <a:effectLst/>
              <a:latin typeface="+mj-lt"/>
              <a:ea typeface="Calibri"/>
              <a:cs typeface="Arial"/>
            </a:endParaRPr>
          </a:p>
          <a:p>
            <a:pPr marL="742950" lvl="1" indent="-285750">
              <a:buAutoNum type="alphaLcParenR"/>
              <a:tabLst>
                <a:tab pos="457200" algn="l"/>
              </a:tabLst>
            </a:pPr>
            <a:r>
              <a:rPr lang="sv-SE" b="1" dirty="0">
                <a:latin typeface="+mj-lt"/>
                <a:ea typeface="Calibri"/>
                <a:cs typeface="Arial"/>
              </a:rPr>
              <a:t>Årskonferens</a:t>
            </a:r>
          </a:p>
          <a:p>
            <a:pPr marL="742950" lvl="1" indent="-285750">
              <a:buAutoNum type="alphaLcParenR"/>
              <a:tabLst>
                <a:tab pos="457200" algn="l"/>
              </a:tabLst>
            </a:pPr>
            <a:r>
              <a:rPr lang="sv-SE" b="1" dirty="0" err="1">
                <a:latin typeface="+mj-lt"/>
                <a:ea typeface="Calibri"/>
                <a:cs typeface="Arial"/>
              </a:rPr>
              <a:t>Priszon</a:t>
            </a:r>
            <a:r>
              <a:rPr lang="sv-SE" b="1" dirty="0">
                <a:latin typeface="+mj-lt"/>
                <a:ea typeface="Calibri"/>
                <a:cs typeface="Arial"/>
              </a:rPr>
              <a:t> rekommendation</a:t>
            </a:r>
          </a:p>
          <a:p>
            <a:pPr marL="742950" lvl="1" indent="-285750">
              <a:buAutoNum type="alphaLcParenR"/>
              <a:tabLst>
                <a:tab pos="457200" algn="l"/>
              </a:tabLst>
            </a:pPr>
            <a:r>
              <a:rPr lang="sv-SE" b="1" dirty="0">
                <a:latin typeface="+mj-lt"/>
                <a:ea typeface="Calibri"/>
                <a:cs typeface="Arial"/>
              </a:rPr>
              <a:t>Förslag platsangivelser</a:t>
            </a:r>
          </a:p>
          <a:p>
            <a:pPr marL="742950" lvl="1" indent="-285750">
              <a:buAutoNum type="alphaLcParenR"/>
              <a:tabLst>
                <a:tab pos="457200" algn="l"/>
              </a:tabLst>
            </a:pPr>
            <a:r>
              <a:rPr lang="sv-SE" b="1" dirty="0">
                <a:latin typeface="+mj-lt"/>
                <a:ea typeface="Calibri"/>
                <a:cs typeface="Arial"/>
              </a:rPr>
              <a:t>Förslag fordons-id</a:t>
            </a:r>
          </a:p>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Information om samverkan </a:t>
            </a:r>
            <a:r>
              <a:rPr lang="sv-SE" b="1" dirty="0">
                <a:latin typeface="+mj-lt"/>
                <a:ea typeface="Times New Roman" panose="02020603050405020304" pitchFamily="18" charset="0"/>
                <a:cs typeface="Arial"/>
              </a:rPr>
              <a:t>09:40</a:t>
            </a:r>
          </a:p>
          <a:p>
            <a:pPr marL="563563" lvl="1" indent="-342900">
              <a:buFont typeface="+mj-lt"/>
              <a:buAutoNum type="alphaLcParenR"/>
              <a:tabLst>
                <a:tab pos="457200" algn="l"/>
              </a:tabLst>
            </a:pPr>
            <a:r>
              <a:rPr lang="sv-SE" b="1" dirty="0">
                <a:latin typeface="+mj-lt"/>
                <a:ea typeface="Calibri"/>
                <a:cs typeface="Arial"/>
              </a:rPr>
              <a:t>ELSA</a:t>
            </a:r>
          </a:p>
          <a:p>
            <a:pPr marL="563563" lvl="1" indent="-342900">
              <a:buFont typeface="+mj-lt"/>
              <a:buAutoNum type="alphaLcParenR"/>
              <a:tabLst>
                <a:tab pos="457200" algn="l"/>
              </a:tabLst>
            </a:pPr>
            <a:r>
              <a:rPr lang="sv-SE" b="1" dirty="0">
                <a:latin typeface="+mj-lt"/>
                <a:ea typeface="Calibri"/>
                <a:cs typeface="Arial"/>
              </a:rPr>
              <a:t>Miljödata NU</a:t>
            </a:r>
          </a:p>
          <a:p>
            <a:pPr marL="563563" lvl="1" indent="-342900">
              <a:buFont typeface="+mj-lt"/>
              <a:buAutoNum type="alphaLcParenR"/>
              <a:tabLst>
                <a:tab pos="457200" algn="l"/>
              </a:tabLst>
            </a:pPr>
            <a:r>
              <a:rPr lang="sv-SE" b="1" dirty="0">
                <a:effectLst/>
                <a:latin typeface="+mj-lt"/>
                <a:ea typeface="Calibri"/>
                <a:cs typeface="Arial"/>
              </a:rPr>
              <a:t>Övriga</a:t>
            </a:r>
            <a:endParaRPr lang="sv-SE" b="1" dirty="0">
              <a:effectLst/>
              <a:latin typeface="+mj-lt"/>
              <a:ea typeface="Times New Roman" panose="02020603050405020304" pitchFamily="18" charset="0"/>
              <a:cs typeface="Arial"/>
            </a:endParaRP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Paus 09:50</a:t>
            </a: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Beslutspunkter 10:00</a:t>
            </a:r>
          </a:p>
          <a:p>
            <a:pPr marL="677863" lvl="1" indent="-457200">
              <a:buFont typeface="+mj-lt"/>
              <a:buAutoNum type="alphaLcParenR"/>
              <a:tabLst>
                <a:tab pos="457200" algn="l"/>
              </a:tabLst>
            </a:pPr>
            <a:r>
              <a:rPr lang="sv-SE" b="1" dirty="0">
                <a:latin typeface="+mj-lt"/>
                <a:ea typeface="Calibri"/>
                <a:cs typeface="Arial"/>
              </a:rPr>
              <a:t>Inga beslutspunkter</a:t>
            </a: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F</a:t>
            </a:r>
            <a:r>
              <a:rPr lang="sv-SE" b="1" dirty="0">
                <a:effectLst/>
                <a:latin typeface="+mj-lt"/>
                <a:ea typeface="Times New Roman" panose="02020603050405020304" pitchFamily="18" charset="0"/>
                <a:cs typeface="Arial"/>
              </a:rPr>
              <a:t>okusgruppsarbete i BEAst </a:t>
            </a:r>
            <a:r>
              <a:rPr lang="sv-SE" b="1" dirty="0">
                <a:latin typeface="+mj-lt"/>
                <a:ea typeface="Times New Roman" panose="02020603050405020304" pitchFamily="18" charset="0"/>
                <a:cs typeface="Arial"/>
              </a:rPr>
              <a:t>10:00</a:t>
            </a:r>
            <a:endParaRPr lang="sv-SE" b="1" dirty="0">
              <a:effectLst/>
              <a:latin typeface="+mj-lt"/>
              <a:ea typeface="Times New Roman" panose="02020603050405020304" pitchFamily="18" charset="0"/>
            </a:endParaRPr>
          </a:p>
          <a:p>
            <a:pPr marL="220345" lvl="1" indent="0">
              <a:buNone/>
              <a:tabLst>
                <a:tab pos="457200" algn="l"/>
              </a:tabLst>
            </a:pPr>
            <a:r>
              <a:rPr lang="sv-SE" b="1" dirty="0">
                <a:latin typeface="+mj-lt"/>
                <a:ea typeface="Calibri"/>
                <a:cs typeface="Arial"/>
              </a:rPr>
              <a:t>Status i pågående grupper c:a 5 min per grupp</a:t>
            </a:r>
          </a:p>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Övrigt och agenda nästa möte 10:50</a:t>
            </a:r>
            <a:endParaRPr lang="sv-SE" b="1" dirty="0">
              <a:effectLst/>
              <a:latin typeface="+mj-lt"/>
              <a:ea typeface="Calibri" panose="020F0502020204030204" pitchFamily="34" charset="0"/>
              <a:cs typeface="Arial"/>
            </a:endParaRPr>
          </a:p>
        </p:txBody>
      </p:sp>
      <p:sp>
        <p:nvSpPr>
          <p:cNvPr id="4" name="Slide Number Placeholder 3">
            <a:extLst>
              <a:ext uri="{FF2B5EF4-FFF2-40B4-BE49-F238E27FC236}">
                <a16:creationId xmlns:a16="http://schemas.microsoft.com/office/drawing/2014/main" id="{825D9CD7-36D8-FB5C-B836-EF108712D467}"/>
              </a:ext>
            </a:extLst>
          </p:cNvPr>
          <p:cNvSpPr>
            <a:spLocks noGrp="1"/>
          </p:cNvSpPr>
          <p:nvPr>
            <p:ph type="sldNum" sz="quarter" idx="4294967295"/>
          </p:nvPr>
        </p:nvSpPr>
        <p:spPr>
          <a:xfrm>
            <a:off x="10728325" y="6307138"/>
            <a:ext cx="1463675" cy="274637"/>
          </a:xfrm>
          <a:prstGeom prst="rect">
            <a:avLst/>
          </a:prstGeom>
        </p:spPr>
        <p:txBody>
          <a:bodyPr/>
          <a:lstStyle/>
          <a:p>
            <a:pPr>
              <a:defRPr/>
            </a:pPr>
            <a:fld id="{435EE492-5E66-4590-B2E5-DF24A2F515DD}" type="slidenum">
              <a:rPr lang="sv-SE" smtClean="0"/>
              <a:pPr>
                <a:defRPr/>
              </a:pPr>
              <a:t>16</a:t>
            </a:fld>
            <a:endParaRPr lang="sv-SE"/>
          </a:p>
        </p:txBody>
      </p:sp>
      <p:sp>
        <p:nvSpPr>
          <p:cNvPr id="2" name="Rectangle: Rounded Corners 1">
            <a:extLst>
              <a:ext uri="{FF2B5EF4-FFF2-40B4-BE49-F238E27FC236}">
                <a16:creationId xmlns:a16="http://schemas.microsoft.com/office/drawing/2014/main" id="{C87ADA43-9356-7F9C-DA88-E456C300E340}"/>
              </a:ext>
            </a:extLst>
          </p:cNvPr>
          <p:cNvSpPr/>
          <p:nvPr/>
        </p:nvSpPr>
        <p:spPr>
          <a:xfrm>
            <a:off x="5852396" y="3681614"/>
            <a:ext cx="5127079" cy="698243"/>
          </a:xfrm>
          <a:prstGeom prst="roundRect">
            <a:avLst>
              <a:gd name="adj" fmla="val 8069"/>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LID4096" sz="2000" err="1">
              <a:solidFill>
                <a:srgbClr val="FFFFFF"/>
              </a:solidFill>
              <a:latin typeface="Arial" pitchFamily="34" charset="0"/>
              <a:cs typeface="Arial" pitchFamily="34" charset="0"/>
            </a:endParaRPr>
          </a:p>
        </p:txBody>
      </p:sp>
    </p:spTree>
    <p:extLst>
      <p:ext uri="{BB962C8B-B14F-4D97-AF65-F5344CB8AC3E}">
        <p14:creationId xmlns:p14="http://schemas.microsoft.com/office/powerpoint/2010/main" val="1668041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1E719-F65F-7F43-94B4-9011392EEF38}"/>
              </a:ext>
            </a:extLst>
          </p:cNvPr>
          <p:cNvSpPr>
            <a:spLocks noGrp="1"/>
          </p:cNvSpPr>
          <p:nvPr>
            <p:ph type="title"/>
          </p:nvPr>
        </p:nvSpPr>
        <p:spPr/>
        <p:txBody>
          <a:bodyPr/>
          <a:lstStyle/>
          <a:p>
            <a:r>
              <a:rPr lang="sv-SE" dirty="0"/>
              <a:t>Status fokusgrupper 10:00</a:t>
            </a:r>
          </a:p>
        </p:txBody>
      </p:sp>
      <p:graphicFrame>
        <p:nvGraphicFramePr>
          <p:cNvPr id="4" name="Table 4">
            <a:extLst>
              <a:ext uri="{FF2B5EF4-FFF2-40B4-BE49-F238E27FC236}">
                <a16:creationId xmlns:a16="http://schemas.microsoft.com/office/drawing/2014/main" id="{96C4FD5A-3B27-01A9-2086-8371240CA699}"/>
              </a:ext>
            </a:extLst>
          </p:cNvPr>
          <p:cNvGraphicFramePr>
            <a:graphicFrameLocks noGrp="1"/>
          </p:cNvGraphicFramePr>
          <p:nvPr>
            <p:ph sz="quarter" idx="14"/>
            <p:extLst>
              <p:ext uri="{D42A27DB-BD31-4B8C-83A1-F6EECF244321}">
                <p14:modId xmlns:p14="http://schemas.microsoft.com/office/powerpoint/2010/main" val="2492407345"/>
              </p:ext>
            </p:extLst>
          </p:nvPr>
        </p:nvGraphicFramePr>
        <p:xfrm>
          <a:off x="385762" y="1773238"/>
          <a:ext cx="11278700" cy="3962400"/>
        </p:xfrm>
        <a:graphic>
          <a:graphicData uri="http://schemas.openxmlformats.org/drawingml/2006/table">
            <a:tbl>
              <a:tblPr firstRow="1" bandRow="1">
                <a:tableStyleId>{5C22544A-7EE6-4342-B048-85BDC9FD1C3A}</a:tableStyleId>
              </a:tblPr>
              <a:tblGrid>
                <a:gridCol w="3757775">
                  <a:extLst>
                    <a:ext uri="{9D8B030D-6E8A-4147-A177-3AD203B41FA5}">
                      <a16:colId xmlns:a16="http://schemas.microsoft.com/office/drawing/2014/main" val="1419306414"/>
                    </a:ext>
                  </a:extLst>
                </a:gridCol>
                <a:gridCol w="3426419">
                  <a:extLst>
                    <a:ext uri="{9D8B030D-6E8A-4147-A177-3AD203B41FA5}">
                      <a16:colId xmlns:a16="http://schemas.microsoft.com/office/drawing/2014/main" val="516273526"/>
                    </a:ext>
                  </a:extLst>
                </a:gridCol>
                <a:gridCol w="4094506">
                  <a:extLst>
                    <a:ext uri="{9D8B030D-6E8A-4147-A177-3AD203B41FA5}">
                      <a16:colId xmlns:a16="http://schemas.microsoft.com/office/drawing/2014/main" val="1148215068"/>
                    </a:ext>
                  </a:extLst>
                </a:gridCol>
              </a:tblGrid>
              <a:tr h="370840">
                <a:tc>
                  <a:txBody>
                    <a:bodyPr/>
                    <a:lstStyle/>
                    <a:p>
                      <a:r>
                        <a:rPr lang="sv-SE" b="0" noProof="0" dirty="0"/>
                        <a:t>Namn</a:t>
                      </a:r>
                    </a:p>
                  </a:txBody>
                  <a:tcPr/>
                </a:tc>
                <a:tc>
                  <a:txBody>
                    <a:bodyPr/>
                    <a:lstStyle/>
                    <a:p>
                      <a:r>
                        <a:rPr lang="sv-SE" b="0" noProof="0" dirty="0"/>
                        <a:t>Status</a:t>
                      </a:r>
                    </a:p>
                  </a:txBody>
                  <a:tcPr/>
                </a:tc>
                <a:tc>
                  <a:txBody>
                    <a:bodyPr/>
                    <a:lstStyle/>
                    <a:p>
                      <a:r>
                        <a:rPr lang="sv-SE" b="0" noProof="0" dirty="0"/>
                        <a:t>Förslag nästa steg</a:t>
                      </a:r>
                    </a:p>
                  </a:txBody>
                  <a:tcPr/>
                </a:tc>
                <a:extLst>
                  <a:ext uri="{0D108BD9-81ED-4DB2-BD59-A6C34878D82A}">
                    <a16:rowId xmlns:a16="http://schemas.microsoft.com/office/drawing/2014/main" val="828144457"/>
                  </a:ext>
                </a:extLst>
              </a:tr>
              <a:tr h="370840">
                <a:tc>
                  <a:txBody>
                    <a:bodyPr/>
                    <a:lstStyle/>
                    <a:p>
                      <a:r>
                        <a:rPr lang="sv-SE" sz="2000" b="0" kern="1200" dirty="0">
                          <a:solidFill>
                            <a:schemeClr val="dk1"/>
                          </a:solidFill>
                          <a:latin typeface="+mn-lt"/>
                          <a:ea typeface="Times New Roman" panose="02020603050405020304" pitchFamily="18" charset="0"/>
                          <a:cs typeface="+mn-cs"/>
                        </a:rPr>
                        <a:t>Miljörapportering Anläggningstjänster </a:t>
                      </a:r>
                    </a:p>
                  </a:txBody>
                  <a:tcPr/>
                </a:tc>
                <a:tc>
                  <a:txBody>
                    <a:bodyPr/>
                    <a:lstStyle/>
                    <a:p>
                      <a:r>
                        <a:rPr lang="sv-SE" sz="2000" b="0" kern="1200" noProof="0" dirty="0">
                          <a:solidFill>
                            <a:schemeClr val="dk1"/>
                          </a:solidFill>
                          <a:latin typeface="+mn-lt"/>
                          <a:ea typeface="+mn-ea"/>
                          <a:cs typeface="+mn-cs"/>
                        </a:rPr>
                        <a:t>Pågår</a:t>
                      </a:r>
                    </a:p>
                  </a:txBody>
                  <a:tcPr/>
                </a:tc>
                <a:tc>
                  <a:txBody>
                    <a:bodyPr/>
                    <a:lstStyle/>
                    <a:p>
                      <a:r>
                        <a:rPr lang="sv-SE" sz="2000" b="0" kern="1200" noProof="0" dirty="0">
                          <a:solidFill>
                            <a:schemeClr val="dk1"/>
                          </a:solidFill>
                          <a:latin typeface="+mn-lt"/>
                          <a:ea typeface="+mn-ea"/>
                          <a:cs typeface="+mn-cs"/>
                        </a:rPr>
                        <a:t>Fånga upp utmaningar från piloter nu när </a:t>
                      </a:r>
                      <a:r>
                        <a:rPr lang="sv-SE" sz="2000" b="0" kern="1200" noProof="0" dirty="0" err="1">
                          <a:solidFill>
                            <a:schemeClr val="dk1"/>
                          </a:solidFill>
                          <a:latin typeface="+mn-lt"/>
                          <a:ea typeface="+mn-ea"/>
                          <a:cs typeface="+mn-cs"/>
                        </a:rPr>
                        <a:t>Trv</a:t>
                      </a:r>
                      <a:r>
                        <a:rPr lang="sv-SE" sz="2000" b="0" kern="1200" noProof="0" dirty="0">
                          <a:solidFill>
                            <a:schemeClr val="dk1"/>
                          </a:solidFill>
                          <a:latin typeface="+mn-lt"/>
                          <a:ea typeface="+mn-ea"/>
                          <a:cs typeface="+mn-cs"/>
                        </a:rPr>
                        <a:t> ökar omfattningen och utifrån dessa vidta åtgärder</a:t>
                      </a:r>
                    </a:p>
                  </a:txBody>
                  <a:tcPr/>
                </a:tc>
                <a:extLst>
                  <a:ext uri="{0D108BD9-81ED-4DB2-BD59-A6C34878D82A}">
                    <a16:rowId xmlns:a16="http://schemas.microsoft.com/office/drawing/2014/main" val="3736987133"/>
                  </a:ext>
                </a:extLst>
              </a:tr>
              <a:tr h="370840">
                <a:tc>
                  <a:txBody>
                    <a:bodyPr/>
                    <a:lstStyle/>
                    <a:p>
                      <a:pPr lvl="0">
                        <a:buNone/>
                      </a:pPr>
                      <a:r>
                        <a:rPr lang="sv-SE" sz="2000" b="0" kern="1200" dirty="0">
                          <a:solidFill>
                            <a:schemeClr val="dk1"/>
                          </a:solidFill>
                          <a:latin typeface="+mn-lt"/>
                          <a:ea typeface="Times New Roman" panose="02020603050405020304" pitchFamily="18" charset="0"/>
                          <a:cs typeface="+mn-cs"/>
                        </a:rPr>
                        <a:t>Artiklar för anläggning</a:t>
                      </a:r>
                    </a:p>
                  </a:txBody>
                  <a:tcPr/>
                </a:tc>
                <a:tc>
                  <a:txBody>
                    <a:bodyPr/>
                    <a:lstStyle/>
                    <a:p>
                      <a:pPr lvl="0">
                        <a:buNone/>
                      </a:pPr>
                      <a:r>
                        <a:rPr lang="sv-SE" sz="2000" b="0" strike="noStrike" noProof="0" dirty="0"/>
                        <a:t>Pågående</a:t>
                      </a:r>
                    </a:p>
                  </a:txBody>
                  <a:tcPr/>
                </a:tc>
                <a:tc>
                  <a:txBody>
                    <a:bodyPr/>
                    <a:lstStyle/>
                    <a:p>
                      <a:pPr lvl="0">
                        <a:buNone/>
                      </a:pPr>
                      <a:r>
                        <a:rPr lang="sv-SE" sz="2000" b="0" strike="noStrike" noProof="0" dirty="0"/>
                        <a:t>Ta fram förslag</a:t>
                      </a:r>
                      <a:endParaRPr lang="sv-SE" sz="2000" b="0" strike="sngStrike" noProof="0" dirty="0"/>
                    </a:p>
                  </a:txBody>
                  <a:tcPr/>
                </a:tc>
                <a:extLst>
                  <a:ext uri="{0D108BD9-81ED-4DB2-BD59-A6C34878D82A}">
                    <a16:rowId xmlns:a16="http://schemas.microsoft.com/office/drawing/2014/main" val="2295994536"/>
                  </a:ext>
                </a:extLst>
              </a:tr>
              <a:tr h="370840">
                <a:tc>
                  <a:txBody>
                    <a:bodyPr/>
                    <a:lstStyle/>
                    <a:p>
                      <a:r>
                        <a:rPr lang="sv-SE" sz="2000" b="0" noProof="0" dirty="0"/>
                        <a:t>Rätt från början </a:t>
                      </a:r>
                    </a:p>
                  </a:txBody>
                  <a:tcPr/>
                </a:tc>
                <a:tc>
                  <a:txBody>
                    <a:bodyPr/>
                    <a:lstStyle/>
                    <a:p>
                      <a:r>
                        <a:rPr lang="sv-SE" sz="2000" b="0" noProof="0" dirty="0"/>
                        <a:t>Pågående</a:t>
                      </a:r>
                    </a:p>
                  </a:txBody>
                  <a:tcPr/>
                </a:tc>
                <a:tc>
                  <a:txBody>
                    <a:bodyPr/>
                    <a:lstStyle/>
                    <a:p>
                      <a:r>
                        <a:rPr lang="sv-SE" sz="2000" b="0" noProof="0" dirty="0"/>
                        <a:t>Piloter där information om projekt, konto osv inhämtas</a:t>
                      </a:r>
                    </a:p>
                  </a:txBody>
                  <a:tcPr/>
                </a:tc>
                <a:extLst>
                  <a:ext uri="{0D108BD9-81ED-4DB2-BD59-A6C34878D82A}">
                    <a16:rowId xmlns:a16="http://schemas.microsoft.com/office/drawing/2014/main" val="21929108"/>
                  </a:ext>
                </a:extLst>
              </a:tr>
              <a:tr h="370840">
                <a:tc>
                  <a:txBody>
                    <a:bodyPr/>
                    <a:lstStyle/>
                    <a:p>
                      <a:r>
                        <a:rPr lang="sv-SE" sz="2000" b="0" noProof="0" dirty="0"/>
                        <a:t>GTIN för anläggningsmaterial och tjänster</a:t>
                      </a:r>
                    </a:p>
                  </a:txBody>
                  <a:tcPr/>
                </a:tc>
                <a:tc>
                  <a:txBody>
                    <a:bodyPr/>
                    <a:lstStyle/>
                    <a:p>
                      <a:r>
                        <a:rPr lang="sv-SE" sz="2000" b="0" noProof="0" dirty="0"/>
                        <a:t>Förslag till vägledning för asfalt och ballast framtaget. </a:t>
                      </a:r>
                    </a:p>
                    <a:p>
                      <a:r>
                        <a:rPr lang="sv-SE" sz="2000" b="0" noProof="0" dirty="0"/>
                        <a:t>Betong återstår.</a:t>
                      </a:r>
                    </a:p>
                  </a:txBody>
                  <a:tcPr/>
                </a:tc>
                <a:tc>
                  <a:txBody>
                    <a:bodyPr/>
                    <a:lstStyle/>
                    <a:p>
                      <a:r>
                        <a:rPr lang="sv-SE" sz="2000" b="0" noProof="0" dirty="0"/>
                        <a:t>Förankring av asfalt och ballast.</a:t>
                      </a:r>
                    </a:p>
                    <a:p>
                      <a:r>
                        <a:rPr lang="sv-SE" sz="2000" b="0" noProof="0" dirty="0"/>
                        <a:t>Inväntar input från Svensk betong.</a:t>
                      </a:r>
                    </a:p>
                  </a:txBody>
                  <a:tcPr/>
                </a:tc>
                <a:extLst>
                  <a:ext uri="{0D108BD9-81ED-4DB2-BD59-A6C34878D82A}">
                    <a16:rowId xmlns:a16="http://schemas.microsoft.com/office/drawing/2014/main" val="494027789"/>
                  </a:ext>
                </a:extLst>
              </a:tr>
              <a:tr h="370840">
                <a:tc>
                  <a:txBody>
                    <a:bodyPr/>
                    <a:lstStyle/>
                    <a:p>
                      <a:r>
                        <a:rPr lang="sv-SE" sz="2000" b="0" noProof="0" dirty="0"/>
                        <a:t>Prishantering</a:t>
                      </a:r>
                    </a:p>
                  </a:txBody>
                  <a:tcPr/>
                </a:tc>
                <a:tc>
                  <a:txBody>
                    <a:bodyPr/>
                    <a:lstStyle/>
                    <a:p>
                      <a:r>
                        <a:rPr lang="sv-SE" sz="2000" b="0" noProof="0" dirty="0"/>
                        <a:t>Klar?</a:t>
                      </a:r>
                    </a:p>
                  </a:txBody>
                  <a:tcPr/>
                </a:tc>
                <a:tc>
                  <a:txBody>
                    <a:bodyPr/>
                    <a:lstStyle/>
                    <a:p>
                      <a:r>
                        <a:rPr lang="sv-SE" sz="2000" b="0" noProof="0" dirty="0"/>
                        <a:t>Ska vi stänga?</a:t>
                      </a:r>
                    </a:p>
                  </a:txBody>
                  <a:tcPr/>
                </a:tc>
                <a:extLst>
                  <a:ext uri="{0D108BD9-81ED-4DB2-BD59-A6C34878D82A}">
                    <a16:rowId xmlns:a16="http://schemas.microsoft.com/office/drawing/2014/main" val="16445444"/>
                  </a:ext>
                </a:extLst>
              </a:tr>
            </a:tbl>
          </a:graphicData>
        </a:graphic>
      </p:graphicFrame>
    </p:spTree>
    <p:extLst>
      <p:ext uri="{BB962C8B-B14F-4D97-AF65-F5344CB8AC3E}">
        <p14:creationId xmlns:p14="http://schemas.microsoft.com/office/powerpoint/2010/main" val="1441734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F974B5-D7AB-E3B8-8968-781C28806EE6}"/>
              </a:ext>
            </a:extLst>
          </p:cNvPr>
          <p:cNvSpPr>
            <a:spLocks noGrp="1"/>
          </p:cNvSpPr>
          <p:nvPr>
            <p:ph type="title"/>
          </p:nvPr>
        </p:nvSpPr>
        <p:spPr/>
        <p:txBody>
          <a:bodyPr/>
          <a:lstStyle/>
          <a:p>
            <a:r>
              <a:rPr lang="sv-SE" sz="3600" b="0" kern="1200" dirty="0">
                <a:solidFill>
                  <a:schemeClr val="lt1"/>
                </a:solidFill>
                <a:effectLst/>
                <a:latin typeface="+mn-lt"/>
                <a:ea typeface="+mn-ea"/>
                <a:cs typeface="+mn-cs"/>
              </a:rPr>
              <a:t>Fokusgrupp – </a:t>
            </a:r>
            <a:r>
              <a:rPr lang="sv-SE" dirty="0">
                <a:ea typeface="+mn-ea"/>
                <a:cs typeface="Arial"/>
              </a:rPr>
              <a:t>Miljörapportering</a:t>
            </a:r>
            <a:endParaRPr lang="sv-SE" b="0" i="0" dirty="0">
              <a:solidFill>
                <a:schemeClr val="lt1"/>
              </a:solidFill>
            </a:endParaRPr>
          </a:p>
        </p:txBody>
      </p:sp>
      <p:graphicFrame>
        <p:nvGraphicFramePr>
          <p:cNvPr id="4" name="Tabell 4">
            <a:extLst>
              <a:ext uri="{FF2B5EF4-FFF2-40B4-BE49-F238E27FC236}">
                <a16:creationId xmlns:a16="http://schemas.microsoft.com/office/drawing/2014/main" id="{827B8A7D-2B98-5168-78F2-A3B79B5C026C}"/>
              </a:ext>
            </a:extLst>
          </p:cNvPr>
          <p:cNvGraphicFramePr>
            <a:graphicFrameLocks noGrp="1"/>
          </p:cNvGraphicFramePr>
          <p:nvPr>
            <p:ph sz="quarter" idx="14"/>
            <p:extLst>
              <p:ext uri="{D42A27DB-BD31-4B8C-83A1-F6EECF244321}">
                <p14:modId xmlns:p14="http://schemas.microsoft.com/office/powerpoint/2010/main" val="855524428"/>
              </p:ext>
            </p:extLst>
          </p:nvPr>
        </p:nvGraphicFramePr>
        <p:xfrm>
          <a:off x="385763" y="1773237"/>
          <a:ext cx="10190158" cy="3108960"/>
        </p:xfrm>
        <a:graphic>
          <a:graphicData uri="http://schemas.openxmlformats.org/drawingml/2006/table">
            <a:tbl>
              <a:tblPr bandRow="1">
                <a:tableStyleId>{5C22544A-7EE6-4342-B048-85BDC9FD1C3A}</a:tableStyleId>
              </a:tblPr>
              <a:tblGrid>
                <a:gridCol w="10190158">
                  <a:extLst>
                    <a:ext uri="{9D8B030D-6E8A-4147-A177-3AD203B41FA5}">
                      <a16:colId xmlns:a16="http://schemas.microsoft.com/office/drawing/2014/main" val="3561784660"/>
                    </a:ext>
                  </a:extLst>
                </a:gridCol>
              </a:tblGrid>
              <a:tr h="450930">
                <a:tc>
                  <a:txBody>
                    <a:bodyPr/>
                    <a:lstStyle/>
                    <a:p>
                      <a:r>
                        <a:rPr lang="sv-SE" sz="2400" kern="1200" dirty="0">
                          <a:solidFill>
                            <a:schemeClr val="bg1"/>
                          </a:solidFill>
                          <a:latin typeface="+mn-lt"/>
                          <a:ea typeface="+mn-ea"/>
                          <a:cs typeface="+mn-cs"/>
                        </a:rPr>
                        <a:t>Status</a:t>
                      </a:r>
                    </a:p>
                  </a:txBody>
                  <a:tcPr/>
                </a:tc>
                <a:extLst>
                  <a:ext uri="{0D108BD9-81ED-4DB2-BD59-A6C34878D82A}">
                    <a16:rowId xmlns:a16="http://schemas.microsoft.com/office/drawing/2014/main" val="4255087993"/>
                  </a:ext>
                </a:extLst>
              </a:tr>
              <a:tr h="1244519">
                <a:tc>
                  <a:txBody>
                    <a:bodyPr/>
                    <a:lstStyle/>
                    <a:p>
                      <a:pPr marL="285750" lvl="0" indent="-285750" algn="l">
                        <a:lnSpc>
                          <a:spcPct val="100000"/>
                        </a:lnSpc>
                        <a:buFont typeface="Arial"/>
                        <a:buChar char="•"/>
                      </a:pPr>
                      <a:r>
                        <a:rPr lang="sv-SE" sz="1400" b="0" i="0" u="none" strike="noStrike" baseline="0" noProof="0" dirty="0">
                          <a:solidFill>
                            <a:srgbClr val="000000"/>
                          </a:solidFill>
                          <a:latin typeface="Calibri"/>
                        </a:rPr>
                        <a:t>Fokusgruppen har regelbundna möten ung varannan månad</a:t>
                      </a:r>
                    </a:p>
                    <a:p>
                      <a:pPr marL="285750" lvl="0" indent="-285750" algn="l">
                        <a:lnSpc>
                          <a:spcPct val="100000"/>
                        </a:lnSpc>
                        <a:buFont typeface="Arial"/>
                        <a:buChar char="•"/>
                      </a:pPr>
                      <a:r>
                        <a:rPr lang="sv-SE" sz="1400" b="0" i="0" u="none" strike="noStrike" baseline="0" noProof="0" dirty="0">
                          <a:solidFill>
                            <a:srgbClr val="000000"/>
                          </a:solidFill>
                          <a:latin typeface="Calibri"/>
                        </a:rPr>
                        <a:t>Flera frågor / utmaningar som identifierats har lett till att andra fokusgrupper startats</a:t>
                      </a:r>
                    </a:p>
                    <a:p>
                      <a:pPr marL="285750" lvl="0" indent="-285750" algn="l">
                        <a:lnSpc>
                          <a:spcPct val="100000"/>
                        </a:lnSpc>
                        <a:buFont typeface="Arial"/>
                        <a:buChar char="•"/>
                      </a:pPr>
                      <a:r>
                        <a:rPr lang="sv-SE" sz="1400" b="0" i="0" u="none" strike="noStrike" baseline="0" noProof="0" dirty="0">
                          <a:solidFill>
                            <a:srgbClr val="000000"/>
                          </a:solidFill>
                          <a:latin typeface="Calibri"/>
                        </a:rPr>
                        <a:t>Än så länge är det få upphandlingar - och det är enbart från Trafikverket och Stockholms stad - som innehåller kraven, därav begränsande erfarenheter från den fasen inköp, tolka krav etc.</a:t>
                      </a:r>
                      <a:endParaRPr lang="sv-SE" b="0" i="0" u="none" strike="noStrike" baseline="0" noProof="0" dirty="0">
                        <a:solidFill>
                          <a:srgbClr val="000000"/>
                        </a:solidFill>
                        <a:latin typeface="Calibri"/>
                      </a:endParaRPr>
                    </a:p>
                    <a:p>
                      <a:pPr marL="285750" lvl="0" indent="-285750" algn="l">
                        <a:lnSpc>
                          <a:spcPct val="100000"/>
                        </a:lnSpc>
                        <a:buFont typeface="Arial"/>
                        <a:buChar char="•"/>
                      </a:pPr>
                      <a:r>
                        <a:rPr lang="sv-SE" sz="1400" b="0" i="0" u="none" strike="noStrike" baseline="0" noProof="0" dirty="0">
                          <a:solidFill>
                            <a:srgbClr val="000000"/>
                          </a:solidFill>
                          <a:latin typeface="Calibri"/>
                        </a:rPr>
                        <a:t>Tester/piloter pågår hos många, men vi har inte någon klar bild av ”hur det går”, vilka problem som uppstår osv. Detta kommer fokusgrupper försöka sammanställa under hösten då Trafikverkets piloter kommit längre</a:t>
                      </a:r>
                      <a:endParaRPr lang="sv-SE" b="0" i="0" u="none" strike="noStrike" baseline="0" noProof="0" dirty="0">
                        <a:solidFill>
                          <a:srgbClr val="000000"/>
                        </a:solidFill>
                        <a:latin typeface="Calibri"/>
                      </a:endParaRPr>
                    </a:p>
                    <a:p>
                      <a:pPr marL="285750" lvl="0" indent="-285750" algn="l">
                        <a:lnSpc>
                          <a:spcPct val="100000"/>
                        </a:lnSpc>
                        <a:buFont typeface="Arial"/>
                        <a:buChar char="•"/>
                      </a:pPr>
                      <a:r>
                        <a:rPr lang="sv-SE" sz="1400" b="0" i="0" u="none" strike="noStrike" baseline="0" noProof="0" dirty="0">
                          <a:solidFill>
                            <a:srgbClr val="000000"/>
                          </a:solidFill>
                          <a:latin typeface="Calibri"/>
                        </a:rPr>
                        <a:t>Noterbart att Hogia och </a:t>
                      </a:r>
                      <a:r>
                        <a:rPr lang="sv-SE" sz="1400" b="0" i="0" u="none" strike="noStrike" baseline="0" noProof="0" dirty="0" err="1">
                          <a:solidFill>
                            <a:srgbClr val="000000"/>
                          </a:solidFill>
                          <a:latin typeface="Calibri"/>
                        </a:rPr>
                        <a:t>Triona</a:t>
                      </a:r>
                      <a:r>
                        <a:rPr lang="sv-SE" sz="1400" b="0" i="0" u="none" strike="noStrike" baseline="0" noProof="0" dirty="0">
                          <a:solidFill>
                            <a:srgbClr val="000000"/>
                          </a:solidFill>
                          <a:latin typeface="Calibri"/>
                        </a:rPr>
                        <a:t> nu har släppt versioner av sina åkerisystem som stöder </a:t>
                      </a:r>
                      <a:r>
                        <a:rPr lang="sv-SE" sz="1400" b="0" i="0" u="none" strike="noStrike" baseline="0" noProof="0" dirty="0" err="1">
                          <a:solidFill>
                            <a:srgbClr val="000000"/>
                          </a:solidFill>
                          <a:latin typeface="Calibri"/>
                        </a:rPr>
                        <a:t>BEAst</a:t>
                      </a:r>
                      <a:r>
                        <a:rPr lang="sv-SE" sz="1400" b="0" i="0" u="none" strike="noStrike" baseline="0" noProof="0" dirty="0">
                          <a:solidFill>
                            <a:srgbClr val="000000"/>
                          </a:solidFill>
                          <a:latin typeface="Calibri"/>
                        </a:rPr>
                        <a:t> 4.0. Uppgradering hos kunderna har startat och vi ser med spänning fram mot hur det visar sig fungera i praktiken, då det är stora strukturella skillnader mot tidigare </a:t>
                      </a:r>
                      <a:r>
                        <a:rPr lang="sv-SE" sz="1400" b="0" i="0" u="none" strike="noStrike" baseline="0" noProof="0" dirty="0" err="1">
                          <a:solidFill>
                            <a:srgbClr val="000000"/>
                          </a:solidFill>
                          <a:latin typeface="Calibri"/>
                        </a:rPr>
                        <a:t>BEAst</a:t>
                      </a:r>
                      <a:r>
                        <a:rPr lang="sv-SE" sz="1400" b="0" i="0" u="none" strike="noStrike" baseline="0" noProof="0" dirty="0">
                          <a:solidFill>
                            <a:srgbClr val="000000"/>
                          </a:solidFill>
                          <a:latin typeface="Calibri"/>
                        </a:rPr>
                        <a:t> releaser</a:t>
                      </a:r>
                    </a:p>
                    <a:p>
                      <a:pPr marL="0" marR="0" lvl="0" indent="0" algn="l">
                        <a:lnSpc>
                          <a:spcPct val="100000"/>
                        </a:lnSpc>
                        <a:spcBef>
                          <a:spcPts val="0"/>
                        </a:spcBef>
                        <a:spcAft>
                          <a:spcPts val="0"/>
                        </a:spcAft>
                        <a:buClrTx/>
                        <a:buSzTx/>
                        <a:buFontTx/>
                        <a:buNone/>
                      </a:pPr>
                      <a:endParaRPr lang="sv-SE" sz="1400" dirty="0"/>
                    </a:p>
                    <a:p>
                      <a:endParaRPr lang="sv-SE" sz="1400" dirty="0"/>
                    </a:p>
                    <a:p>
                      <a:endParaRPr lang="sv-SE" sz="1400" dirty="0"/>
                    </a:p>
                  </a:txBody>
                  <a:tcPr/>
                </a:tc>
                <a:extLst>
                  <a:ext uri="{0D108BD9-81ED-4DB2-BD59-A6C34878D82A}">
                    <a16:rowId xmlns:a16="http://schemas.microsoft.com/office/drawing/2014/main" val="1634810571"/>
                  </a:ext>
                </a:extLst>
              </a:tr>
            </a:tbl>
          </a:graphicData>
        </a:graphic>
      </p:graphicFrame>
    </p:spTree>
    <p:extLst>
      <p:ext uri="{BB962C8B-B14F-4D97-AF65-F5344CB8AC3E}">
        <p14:creationId xmlns:p14="http://schemas.microsoft.com/office/powerpoint/2010/main" val="2768302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F974B5-D7AB-E3B8-8968-781C28806EE6}"/>
              </a:ext>
            </a:extLst>
          </p:cNvPr>
          <p:cNvSpPr>
            <a:spLocks noGrp="1"/>
          </p:cNvSpPr>
          <p:nvPr>
            <p:ph type="title"/>
          </p:nvPr>
        </p:nvSpPr>
        <p:spPr/>
        <p:txBody>
          <a:bodyPr/>
          <a:lstStyle/>
          <a:p>
            <a:r>
              <a:rPr lang="sv-SE" sz="3600" b="0" kern="1200">
                <a:solidFill>
                  <a:schemeClr val="lt1"/>
                </a:solidFill>
                <a:effectLst/>
                <a:latin typeface="+mn-lt"/>
                <a:ea typeface="+mn-ea"/>
                <a:cs typeface="+mn-cs"/>
              </a:rPr>
              <a:t>Fokusgrupp – </a:t>
            </a:r>
            <a:r>
              <a:rPr lang="sv-SE" sz="3600" b="1">
                <a:latin typeface="+mj-lt"/>
                <a:ea typeface="Times New Roman" panose="02020603050405020304" pitchFamily="18" charset="0"/>
                <a:cs typeface="Arial"/>
              </a:rPr>
              <a:t>Artiklar för anläggning</a:t>
            </a:r>
            <a:endParaRPr lang="sv-SE" b="0" i="0">
              <a:solidFill>
                <a:schemeClr val="lt1"/>
              </a:solidFill>
            </a:endParaRPr>
          </a:p>
        </p:txBody>
      </p:sp>
      <p:graphicFrame>
        <p:nvGraphicFramePr>
          <p:cNvPr id="4" name="Tabell 4">
            <a:extLst>
              <a:ext uri="{FF2B5EF4-FFF2-40B4-BE49-F238E27FC236}">
                <a16:creationId xmlns:a16="http://schemas.microsoft.com/office/drawing/2014/main" id="{827B8A7D-2B98-5168-78F2-A3B79B5C026C}"/>
              </a:ext>
            </a:extLst>
          </p:cNvPr>
          <p:cNvGraphicFramePr>
            <a:graphicFrameLocks noGrp="1"/>
          </p:cNvGraphicFramePr>
          <p:nvPr>
            <p:ph sz="quarter" idx="14"/>
          </p:nvPr>
        </p:nvGraphicFramePr>
        <p:xfrm>
          <a:off x="385763" y="1773237"/>
          <a:ext cx="10190158" cy="3535680"/>
        </p:xfrm>
        <a:graphic>
          <a:graphicData uri="http://schemas.openxmlformats.org/drawingml/2006/table">
            <a:tbl>
              <a:tblPr bandRow="1">
                <a:tableStyleId>{5C22544A-7EE6-4342-B048-85BDC9FD1C3A}</a:tableStyleId>
              </a:tblPr>
              <a:tblGrid>
                <a:gridCol w="10190158">
                  <a:extLst>
                    <a:ext uri="{9D8B030D-6E8A-4147-A177-3AD203B41FA5}">
                      <a16:colId xmlns:a16="http://schemas.microsoft.com/office/drawing/2014/main" val="3561784660"/>
                    </a:ext>
                  </a:extLst>
                </a:gridCol>
              </a:tblGrid>
              <a:tr h="450930">
                <a:tc>
                  <a:txBody>
                    <a:bodyPr/>
                    <a:lstStyle/>
                    <a:p>
                      <a:r>
                        <a:rPr lang="sv-SE" sz="2400" kern="1200">
                          <a:solidFill>
                            <a:schemeClr val="bg1"/>
                          </a:solidFill>
                          <a:latin typeface="+mn-lt"/>
                          <a:ea typeface="+mn-ea"/>
                          <a:cs typeface="+mn-cs"/>
                        </a:rPr>
                        <a:t>Bakgrund</a:t>
                      </a:r>
                    </a:p>
                  </a:txBody>
                  <a:tcPr/>
                </a:tc>
                <a:extLst>
                  <a:ext uri="{0D108BD9-81ED-4DB2-BD59-A6C34878D82A}">
                    <a16:rowId xmlns:a16="http://schemas.microsoft.com/office/drawing/2014/main" val="4255087993"/>
                  </a:ext>
                </a:extLst>
              </a:tr>
              <a:tr h="1244519">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sv-SE" sz="1400"/>
                        <a:t>När branschen digitaliseras ökar behovet av strukturerad information och kategorisering av produkter och tjänster. Listor för kategorisering av produkter och tjänster har utvecklats för att underlätta inköp och uppföljning i så kallade artikelnummerlistor.</a:t>
                      </a:r>
                    </a:p>
                    <a:p>
                      <a:pPr marL="0" indent="0">
                        <a:buNone/>
                      </a:pPr>
                      <a:endParaRPr lang="sv-SE" sz="1400"/>
                    </a:p>
                    <a:p>
                      <a:pPr marL="0" indent="0">
                        <a:buNone/>
                      </a:pPr>
                      <a:r>
                        <a:rPr lang="sv-SE" sz="1400"/>
                        <a:t>Listorna  ägs och förvaltas av fyra olika branschorganisationer:</a:t>
                      </a:r>
                    </a:p>
                    <a:p>
                      <a:pPr marL="285750" indent="-285750">
                        <a:buFont typeface="Arial" panose="020B0604020202020204" pitchFamily="34" charset="0"/>
                        <a:buChar char="•"/>
                      </a:pPr>
                      <a:r>
                        <a:rPr lang="sv-SE" sz="1400"/>
                        <a:t>För lastbilar och tjänster - Sveriges Åkeriföretag SÅ</a:t>
                      </a:r>
                    </a:p>
                    <a:p>
                      <a:pPr marL="285750" indent="-285750">
                        <a:buFont typeface="Arial" panose="020B0604020202020204" pitchFamily="34" charset="0"/>
                        <a:buChar char="•"/>
                      </a:pPr>
                      <a:r>
                        <a:rPr lang="sv-SE" sz="1400"/>
                        <a:t>För entreprenadmaskiner - Maskinentreprenörerna ME</a:t>
                      </a:r>
                    </a:p>
                    <a:p>
                      <a:pPr marL="285750" indent="-285750">
                        <a:buFont typeface="Arial" panose="020B0604020202020204" pitchFamily="34" charset="0"/>
                        <a:buChar char="•"/>
                      </a:pPr>
                      <a:r>
                        <a:rPr lang="sv-SE" sz="1400"/>
                        <a:t>För anläggningsmaterial, ballast - Sveriges Berg </a:t>
                      </a:r>
                      <a:r>
                        <a:rPr lang="sv-SE" sz="1400" err="1"/>
                        <a:t>MateriaI</a:t>
                      </a:r>
                      <a:r>
                        <a:rPr lang="sv-SE" sz="1400"/>
                        <a:t> Industrier SBMI</a:t>
                      </a:r>
                    </a:p>
                    <a:p>
                      <a:pPr marL="285750" indent="-285750">
                        <a:buFont typeface="Arial" panose="020B0604020202020204" pitchFamily="34" charset="0"/>
                        <a:buChar char="•"/>
                      </a:pPr>
                      <a:r>
                        <a:rPr lang="sv-SE" sz="1400"/>
                        <a:t>För avfall och återvinning - Återvinningsindustrierna ÅI</a:t>
                      </a:r>
                    </a:p>
                    <a:p>
                      <a:endParaRPr lang="sv-SE" sz="1400"/>
                    </a:p>
                    <a:p>
                      <a:r>
                        <a:rPr lang="sv-SE" sz="1400"/>
                        <a:t>Artikellistorna ligger på respektive organisations hemsidor. Länkar till artikellistorna finns från BEAst hemsida.</a:t>
                      </a:r>
                    </a:p>
                    <a:p>
                      <a:r>
                        <a:rPr lang="sv-SE" sz="1400"/>
                        <a:t>Strukturen och formatet de publiceras på är i dagsläget olika. Det finns ett behov av att ha ett gemensam struktur och format för att underlätta för de organisationer som ska konsumera informationen.</a:t>
                      </a:r>
                    </a:p>
                    <a:p>
                      <a:endParaRPr lang="sv-SE" sz="1400"/>
                    </a:p>
                    <a:p>
                      <a:endParaRPr lang="sv-SE" sz="1400"/>
                    </a:p>
                  </a:txBody>
                  <a:tcPr/>
                </a:tc>
                <a:extLst>
                  <a:ext uri="{0D108BD9-81ED-4DB2-BD59-A6C34878D82A}">
                    <a16:rowId xmlns:a16="http://schemas.microsoft.com/office/drawing/2014/main" val="1634810571"/>
                  </a:ext>
                </a:extLst>
              </a:tr>
            </a:tbl>
          </a:graphicData>
        </a:graphic>
      </p:graphicFrame>
    </p:spTree>
    <p:extLst>
      <p:ext uri="{BB962C8B-B14F-4D97-AF65-F5344CB8AC3E}">
        <p14:creationId xmlns:p14="http://schemas.microsoft.com/office/powerpoint/2010/main" val="4172061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1A6191B-E247-4048-80F9-D747BD05401D}"/>
              </a:ext>
            </a:extLst>
          </p:cNvPr>
          <p:cNvSpPr>
            <a:spLocks noGrp="1"/>
          </p:cNvSpPr>
          <p:nvPr>
            <p:ph type="title"/>
          </p:nvPr>
        </p:nvSpPr>
        <p:spPr>
          <a:xfrm>
            <a:off x="385080" y="197634"/>
            <a:ext cx="11390313" cy="1097766"/>
          </a:xfrm>
        </p:spPr>
        <p:txBody>
          <a:bodyPr/>
          <a:lstStyle/>
          <a:p>
            <a:r>
              <a:rPr lang="en-US" dirty="0"/>
              <a:t>Agenda</a:t>
            </a:r>
            <a:endParaRPr lang="en-SE" dirty="0"/>
          </a:p>
        </p:txBody>
      </p:sp>
      <p:sp>
        <p:nvSpPr>
          <p:cNvPr id="9" name="Content Placeholder 8">
            <a:extLst>
              <a:ext uri="{FF2B5EF4-FFF2-40B4-BE49-F238E27FC236}">
                <a16:creationId xmlns:a16="http://schemas.microsoft.com/office/drawing/2014/main" id="{90562A77-4AE2-438C-982C-5AB6AA6526B5}"/>
              </a:ext>
            </a:extLst>
          </p:cNvPr>
          <p:cNvSpPr>
            <a:spLocks noGrp="1"/>
          </p:cNvSpPr>
          <p:nvPr>
            <p:ph sz="quarter" idx="14"/>
          </p:nvPr>
        </p:nvSpPr>
        <p:spPr>
          <a:xfrm>
            <a:off x="385763" y="1768510"/>
            <a:ext cx="11389630" cy="4538628"/>
          </a:xfrm>
        </p:spPr>
        <p:txBody>
          <a:bodyPr numCol="2">
            <a:noAutofit/>
          </a:bodyPr>
          <a:lstStyle/>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Föregående möte samt föregående </a:t>
            </a:r>
            <a:r>
              <a:rPr lang="sv-SE" b="1" dirty="0">
                <a:latin typeface="+mj-lt"/>
                <a:ea typeface="Times New Roman" panose="02020603050405020304" pitchFamily="18" charset="0"/>
                <a:cs typeface="Arial"/>
              </a:rPr>
              <a:t>mötesanteckningar</a:t>
            </a:r>
            <a:endParaRPr lang="sv-SE" b="1" dirty="0">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b="1" dirty="0">
                <a:latin typeface="+mj-lt"/>
                <a:ea typeface="Calibri"/>
                <a:cs typeface="Arial"/>
              </a:rPr>
              <a:t>Förslag på agenda</a:t>
            </a:r>
          </a:p>
          <a:p>
            <a:pPr marL="742950" lvl="1" indent="-285750">
              <a:buFont typeface="+mj-lt"/>
              <a:buAutoNum type="alphaLcParenR"/>
              <a:tabLst>
                <a:tab pos="914400" algn="l"/>
              </a:tabLst>
            </a:pPr>
            <a:r>
              <a:rPr lang="sv-SE" b="1" dirty="0">
                <a:latin typeface="+mj-lt"/>
                <a:ea typeface="Calibri"/>
                <a:cs typeface="Arial"/>
              </a:rPr>
              <a:t>Godkännande av föregående mötesanteckningar</a:t>
            </a:r>
          </a:p>
          <a:p>
            <a:pPr marL="742950" lvl="1" indent="-285750">
              <a:buFont typeface="+mj-lt"/>
              <a:buAutoNum type="alphaLcParenR"/>
              <a:tabLst>
                <a:tab pos="914400" algn="l"/>
              </a:tabLst>
            </a:pPr>
            <a:r>
              <a:rPr lang="sv-SE" b="1" dirty="0">
                <a:latin typeface="+mj-lt"/>
                <a:ea typeface="Calibri"/>
                <a:cs typeface="Arial"/>
              </a:rPr>
              <a:t>Intro nya deltagare</a:t>
            </a:r>
          </a:p>
          <a:p>
            <a:pPr marL="342900" lvl="0" indent="-342900">
              <a:buFont typeface="+mj-lt"/>
              <a:buAutoNum type="arabicPeriod"/>
              <a:tabLst>
                <a:tab pos="457200" algn="l"/>
              </a:tabLst>
            </a:pPr>
            <a:r>
              <a:rPr lang="sv-SE" b="1" dirty="0">
                <a:effectLst/>
                <a:latin typeface="+mj-lt"/>
                <a:ea typeface="Calibri"/>
                <a:cs typeface="Arial"/>
              </a:rPr>
              <a:t>BEAst info 09:10</a:t>
            </a:r>
            <a:endParaRPr lang="sv-SE" sz="2400" b="1" dirty="0">
              <a:effectLst/>
              <a:latin typeface="+mj-lt"/>
              <a:ea typeface="Calibri"/>
              <a:cs typeface="Arial"/>
            </a:endParaRPr>
          </a:p>
          <a:p>
            <a:pPr marL="742950" lvl="1" indent="-285750">
              <a:buAutoNum type="alphaLcParenR"/>
              <a:tabLst>
                <a:tab pos="457200" algn="l"/>
              </a:tabLst>
            </a:pPr>
            <a:r>
              <a:rPr lang="sv-SE" b="1" dirty="0">
                <a:latin typeface="+mj-lt"/>
                <a:ea typeface="Calibri"/>
                <a:cs typeface="Arial"/>
              </a:rPr>
              <a:t>Årskonferens</a:t>
            </a:r>
          </a:p>
          <a:p>
            <a:pPr marL="742950" lvl="1" indent="-285750">
              <a:buAutoNum type="alphaLcParenR"/>
              <a:tabLst>
                <a:tab pos="457200" algn="l"/>
              </a:tabLst>
            </a:pPr>
            <a:r>
              <a:rPr lang="sv-SE" b="1" dirty="0" err="1">
                <a:latin typeface="+mj-lt"/>
                <a:ea typeface="Calibri"/>
                <a:cs typeface="Arial"/>
              </a:rPr>
              <a:t>Priszon</a:t>
            </a:r>
            <a:r>
              <a:rPr lang="sv-SE" b="1" dirty="0">
                <a:latin typeface="+mj-lt"/>
                <a:ea typeface="Calibri"/>
                <a:cs typeface="Arial"/>
              </a:rPr>
              <a:t> rekommendation</a:t>
            </a:r>
          </a:p>
          <a:p>
            <a:pPr marL="742950" lvl="1" indent="-285750">
              <a:buAutoNum type="alphaLcParenR"/>
              <a:tabLst>
                <a:tab pos="457200" algn="l"/>
              </a:tabLst>
            </a:pPr>
            <a:r>
              <a:rPr lang="sv-SE" b="1" dirty="0">
                <a:latin typeface="+mj-lt"/>
                <a:ea typeface="Calibri"/>
                <a:cs typeface="Arial"/>
              </a:rPr>
              <a:t>Förslag platsangivelser</a:t>
            </a:r>
          </a:p>
          <a:p>
            <a:pPr marL="742950" lvl="1" indent="-285750">
              <a:buAutoNum type="alphaLcParenR"/>
              <a:tabLst>
                <a:tab pos="457200" algn="l"/>
              </a:tabLst>
            </a:pPr>
            <a:r>
              <a:rPr lang="sv-SE" b="1" dirty="0">
                <a:latin typeface="+mj-lt"/>
                <a:ea typeface="Calibri"/>
                <a:cs typeface="Arial"/>
              </a:rPr>
              <a:t>Förslag fordons-id</a:t>
            </a:r>
          </a:p>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Information om samverkan </a:t>
            </a:r>
            <a:r>
              <a:rPr lang="sv-SE" b="1" dirty="0">
                <a:latin typeface="+mj-lt"/>
                <a:ea typeface="Times New Roman" panose="02020603050405020304" pitchFamily="18" charset="0"/>
                <a:cs typeface="Arial"/>
              </a:rPr>
              <a:t>09:40</a:t>
            </a:r>
          </a:p>
          <a:p>
            <a:pPr marL="563563" lvl="1" indent="-342900">
              <a:buFont typeface="+mj-lt"/>
              <a:buAutoNum type="alphaLcParenR"/>
              <a:tabLst>
                <a:tab pos="457200" algn="l"/>
              </a:tabLst>
            </a:pPr>
            <a:r>
              <a:rPr lang="sv-SE" b="1" dirty="0">
                <a:latin typeface="+mj-lt"/>
                <a:ea typeface="Calibri"/>
                <a:cs typeface="Arial"/>
              </a:rPr>
              <a:t>ELSA</a:t>
            </a:r>
          </a:p>
          <a:p>
            <a:pPr marL="563563" lvl="1" indent="-342900">
              <a:buFont typeface="+mj-lt"/>
              <a:buAutoNum type="alphaLcParenR"/>
              <a:tabLst>
                <a:tab pos="457200" algn="l"/>
              </a:tabLst>
            </a:pPr>
            <a:r>
              <a:rPr lang="sv-SE" b="1" dirty="0">
                <a:latin typeface="+mj-lt"/>
                <a:ea typeface="Calibri"/>
                <a:cs typeface="Arial"/>
              </a:rPr>
              <a:t>Miljödata NU</a:t>
            </a:r>
          </a:p>
          <a:p>
            <a:pPr marL="563563" lvl="1" indent="-342900">
              <a:buFont typeface="+mj-lt"/>
              <a:buAutoNum type="alphaLcParenR"/>
              <a:tabLst>
                <a:tab pos="457200" algn="l"/>
              </a:tabLst>
            </a:pPr>
            <a:r>
              <a:rPr lang="sv-SE" b="1" dirty="0">
                <a:effectLst/>
                <a:latin typeface="+mj-lt"/>
                <a:ea typeface="Calibri"/>
                <a:cs typeface="Arial"/>
              </a:rPr>
              <a:t>Övriga</a:t>
            </a:r>
            <a:endParaRPr lang="sv-SE" b="1" dirty="0">
              <a:effectLst/>
              <a:latin typeface="+mj-lt"/>
              <a:ea typeface="Times New Roman" panose="02020603050405020304" pitchFamily="18" charset="0"/>
              <a:cs typeface="Arial"/>
            </a:endParaRP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Paus 09:50</a:t>
            </a: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Beslutspunkter 10:00</a:t>
            </a:r>
          </a:p>
          <a:p>
            <a:pPr marL="677863" lvl="1" indent="-457200">
              <a:buFont typeface="+mj-lt"/>
              <a:buAutoNum type="alphaLcParenR"/>
              <a:tabLst>
                <a:tab pos="457200" algn="l"/>
              </a:tabLst>
            </a:pPr>
            <a:r>
              <a:rPr lang="sv-SE" b="1" dirty="0">
                <a:latin typeface="+mj-lt"/>
                <a:ea typeface="Calibri"/>
                <a:cs typeface="Arial"/>
              </a:rPr>
              <a:t>Inga beslutspunkter</a:t>
            </a: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F</a:t>
            </a:r>
            <a:r>
              <a:rPr lang="sv-SE" b="1" dirty="0">
                <a:effectLst/>
                <a:latin typeface="+mj-lt"/>
                <a:ea typeface="Times New Roman" panose="02020603050405020304" pitchFamily="18" charset="0"/>
                <a:cs typeface="Arial"/>
              </a:rPr>
              <a:t>okusgruppsarbete i BEAst </a:t>
            </a:r>
            <a:r>
              <a:rPr lang="sv-SE" b="1" dirty="0">
                <a:latin typeface="+mj-lt"/>
                <a:ea typeface="Times New Roman" panose="02020603050405020304" pitchFamily="18" charset="0"/>
                <a:cs typeface="Arial"/>
              </a:rPr>
              <a:t>10:00</a:t>
            </a:r>
            <a:endParaRPr lang="sv-SE" b="1" dirty="0">
              <a:effectLst/>
              <a:latin typeface="+mj-lt"/>
              <a:ea typeface="Times New Roman" panose="02020603050405020304" pitchFamily="18" charset="0"/>
            </a:endParaRPr>
          </a:p>
          <a:p>
            <a:pPr marL="220345" lvl="1" indent="0">
              <a:buNone/>
              <a:tabLst>
                <a:tab pos="457200" algn="l"/>
              </a:tabLst>
            </a:pPr>
            <a:r>
              <a:rPr lang="sv-SE" b="1" dirty="0">
                <a:latin typeface="+mj-lt"/>
                <a:ea typeface="Calibri"/>
                <a:cs typeface="Arial"/>
              </a:rPr>
              <a:t>Status i pågående grupper c:a 5 min per grupp</a:t>
            </a:r>
          </a:p>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Övrigt och agenda nästa möte 10:50</a:t>
            </a:r>
            <a:endParaRPr lang="sv-SE" b="1" dirty="0">
              <a:effectLst/>
              <a:latin typeface="+mj-lt"/>
              <a:ea typeface="Calibri" panose="020F0502020204030204" pitchFamily="34" charset="0"/>
              <a:cs typeface="Arial"/>
            </a:endParaRPr>
          </a:p>
        </p:txBody>
      </p:sp>
      <p:sp>
        <p:nvSpPr>
          <p:cNvPr id="4" name="Slide Number Placeholder 3">
            <a:extLst>
              <a:ext uri="{FF2B5EF4-FFF2-40B4-BE49-F238E27FC236}">
                <a16:creationId xmlns:a16="http://schemas.microsoft.com/office/drawing/2014/main" id="{EFB186EF-2D21-4C78-B19F-1535338457D6}"/>
              </a:ext>
            </a:extLst>
          </p:cNvPr>
          <p:cNvSpPr>
            <a:spLocks noGrp="1"/>
          </p:cNvSpPr>
          <p:nvPr>
            <p:ph type="sldNum" sz="quarter" idx="4294967295"/>
          </p:nvPr>
        </p:nvSpPr>
        <p:spPr>
          <a:xfrm>
            <a:off x="10728325" y="6307138"/>
            <a:ext cx="1463675" cy="274637"/>
          </a:xfrm>
          <a:prstGeom prst="rect">
            <a:avLst/>
          </a:prstGeom>
        </p:spPr>
        <p:txBody>
          <a:bodyPr/>
          <a:lstStyle/>
          <a:p>
            <a:pPr>
              <a:defRPr/>
            </a:pPr>
            <a:fld id="{435EE492-5E66-4590-B2E5-DF24A2F515DD}" type="slidenum">
              <a:rPr lang="sv-SE" smtClean="0"/>
              <a:pPr>
                <a:defRPr/>
              </a:pPr>
              <a:t>2</a:t>
            </a:fld>
            <a:endParaRPr lang="sv-SE"/>
          </a:p>
        </p:txBody>
      </p:sp>
    </p:spTree>
    <p:extLst>
      <p:ext uri="{BB962C8B-B14F-4D97-AF65-F5344CB8AC3E}">
        <p14:creationId xmlns:p14="http://schemas.microsoft.com/office/powerpoint/2010/main" val="5975859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F974B5-D7AB-E3B8-8968-781C28806EE6}"/>
              </a:ext>
            </a:extLst>
          </p:cNvPr>
          <p:cNvSpPr>
            <a:spLocks noGrp="1"/>
          </p:cNvSpPr>
          <p:nvPr>
            <p:ph type="title"/>
          </p:nvPr>
        </p:nvSpPr>
        <p:spPr/>
        <p:txBody>
          <a:bodyPr/>
          <a:lstStyle/>
          <a:p>
            <a:r>
              <a:rPr lang="sv-SE" sz="3600" b="0" kern="1200">
                <a:solidFill>
                  <a:schemeClr val="lt1"/>
                </a:solidFill>
                <a:effectLst/>
                <a:latin typeface="+mn-lt"/>
                <a:ea typeface="+mn-ea"/>
                <a:cs typeface="+mn-cs"/>
              </a:rPr>
              <a:t>Fokusgrupp – </a:t>
            </a:r>
            <a:r>
              <a:rPr lang="sv-SE" sz="3600" b="1">
                <a:latin typeface="+mj-lt"/>
                <a:ea typeface="Times New Roman" panose="02020603050405020304" pitchFamily="18" charset="0"/>
                <a:cs typeface="Arial"/>
              </a:rPr>
              <a:t>Artiklar för anläggning</a:t>
            </a:r>
            <a:endParaRPr lang="sv-SE" b="0" i="0">
              <a:solidFill>
                <a:schemeClr val="lt1"/>
              </a:solidFill>
            </a:endParaRPr>
          </a:p>
        </p:txBody>
      </p:sp>
      <p:graphicFrame>
        <p:nvGraphicFramePr>
          <p:cNvPr id="4" name="Tabell 4">
            <a:extLst>
              <a:ext uri="{FF2B5EF4-FFF2-40B4-BE49-F238E27FC236}">
                <a16:creationId xmlns:a16="http://schemas.microsoft.com/office/drawing/2014/main" id="{827B8A7D-2B98-5168-78F2-A3B79B5C026C}"/>
              </a:ext>
            </a:extLst>
          </p:cNvPr>
          <p:cNvGraphicFramePr>
            <a:graphicFrameLocks noGrp="1"/>
          </p:cNvGraphicFramePr>
          <p:nvPr>
            <p:ph sz="quarter" idx="14"/>
          </p:nvPr>
        </p:nvGraphicFramePr>
        <p:xfrm>
          <a:off x="385763" y="1773237"/>
          <a:ext cx="10190158" cy="4803432"/>
        </p:xfrm>
        <a:graphic>
          <a:graphicData uri="http://schemas.openxmlformats.org/drawingml/2006/table">
            <a:tbl>
              <a:tblPr bandRow="1">
                <a:tableStyleId>{5C22544A-7EE6-4342-B048-85BDC9FD1C3A}</a:tableStyleId>
              </a:tblPr>
              <a:tblGrid>
                <a:gridCol w="10190158">
                  <a:extLst>
                    <a:ext uri="{9D8B030D-6E8A-4147-A177-3AD203B41FA5}">
                      <a16:colId xmlns:a16="http://schemas.microsoft.com/office/drawing/2014/main" val="3561784660"/>
                    </a:ext>
                  </a:extLst>
                </a:gridCol>
              </a:tblGrid>
              <a:tr h="430420">
                <a:tc>
                  <a:txBody>
                    <a:bodyPr/>
                    <a:lstStyle/>
                    <a:p>
                      <a:r>
                        <a:rPr lang="sv-SE" sz="2400" kern="1200">
                          <a:solidFill>
                            <a:schemeClr val="bg1"/>
                          </a:solidFill>
                          <a:latin typeface="+mn-lt"/>
                          <a:ea typeface="+mn-ea"/>
                          <a:cs typeface="+mn-cs"/>
                        </a:rPr>
                        <a:t>Syfte</a:t>
                      </a:r>
                    </a:p>
                  </a:txBody>
                  <a:tcPr/>
                </a:tc>
                <a:extLst>
                  <a:ext uri="{0D108BD9-81ED-4DB2-BD59-A6C34878D82A}">
                    <a16:rowId xmlns:a16="http://schemas.microsoft.com/office/drawing/2014/main" val="4255087993"/>
                  </a:ext>
                </a:extLst>
              </a:tr>
              <a:tr h="889534">
                <a:tc>
                  <a:txBody>
                    <a:bodyPr/>
                    <a:lstStyle/>
                    <a:p>
                      <a:r>
                        <a:rPr lang="sv-SE" sz="1400" i="1"/>
                        <a:t>Förenkla för konsumenter av de olika listorna på så sätt att det är enklare att läsa in listorna i sina system genom att uppdatera struktur och komma överens över ett enhetligt publiceringsformat för de fyra listorna</a:t>
                      </a:r>
                    </a:p>
                    <a:p>
                      <a:r>
                        <a:rPr lang="sv-SE" sz="1400" i="1"/>
                        <a:t>Öka nyttan av listorna genom att utöka listorna behov finns, främst inom schaktmassor</a:t>
                      </a:r>
                    </a:p>
                    <a:p>
                      <a:endParaRPr lang="sv-SE" sz="1400"/>
                    </a:p>
                  </a:txBody>
                  <a:tcPr/>
                </a:tc>
                <a:extLst>
                  <a:ext uri="{0D108BD9-81ED-4DB2-BD59-A6C34878D82A}">
                    <a16:rowId xmlns:a16="http://schemas.microsoft.com/office/drawing/2014/main" val="1634810571"/>
                  </a:ext>
                </a:extLst>
              </a:tr>
              <a:tr h="430420">
                <a:tc>
                  <a:txBody>
                    <a:bodyPr/>
                    <a:lstStyle/>
                    <a:p>
                      <a:r>
                        <a:rPr lang="sv-SE" sz="2400" kern="1200">
                          <a:solidFill>
                            <a:schemeClr val="bg1"/>
                          </a:solidFill>
                          <a:latin typeface="+mn-lt"/>
                          <a:ea typeface="+mn-ea"/>
                          <a:cs typeface="+mn-cs"/>
                        </a:rPr>
                        <a:t>Mål</a:t>
                      </a:r>
                    </a:p>
                  </a:txBody>
                  <a:tcPr/>
                </a:tc>
                <a:extLst>
                  <a:ext uri="{0D108BD9-81ED-4DB2-BD59-A6C34878D82A}">
                    <a16:rowId xmlns:a16="http://schemas.microsoft.com/office/drawing/2014/main" val="3536980212"/>
                  </a:ext>
                </a:extLst>
              </a:tr>
              <a:tr h="676584">
                <a:tc>
                  <a:txBody>
                    <a:bodyPr/>
                    <a:lstStyle/>
                    <a:p>
                      <a:pPr marL="285750" indent="-285750">
                        <a:buFont typeface="Arial" panose="020B0604020202020204" pitchFamily="34" charset="0"/>
                        <a:buChar char="•"/>
                      </a:pPr>
                      <a:r>
                        <a:rPr lang="sv-SE" sz="1400" i="1" kern="1200">
                          <a:solidFill>
                            <a:schemeClr val="dk1"/>
                          </a:solidFill>
                          <a:latin typeface="+mn-lt"/>
                          <a:ea typeface="+mn-ea"/>
                          <a:cs typeface="+mn-cs"/>
                        </a:rPr>
                        <a:t>Utveckla enhetlig struktur och format. Exempel på en sådan </a:t>
                      </a:r>
                      <a:r>
                        <a:rPr lang="sv-SE" sz="1400" i="1" kern="1200" err="1">
                          <a:solidFill>
                            <a:schemeClr val="dk1"/>
                          </a:solidFill>
                          <a:latin typeface="+mn-lt"/>
                          <a:ea typeface="+mn-ea"/>
                          <a:cs typeface="+mn-cs"/>
                        </a:rPr>
                        <a:t>leverabel</a:t>
                      </a:r>
                      <a:r>
                        <a:rPr lang="sv-SE" sz="1400" i="1" kern="1200">
                          <a:solidFill>
                            <a:schemeClr val="dk1"/>
                          </a:solidFill>
                          <a:latin typeface="+mn-lt"/>
                          <a:ea typeface="+mn-ea"/>
                          <a:cs typeface="+mn-cs"/>
                        </a:rPr>
                        <a:t> kan vara en </a:t>
                      </a:r>
                      <a:r>
                        <a:rPr lang="sv-SE" sz="1400" i="1" kern="1200" err="1">
                          <a:solidFill>
                            <a:schemeClr val="dk1"/>
                          </a:solidFill>
                          <a:latin typeface="+mn-lt"/>
                          <a:ea typeface="+mn-ea"/>
                          <a:cs typeface="+mn-cs"/>
                        </a:rPr>
                        <a:t>excelmall</a:t>
                      </a:r>
                      <a:r>
                        <a:rPr lang="sv-SE" sz="1400" i="1" kern="1200">
                          <a:solidFill>
                            <a:schemeClr val="dk1"/>
                          </a:solidFill>
                          <a:latin typeface="+mn-lt"/>
                          <a:ea typeface="+mn-ea"/>
                          <a:cs typeface="+mn-cs"/>
                        </a:rPr>
                        <a:t> med fördefinierade kolumner</a:t>
                      </a:r>
                    </a:p>
                    <a:p>
                      <a:pPr marL="285750" marR="0" lvl="0" indent="-285750" algn="l" defTabSz="121917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sv-SE" sz="1400" i="1" kern="1200">
                          <a:solidFill>
                            <a:schemeClr val="dk1"/>
                          </a:solidFill>
                          <a:latin typeface="+mn-lt"/>
                          <a:ea typeface="+mn-ea"/>
                          <a:cs typeface="+mn-cs"/>
                        </a:rPr>
                        <a:t>Komplettera befintliga listor med nya behov</a:t>
                      </a:r>
                      <a:r>
                        <a:rPr lang="sv-SE" sz="1400" i="1"/>
                        <a:t>, främst inom schaktmassor. En separat arbetsgrupp tillsätts för detta arbete.</a:t>
                      </a:r>
                    </a:p>
                  </a:txBody>
                  <a:tcPr/>
                </a:tc>
                <a:extLst>
                  <a:ext uri="{0D108BD9-81ED-4DB2-BD59-A6C34878D82A}">
                    <a16:rowId xmlns:a16="http://schemas.microsoft.com/office/drawing/2014/main" val="3143969297"/>
                  </a:ext>
                </a:extLst>
              </a:tr>
              <a:tr h="430420">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sz="2400" kern="1200">
                          <a:solidFill>
                            <a:schemeClr val="bg1"/>
                          </a:solidFill>
                          <a:latin typeface="+mn-lt"/>
                          <a:ea typeface="+mn-ea"/>
                          <a:cs typeface="+mn-cs"/>
                        </a:rPr>
                        <a:t>Avgränsning</a:t>
                      </a:r>
                    </a:p>
                  </a:txBody>
                  <a:tcPr/>
                </a:tc>
                <a:extLst>
                  <a:ext uri="{0D108BD9-81ED-4DB2-BD59-A6C34878D82A}">
                    <a16:rowId xmlns:a16="http://schemas.microsoft.com/office/drawing/2014/main" val="2721406735"/>
                  </a:ext>
                </a:extLst>
              </a:tr>
              <a:tr h="676584">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sz="1400" i="1"/>
                        <a:t>Det finns ytterligare behov av en ny lista för underhåll av väg, men denna lista får tas fram i ett annan forum.</a:t>
                      </a:r>
                    </a:p>
                  </a:txBody>
                  <a:tcPr/>
                </a:tc>
                <a:extLst>
                  <a:ext uri="{0D108BD9-81ED-4DB2-BD59-A6C34878D82A}">
                    <a16:rowId xmlns:a16="http://schemas.microsoft.com/office/drawing/2014/main" val="4091305415"/>
                  </a:ext>
                </a:extLst>
              </a:tr>
              <a:tr h="282054">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sz="2400" kern="1200">
                          <a:solidFill>
                            <a:schemeClr val="bg1"/>
                          </a:solidFill>
                          <a:latin typeface="+mn-lt"/>
                          <a:ea typeface="+mn-ea"/>
                          <a:cs typeface="+mn-cs"/>
                        </a:rPr>
                        <a:t>Tidplan</a:t>
                      </a:r>
                    </a:p>
                  </a:txBody>
                  <a:tcPr/>
                </a:tc>
                <a:extLst>
                  <a:ext uri="{0D108BD9-81ED-4DB2-BD59-A6C34878D82A}">
                    <a16:rowId xmlns:a16="http://schemas.microsoft.com/office/drawing/2014/main" val="4258681439"/>
                  </a:ext>
                </a:extLst>
              </a:tr>
              <a:tr h="676584">
                <a:tc>
                  <a:txBody>
                    <a:bodyPr/>
                    <a:lstStyle/>
                    <a:p>
                      <a:pPr marL="0" marR="0" lvl="0" indent="0" algn="l" defTabSz="1219170" rtl="0" eaLnBrk="1" fontAlgn="auto" latinLnBrk="0" hangingPunct="1">
                        <a:lnSpc>
                          <a:spcPct val="100000"/>
                        </a:lnSpc>
                        <a:spcBef>
                          <a:spcPts val="0"/>
                        </a:spcBef>
                        <a:spcAft>
                          <a:spcPts val="0"/>
                        </a:spcAft>
                        <a:buClrTx/>
                        <a:buSzTx/>
                        <a:buFont typeface="Arial" panose="020B0604020202020204" pitchFamily="34" charset="0"/>
                        <a:buNone/>
                        <a:tabLst/>
                        <a:defRPr/>
                      </a:pPr>
                      <a:r>
                        <a:rPr lang="sv-SE" sz="1400" i="1"/>
                        <a:t>Start Q1 2024. Preliminär tid för genomförande 3 månader</a:t>
                      </a:r>
                    </a:p>
                  </a:txBody>
                  <a:tcPr/>
                </a:tc>
                <a:extLst>
                  <a:ext uri="{0D108BD9-81ED-4DB2-BD59-A6C34878D82A}">
                    <a16:rowId xmlns:a16="http://schemas.microsoft.com/office/drawing/2014/main" val="3590729083"/>
                  </a:ext>
                </a:extLst>
              </a:tr>
            </a:tbl>
          </a:graphicData>
        </a:graphic>
      </p:graphicFrame>
    </p:spTree>
    <p:extLst>
      <p:ext uri="{BB962C8B-B14F-4D97-AF65-F5344CB8AC3E}">
        <p14:creationId xmlns:p14="http://schemas.microsoft.com/office/powerpoint/2010/main" val="2797408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F974B5-D7AB-E3B8-8968-781C28806EE6}"/>
              </a:ext>
            </a:extLst>
          </p:cNvPr>
          <p:cNvSpPr>
            <a:spLocks noGrp="1"/>
          </p:cNvSpPr>
          <p:nvPr>
            <p:ph type="title"/>
          </p:nvPr>
        </p:nvSpPr>
        <p:spPr/>
        <p:txBody>
          <a:bodyPr/>
          <a:lstStyle/>
          <a:p>
            <a:r>
              <a:rPr lang="sv-SE" sz="3600" b="0" kern="1200">
                <a:solidFill>
                  <a:schemeClr val="lt1"/>
                </a:solidFill>
                <a:effectLst/>
                <a:latin typeface="+mn-lt"/>
                <a:ea typeface="+mn-ea"/>
                <a:cs typeface="+mn-cs"/>
              </a:rPr>
              <a:t>Fokusgrupp – </a:t>
            </a:r>
            <a:r>
              <a:rPr lang="sv-SE" sz="3600" b="1">
                <a:latin typeface="+mj-lt"/>
                <a:ea typeface="Times New Roman" panose="02020603050405020304" pitchFamily="18" charset="0"/>
                <a:cs typeface="Arial"/>
              </a:rPr>
              <a:t>Artiklar för anläggning</a:t>
            </a:r>
            <a:endParaRPr lang="sv-SE">
              <a:solidFill>
                <a:schemeClr val="lt1"/>
              </a:solidFill>
            </a:endParaRPr>
          </a:p>
        </p:txBody>
      </p:sp>
      <p:graphicFrame>
        <p:nvGraphicFramePr>
          <p:cNvPr id="4" name="Tabell 4">
            <a:extLst>
              <a:ext uri="{FF2B5EF4-FFF2-40B4-BE49-F238E27FC236}">
                <a16:creationId xmlns:a16="http://schemas.microsoft.com/office/drawing/2014/main" id="{827B8A7D-2B98-5168-78F2-A3B79B5C026C}"/>
              </a:ext>
            </a:extLst>
          </p:cNvPr>
          <p:cNvGraphicFramePr>
            <a:graphicFrameLocks noGrp="1"/>
          </p:cNvGraphicFramePr>
          <p:nvPr>
            <p:ph sz="quarter" idx="14"/>
          </p:nvPr>
        </p:nvGraphicFramePr>
        <p:xfrm>
          <a:off x="385763" y="1773237"/>
          <a:ext cx="10190160" cy="3684588"/>
        </p:xfrm>
        <a:graphic>
          <a:graphicData uri="http://schemas.openxmlformats.org/drawingml/2006/table">
            <a:tbl>
              <a:tblPr bandRow="1">
                <a:tableStyleId>{5C22544A-7EE6-4342-B048-85BDC9FD1C3A}</a:tableStyleId>
              </a:tblPr>
              <a:tblGrid>
                <a:gridCol w="10190160">
                  <a:extLst>
                    <a:ext uri="{9D8B030D-6E8A-4147-A177-3AD203B41FA5}">
                      <a16:colId xmlns:a16="http://schemas.microsoft.com/office/drawing/2014/main" val="3561784660"/>
                    </a:ext>
                  </a:extLst>
                </a:gridCol>
              </a:tblGrid>
              <a:tr h="450930">
                <a:tc>
                  <a:txBody>
                    <a:bodyPr/>
                    <a:lstStyle/>
                    <a:p>
                      <a:pPr marL="0" algn="l" defTabSz="1219170" rtl="0" eaLnBrk="1" latinLnBrk="0" hangingPunct="1"/>
                      <a:r>
                        <a:rPr lang="sv-SE" sz="2400" kern="1200">
                          <a:solidFill>
                            <a:schemeClr val="bg1"/>
                          </a:solidFill>
                          <a:latin typeface="+mn-lt"/>
                          <a:ea typeface="+mn-ea"/>
                          <a:cs typeface="+mn-cs"/>
                        </a:rPr>
                        <a:t>Sammankallande</a:t>
                      </a:r>
                    </a:p>
                  </a:txBody>
                  <a:tcPr/>
                </a:tc>
                <a:extLst>
                  <a:ext uri="{0D108BD9-81ED-4DB2-BD59-A6C34878D82A}">
                    <a16:rowId xmlns:a16="http://schemas.microsoft.com/office/drawing/2014/main" val="4255087993"/>
                  </a:ext>
                </a:extLst>
              </a:tr>
              <a:tr h="484188">
                <a:tc>
                  <a:txBody>
                    <a:bodyPr/>
                    <a:lstStyle/>
                    <a:p>
                      <a:r>
                        <a:rPr lang="sv-SE" sz="1400"/>
                        <a:t>Peter Svensson, Sveriges Åkeriföretag</a:t>
                      </a:r>
                    </a:p>
                  </a:txBody>
                  <a:tcPr/>
                </a:tc>
                <a:extLst>
                  <a:ext uri="{0D108BD9-81ED-4DB2-BD59-A6C34878D82A}">
                    <a16:rowId xmlns:a16="http://schemas.microsoft.com/office/drawing/2014/main" val="1634810571"/>
                  </a:ext>
                </a:extLst>
              </a:tr>
              <a:tr h="450930">
                <a:tc>
                  <a:txBody>
                    <a:bodyPr/>
                    <a:lstStyle/>
                    <a:p>
                      <a:pPr marL="0" algn="l" defTabSz="1219170" rtl="0" eaLnBrk="1" latinLnBrk="0" hangingPunct="1"/>
                      <a:r>
                        <a:rPr lang="sv-SE" sz="2400" kern="1200">
                          <a:solidFill>
                            <a:schemeClr val="bg1"/>
                          </a:solidFill>
                          <a:latin typeface="+mn-lt"/>
                          <a:ea typeface="+mn-ea"/>
                          <a:cs typeface="+mn-cs"/>
                        </a:rPr>
                        <a:t>Deltagare</a:t>
                      </a:r>
                    </a:p>
                  </a:txBody>
                  <a:tcPr/>
                </a:tc>
                <a:extLst>
                  <a:ext uri="{0D108BD9-81ED-4DB2-BD59-A6C34878D82A}">
                    <a16:rowId xmlns:a16="http://schemas.microsoft.com/office/drawing/2014/main" val="3536980212"/>
                  </a:ext>
                </a:extLst>
              </a:tr>
              <a:tr h="2218495">
                <a:tc>
                  <a:txBody>
                    <a:bodyPr/>
                    <a:lstStyle/>
                    <a:p>
                      <a:pPr lvl="0" algn="l">
                        <a:lnSpc>
                          <a:spcPct val="100000"/>
                        </a:lnSpc>
                        <a:spcBef>
                          <a:spcPts val="0"/>
                        </a:spcBef>
                        <a:spcAft>
                          <a:spcPts val="0"/>
                        </a:spcAft>
                        <a:buNone/>
                      </a:pPr>
                      <a:r>
                        <a:rPr lang="sv-SE" sz="1200" b="0" i="0" u="none" strike="noStrike" kern="1200" noProof="0">
                          <a:solidFill>
                            <a:schemeClr val="dk1"/>
                          </a:solidFill>
                          <a:latin typeface="Calibri"/>
                          <a:ea typeface="+mn-ea"/>
                          <a:cs typeface="+mn-cs"/>
                        </a:rPr>
                        <a:t>NCC</a:t>
                      </a:r>
                      <a:endParaRPr lang="sv-SE" sz="1200" b="0" i="0" u="none" strike="noStrike" kern="1200">
                        <a:solidFill>
                          <a:schemeClr val="dk1"/>
                        </a:solidFill>
                        <a:latin typeface="Calibri"/>
                        <a:ea typeface="+mn-ea"/>
                        <a:cs typeface="+mn-cs"/>
                      </a:endParaRPr>
                    </a:p>
                    <a:p>
                      <a:pPr lvl="0" algn="l">
                        <a:lnSpc>
                          <a:spcPct val="100000"/>
                        </a:lnSpc>
                        <a:spcBef>
                          <a:spcPts val="0"/>
                        </a:spcBef>
                        <a:spcAft>
                          <a:spcPts val="0"/>
                        </a:spcAft>
                        <a:buNone/>
                      </a:pPr>
                      <a:r>
                        <a:rPr lang="sv-SE" sz="1200" b="0" i="0" u="none" strike="noStrike" kern="1200" noProof="0">
                          <a:solidFill>
                            <a:schemeClr val="dk1"/>
                          </a:solidFill>
                          <a:latin typeface="Calibri"/>
                          <a:ea typeface="+mn-ea"/>
                          <a:cs typeface="+mn-cs"/>
                        </a:rPr>
                        <a:t>SBMI</a:t>
                      </a:r>
                      <a:endParaRPr lang="sv-SE" sz="1200" b="0" i="0" u="none" strike="noStrike" kern="1200">
                        <a:solidFill>
                          <a:schemeClr val="dk1"/>
                        </a:solidFill>
                        <a:latin typeface="Calibri"/>
                        <a:ea typeface="+mn-ea"/>
                        <a:cs typeface="+mn-cs"/>
                      </a:endParaRPr>
                    </a:p>
                    <a:p>
                      <a:pPr lvl="0" algn="l">
                        <a:lnSpc>
                          <a:spcPct val="100000"/>
                        </a:lnSpc>
                        <a:spcBef>
                          <a:spcPts val="0"/>
                        </a:spcBef>
                        <a:spcAft>
                          <a:spcPts val="0"/>
                        </a:spcAft>
                        <a:buNone/>
                      </a:pPr>
                      <a:r>
                        <a:rPr lang="sv-SE" sz="1200" b="0" i="0" u="none" strike="noStrike" kern="1200" noProof="0">
                          <a:solidFill>
                            <a:schemeClr val="dk1"/>
                          </a:solidFill>
                          <a:latin typeface="Calibri"/>
                          <a:ea typeface="+mn-ea"/>
                          <a:cs typeface="+mn-cs"/>
                        </a:rPr>
                        <a:t>ME</a:t>
                      </a:r>
                      <a:endParaRPr lang="sv-SE" sz="1200" b="0" i="0" u="none" strike="noStrike" kern="1200">
                        <a:solidFill>
                          <a:schemeClr val="dk1"/>
                        </a:solidFill>
                        <a:latin typeface="Calibri"/>
                        <a:ea typeface="+mn-ea"/>
                        <a:cs typeface="+mn-cs"/>
                      </a:endParaRPr>
                    </a:p>
                    <a:p>
                      <a:pPr lvl="0" algn="l">
                        <a:lnSpc>
                          <a:spcPct val="100000"/>
                        </a:lnSpc>
                        <a:spcBef>
                          <a:spcPts val="0"/>
                        </a:spcBef>
                        <a:spcAft>
                          <a:spcPts val="0"/>
                        </a:spcAft>
                        <a:buNone/>
                      </a:pPr>
                      <a:r>
                        <a:rPr lang="sv-SE" sz="1200" b="0" i="0" u="none" strike="noStrike" kern="1200" noProof="0">
                          <a:solidFill>
                            <a:schemeClr val="dk1"/>
                          </a:solidFill>
                          <a:latin typeface="Calibri"/>
                          <a:ea typeface="+mn-ea"/>
                          <a:cs typeface="+mn-cs"/>
                        </a:rPr>
                        <a:t>SÅ</a:t>
                      </a:r>
                      <a:endParaRPr lang="sv-SE" sz="1200" b="0" i="0" u="none" strike="noStrike" kern="1200">
                        <a:solidFill>
                          <a:schemeClr val="dk1"/>
                        </a:solidFill>
                        <a:latin typeface="Calibri"/>
                        <a:ea typeface="+mn-ea"/>
                        <a:cs typeface="+mn-cs"/>
                      </a:endParaRPr>
                    </a:p>
                    <a:p>
                      <a:pPr lvl="0" algn="l">
                        <a:lnSpc>
                          <a:spcPct val="100000"/>
                        </a:lnSpc>
                        <a:spcBef>
                          <a:spcPts val="0"/>
                        </a:spcBef>
                        <a:spcAft>
                          <a:spcPts val="0"/>
                        </a:spcAft>
                        <a:buNone/>
                      </a:pPr>
                      <a:r>
                        <a:rPr lang="sv-SE" sz="1200" b="0" i="0" u="none" strike="noStrike" kern="1200" noProof="0">
                          <a:solidFill>
                            <a:schemeClr val="dk1"/>
                          </a:solidFill>
                          <a:latin typeface="Calibri"/>
                          <a:ea typeface="+mn-ea"/>
                          <a:cs typeface="+mn-cs"/>
                        </a:rPr>
                        <a:t>Trafikverket</a:t>
                      </a:r>
                      <a:endParaRPr lang="sv-SE" sz="1200" b="0" i="0" u="none" strike="noStrike" kern="1200">
                        <a:solidFill>
                          <a:schemeClr val="dk1"/>
                        </a:solidFill>
                        <a:latin typeface="Calibri"/>
                        <a:ea typeface="+mn-ea"/>
                        <a:cs typeface="+mn-cs"/>
                      </a:endParaRPr>
                    </a:p>
                    <a:p>
                      <a:pPr lvl="0" algn="l">
                        <a:lnSpc>
                          <a:spcPct val="100000"/>
                        </a:lnSpc>
                        <a:spcBef>
                          <a:spcPts val="0"/>
                        </a:spcBef>
                        <a:spcAft>
                          <a:spcPts val="0"/>
                        </a:spcAft>
                        <a:buNone/>
                      </a:pPr>
                      <a:r>
                        <a:rPr lang="sv-SE" sz="1200" b="0" i="0" u="none" strike="noStrike" kern="1200" noProof="0">
                          <a:solidFill>
                            <a:schemeClr val="dk1"/>
                          </a:solidFill>
                          <a:latin typeface="Calibri"/>
                          <a:ea typeface="+mn-ea"/>
                          <a:cs typeface="+mn-cs"/>
                        </a:rPr>
                        <a:t>Peab</a:t>
                      </a:r>
                      <a:endParaRPr lang="sv-SE" sz="1200" b="0" i="0" u="none" strike="noStrike" kern="1200">
                        <a:solidFill>
                          <a:schemeClr val="dk1"/>
                        </a:solidFill>
                        <a:latin typeface="Calibri"/>
                        <a:ea typeface="+mn-ea"/>
                        <a:cs typeface="+mn-cs"/>
                      </a:endParaRPr>
                    </a:p>
                    <a:p>
                      <a:pPr lvl="0" algn="l">
                        <a:lnSpc>
                          <a:spcPct val="100000"/>
                        </a:lnSpc>
                        <a:spcBef>
                          <a:spcPts val="0"/>
                        </a:spcBef>
                        <a:spcAft>
                          <a:spcPts val="0"/>
                        </a:spcAft>
                        <a:buNone/>
                      </a:pPr>
                      <a:r>
                        <a:rPr lang="sv-SE" sz="1200" b="0" i="0" u="none" strike="noStrike" kern="1200" noProof="0" err="1">
                          <a:solidFill>
                            <a:schemeClr val="dk1"/>
                          </a:solidFill>
                          <a:latin typeface="Calibri"/>
                          <a:ea typeface="+mn-ea"/>
                          <a:cs typeface="+mn-cs"/>
                        </a:rPr>
                        <a:t>Svevia</a:t>
                      </a:r>
                      <a:endParaRPr lang="sv-SE" sz="1200" b="0" i="0" u="none" strike="noStrike" kern="1200">
                        <a:solidFill>
                          <a:schemeClr val="dk1"/>
                        </a:solidFill>
                        <a:latin typeface="Calibri"/>
                        <a:ea typeface="+mn-ea"/>
                        <a:cs typeface="+mn-cs"/>
                      </a:endParaRPr>
                    </a:p>
                    <a:p>
                      <a:pPr lvl="0">
                        <a:buNone/>
                      </a:pPr>
                      <a:r>
                        <a:rPr lang="sv-SE" sz="1200" b="0" i="0" u="none" strike="noStrike" kern="1200" noProof="0">
                          <a:solidFill>
                            <a:schemeClr val="dk1"/>
                          </a:solidFill>
                          <a:latin typeface="Calibri"/>
                          <a:ea typeface="+mn-ea"/>
                          <a:cs typeface="+mn-cs"/>
                        </a:rPr>
                        <a:t>Skanska</a:t>
                      </a:r>
                    </a:p>
                    <a:p>
                      <a:pPr lvl="0">
                        <a:buNone/>
                      </a:pPr>
                      <a:r>
                        <a:rPr lang="sv-SE" sz="1200" b="0" i="0" u="none" strike="noStrike" kern="1200" noProof="0" err="1">
                          <a:solidFill>
                            <a:schemeClr val="dk1"/>
                          </a:solidFill>
                          <a:latin typeface="Calibri"/>
                          <a:ea typeface="+mn-ea"/>
                          <a:cs typeface="+mn-cs"/>
                        </a:rPr>
                        <a:t>Foria</a:t>
                      </a:r>
                      <a:br>
                        <a:rPr lang="sv-SE" sz="1200" b="0" i="0" u="none" strike="noStrike" kern="1200" noProof="0">
                          <a:solidFill>
                            <a:srgbClr val="000000"/>
                          </a:solidFill>
                          <a:latin typeface="Calibri"/>
                          <a:ea typeface="+mn-ea"/>
                          <a:cs typeface="+mn-cs"/>
                        </a:rPr>
                      </a:br>
                      <a:r>
                        <a:rPr lang="sv-SE" sz="1200" b="0" i="0" u="none" strike="noStrike" kern="1200" noProof="0">
                          <a:solidFill>
                            <a:schemeClr val="dk1"/>
                          </a:solidFill>
                          <a:latin typeface="Calibri"/>
                          <a:ea typeface="+mn-ea"/>
                          <a:cs typeface="+mn-cs"/>
                        </a:rPr>
                        <a:t>Märsta förenade (Pernilla Bohm)</a:t>
                      </a:r>
                    </a:p>
                    <a:p>
                      <a:pPr lvl="0">
                        <a:buNone/>
                      </a:pPr>
                      <a:r>
                        <a:rPr lang="sv-SE" sz="1200" b="0" i="0" u="none" strike="noStrike" kern="1200" noProof="0">
                          <a:solidFill>
                            <a:schemeClr val="dk1"/>
                          </a:solidFill>
                          <a:latin typeface="Calibri"/>
                          <a:ea typeface="+mn-ea"/>
                          <a:cs typeface="+mn-cs"/>
                        </a:rPr>
                        <a:t>Haninge åkeri (Sanna Sjödahl)</a:t>
                      </a:r>
                    </a:p>
                    <a:p>
                      <a:pPr lvl="0">
                        <a:buNone/>
                      </a:pPr>
                      <a:r>
                        <a:rPr lang="sv-SE" sz="1200" b="0" i="0" u="none" strike="noStrike" kern="1200" noProof="0">
                          <a:solidFill>
                            <a:schemeClr val="dk1"/>
                          </a:solidFill>
                          <a:latin typeface="Calibri"/>
                          <a:ea typeface="+mn-ea"/>
                          <a:cs typeface="+mn-cs"/>
                        </a:rPr>
                        <a:t>Avfall Sverige bör även tillfrågas</a:t>
                      </a:r>
                    </a:p>
                  </a:txBody>
                  <a:tcPr/>
                </a:tc>
                <a:extLst>
                  <a:ext uri="{0D108BD9-81ED-4DB2-BD59-A6C34878D82A}">
                    <a16:rowId xmlns:a16="http://schemas.microsoft.com/office/drawing/2014/main" val="3143969297"/>
                  </a:ext>
                </a:extLst>
              </a:tr>
            </a:tbl>
          </a:graphicData>
        </a:graphic>
      </p:graphicFrame>
    </p:spTree>
    <p:extLst>
      <p:ext uri="{BB962C8B-B14F-4D97-AF65-F5344CB8AC3E}">
        <p14:creationId xmlns:p14="http://schemas.microsoft.com/office/powerpoint/2010/main" val="32737361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F974B5-D7AB-E3B8-8968-781C28806EE6}"/>
              </a:ext>
            </a:extLst>
          </p:cNvPr>
          <p:cNvSpPr>
            <a:spLocks noGrp="1"/>
          </p:cNvSpPr>
          <p:nvPr>
            <p:ph type="title"/>
          </p:nvPr>
        </p:nvSpPr>
        <p:spPr/>
        <p:txBody>
          <a:bodyPr/>
          <a:lstStyle/>
          <a:p>
            <a:r>
              <a:rPr lang="sv-SE" sz="3600" b="0" kern="1200" dirty="0">
                <a:solidFill>
                  <a:schemeClr val="lt1"/>
                </a:solidFill>
                <a:effectLst/>
                <a:latin typeface="+mn-lt"/>
                <a:ea typeface="+mn-ea"/>
                <a:cs typeface="+mn-cs"/>
              </a:rPr>
              <a:t>Fokusgrupp – </a:t>
            </a:r>
            <a:r>
              <a:rPr lang="sv-SE" sz="3600" b="1" dirty="0">
                <a:latin typeface="+mj-lt"/>
                <a:ea typeface="Times New Roman" panose="02020603050405020304" pitchFamily="18" charset="0"/>
                <a:cs typeface="Arial"/>
              </a:rPr>
              <a:t>Artiklar för anläggning</a:t>
            </a:r>
            <a:endParaRPr lang="sv-SE" dirty="0">
              <a:solidFill>
                <a:schemeClr val="lt1"/>
              </a:solidFill>
            </a:endParaRPr>
          </a:p>
        </p:txBody>
      </p:sp>
      <p:sp>
        <p:nvSpPr>
          <p:cNvPr id="5" name="Content Placeholder 4">
            <a:extLst>
              <a:ext uri="{FF2B5EF4-FFF2-40B4-BE49-F238E27FC236}">
                <a16:creationId xmlns:a16="http://schemas.microsoft.com/office/drawing/2014/main" id="{D4F10CCA-71FA-0D06-A08C-22F1829683E9}"/>
              </a:ext>
            </a:extLst>
          </p:cNvPr>
          <p:cNvSpPr>
            <a:spLocks noGrp="1"/>
          </p:cNvSpPr>
          <p:nvPr>
            <p:ph sz="quarter" idx="14"/>
          </p:nvPr>
        </p:nvSpPr>
        <p:spPr/>
        <p:txBody>
          <a:bodyPr/>
          <a:lstStyle/>
          <a:p>
            <a:r>
              <a:rPr lang="sv" sz="1600" dirty="0">
                <a:solidFill>
                  <a:schemeClr val="bg2"/>
                </a:solidFill>
                <a:ea typeface="Calibri"/>
                <a:cs typeface="Calibri"/>
              </a:rPr>
              <a:t>Svensk byggtjänst och Svenskt trä inbjudna vid senaste mötet för att ge input i Benämning av kategori - förtydliga kategori och artiklar.. Classification  </a:t>
            </a:r>
            <a:endParaRPr lang="sv" sz="1600" dirty="0">
              <a:solidFill>
                <a:schemeClr val="bg2"/>
              </a:solidFill>
              <a:ea typeface="Calibri"/>
            </a:endParaRPr>
          </a:p>
          <a:p>
            <a:r>
              <a:rPr lang="sv" sz="1600" dirty="0">
                <a:solidFill>
                  <a:schemeClr val="bg2"/>
                </a:solidFill>
                <a:ea typeface="Calibri"/>
                <a:cs typeface="Calibri"/>
              </a:rPr>
              <a:t>ÅI och SBMI arbetar vidare med dom 2 listorna att möta grind till grind konceptet.</a:t>
            </a:r>
            <a:endParaRPr lang="sv" sz="1600" dirty="0">
              <a:solidFill>
                <a:schemeClr val="bg2"/>
              </a:solidFill>
              <a:ea typeface="Calibri"/>
            </a:endParaRPr>
          </a:p>
          <a:p>
            <a:r>
              <a:rPr lang="sv" sz="1600" dirty="0">
                <a:solidFill>
                  <a:schemeClr val="bg2"/>
                </a:solidFill>
                <a:ea typeface="Calibri"/>
                <a:cs typeface="Calibri"/>
              </a:rPr>
              <a:t>ÅI fortsätter med förankring av Johan &amp; Joakims förslag. </a:t>
            </a:r>
          </a:p>
          <a:p>
            <a:r>
              <a:rPr lang="sv" sz="1600" dirty="0">
                <a:solidFill>
                  <a:schemeClr val="bg2"/>
                </a:solidFill>
                <a:ea typeface="Calibri"/>
                <a:cs typeface="Calibri"/>
              </a:rPr>
              <a:t>Trafikverket - underhållsartiklar -  Beläggning - första utkast gjort. Artiklar kommer användas i piloter inom asfaltbeläggning. </a:t>
            </a:r>
            <a:endParaRPr lang="sv" sz="1600" dirty="0">
              <a:solidFill>
                <a:schemeClr val="bg2"/>
              </a:solidFill>
              <a:ea typeface="Calibri"/>
            </a:endParaRPr>
          </a:p>
          <a:p>
            <a:r>
              <a:rPr lang="sv" sz="1600" dirty="0">
                <a:solidFill>
                  <a:schemeClr val="bg2"/>
                </a:solidFill>
                <a:ea typeface="Calibri"/>
                <a:cs typeface="Calibri"/>
              </a:rPr>
              <a:t>Rentalföretagen bjuds in kring SRA koder. </a:t>
            </a:r>
          </a:p>
          <a:p>
            <a:r>
              <a:rPr lang="sv" sz="1600" dirty="0">
                <a:solidFill>
                  <a:schemeClr val="bg2"/>
                </a:solidFill>
                <a:ea typeface="Calibri"/>
                <a:cs typeface="Calibri"/>
              </a:rPr>
              <a:t>Nästa möte 23 september</a:t>
            </a:r>
          </a:p>
          <a:p>
            <a:endParaRPr lang="en-US" dirty="0"/>
          </a:p>
        </p:txBody>
      </p:sp>
    </p:spTree>
    <p:extLst>
      <p:ext uri="{BB962C8B-B14F-4D97-AF65-F5344CB8AC3E}">
        <p14:creationId xmlns:p14="http://schemas.microsoft.com/office/powerpoint/2010/main" val="36496689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F974B5-D7AB-E3B8-8968-781C28806EE6}"/>
              </a:ext>
            </a:extLst>
          </p:cNvPr>
          <p:cNvSpPr>
            <a:spLocks noGrp="1"/>
          </p:cNvSpPr>
          <p:nvPr>
            <p:ph type="title"/>
          </p:nvPr>
        </p:nvSpPr>
        <p:spPr/>
        <p:txBody>
          <a:bodyPr/>
          <a:lstStyle/>
          <a:p>
            <a:r>
              <a:rPr lang="sv-SE" sz="3600" b="0" kern="1200">
                <a:solidFill>
                  <a:schemeClr val="lt1"/>
                </a:solidFill>
                <a:effectLst/>
                <a:latin typeface="+mn-lt"/>
                <a:ea typeface="+mn-ea"/>
                <a:cs typeface="+mn-cs"/>
              </a:rPr>
              <a:t>Fokusgrupp – </a:t>
            </a:r>
            <a:r>
              <a:rPr lang="sv-SE">
                <a:ea typeface="+mn-ea"/>
                <a:cs typeface="Calibri Light"/>
              </a:rPr>
              <a:t>Rätt från början</a:t>
            </a:r>
            <a:endParaRPr lang="sv-SE">
              <a:solidFill>
                <a:schemeClr val="lt1"/>
              </a:solidFill>
            </a:endParaRPr>
          </a:p>
        </p:txBody>
      </p:sp>
      <p:graphicFrame>
        <p:nvGraphicFramePr>
          <p:cNvPr id="4" name="Tabell 4">
            <a:extLst>
              <a:ext uri="{FF2B5EF4-FFF2-40B4-BE49-F238E27FC236}">
                <a16:creationId xmlns:a16="http://schemas.microsoft.com/office/drawing/2014/main" id="{827B8A7D-2B98-5168-78F2-A3B79B5C026C}"/>
              </a:ext>
            </a:extLst>
          </p:cNvPr>
          <p:cNvGraphicFramePr>
            <a:graphicFrameLocks noGrp="1"/>
          </p:cNvGraphicFramePr>
          <p:nvPr>
            <p:ph sz="quarter" idx="14"/>
            <p:extLst>
              <p:ext uri="{D42A27DB-BD31-4B8C-83A1-F6EECF244321}">
                <p14:modId xmlns:p14="http://schemas.microsoft.com/office/powerpoint/2010/main" val="3659879232"/>
              </p:ext>
            </p:extLst>
          </p:nvPr>
        </p:nvGraphicFramePr>
        <p:xfrm>
          <a:off x="385763" y="1773237"/>
          <a:ext cx="10190160" cy="3617083"/>
        </p:xfrm>
        <a:graphic>
          <a:graphicData uri="http://schemas.openxmlformats.org/drawingml/2006/table">
            <a:tbl>
              <a:tblPr bandRow="1">
                <a:tableStyleId>{5C22544A-7EE6-4342-B048-85BDC9FD1C3A}</a:tableStyleId>
              </a:tblPr>
              <a:tblGrid>
                <a:gridCol w="10190160">
                  <a:extLst>
                    <a:ext uri="{9D8B030D-6E8A-4147-A177-3AD203B41FA5}">
                      <a16:colId xmlns:a16="http://schemas.microsoft.com/office/drawing/2014/main" val="3561784660"/>
                    </a:ext>
                  </a:extLst>
                </a:gridCol>
              </a:tblGrid>
              <a:tr h="450930">
                <a:tc>
                  <a:txBody>
                    <a:bodyPr/>
                    <a:lstStyle/>
                    <a:p>
                      <a:pPr marL="0" algn="l" defTabSz="1219170" rtl="0" eaLnBrk="1" latinLnBrk="0" hangingPunct="1"/>
                      <a:r>
                        <a:rPr lang="sv-SE" sz="2400" kern="1200">
                          <a:solidFill>
                            <a:schemeClr val="bg1"/>
                          </a:solidFill>
                          <a:latin typeface="+mn-lt"/>
                          <a:ea typeface="+mn-ea"/>
                          <a:cs typeface="+mn-cs"/>
                        </a:rPr>
                        <a:t>Sammankallande</a:t>
                      </a:r>
                    </a:p>
                  </a:txBody>
                  <a:tcPr/>
                </a:tc>
                <a:extLst>
                  <a:ext uri="{0D108BD9-81ED-4DB2-BD59-A6C34878D82A}">
                    <a16:rowId xmlns:a16="http://schemas.microsoft.com/office/drawing/2014/main" val="4255087993"/>
                  </a:ext>
                </a:extLst>
              </a:tr>
              <a:tr h="484188">
                <a:tc>
                  <a:txBody>
                    <a:bodyPr/>
                    <a:lstStyle/>
                    <a:p>
                      <a:r>
                        <a:rPr lang="sv-SE" sz="1400"/>
                        <a:t>Johan Andersson, Opus Forte</a:t>
                      </a:r>
                    </a:p>
                  </a:txBody>
                  <a:tcPr/>
                </a:tc>
                <a:extLst>
                  <a:ext uri="{0D108BD9-81ED-4DB2-BD59-A6C34878D82A}">
                    <a16:rowId xmlns:a16="http://schemas.microsoft.com/office/drawing/2014/main" val="1634810571"/>
                  </a:ext>
                </a:extLst>
              </a:tr>
              <a:tr h="450930">
                <a:tc>
                  <a:txBody>
                    <a:bodyPr/>
                    <a:lstStyle/>
                    <a:p>
                      <a:pPr marL="0" algn="l" defTabSz="1219170" rtl="0" eaLnBrk="1" latinLnBrk="0" hangingPunct="1"/>
                      <a:r>
                        <a:rPr lang="sv-SE" sz="2400" kern="1200">
                          <a:solidFill>
                            <a:schemeClr val="bg1"/>
                          </a:solidFill>
                          <a:latin typeface="+mn-lt"/>
                          <a:ea typeface="+mn-ea"/>
                          <a:cs typeface="+mn-cs"/>
                        </a:rPr>
                        <a:t>Deltagare</a:t>
                      </a:r>
                    </a:p>
                  </a:txBody>
                  <a:tcPr/>
                </a:tc>
                <a:extLst>
                  <a:ext uri="{0D108BD9-81ED-4DB2-BD59-A6C34878D82A}">
                    <a16:rowId xmlns:a16="http://schemas.microsoft.com/office/drawing/2014/main" val="3536980212"/>
                  </a:ext>
                </a:extLst>
              </a:tr>
              <a:tr h="2218495">
                <a:tc>
                  <a:txBody>
                    <a:bodyPr/>
                    <a:lstStyle/>
                    <a:p>
                      <a:pPr lvl="0" algn="l">
                        <a:lnSpc>
                          <a:spcPct val="100000"/>
                        </a:lnSpc>
                        <a:spcBef>
                          <a:spcPts val="0"/>
                        </a:spcBef>
                        <a:spcAft>
                          <a:spcPts val="0"/>
                        </a:spcAft>
                        <a:buNone/>
                      </a:pPr>
                      <a:r>
                        <a:rPr lang="sv-SE" sz="1200" b="0" i="0" u="none" strike="noStrike" kern="1200" noProof="0" err="1">
                          <a:solidFill>
                            <a:schemeClr val="dk1"/>
                          </a:solidFill>
                          <a:latin typeface="Calibri"/>
                          <a:ea typeface="+mn-ea"/>
                          <a:cs typeface="+mn-cs"/>
                        </a:rPr>
                        <a:t>Sebadata</a:t>
                      </a:r>
                    </a:p>
                    <a:p>
                      <a:pPr lvl="0" algn="l">
                        <a:lnSpc>
                          <a:spcPct val="100000"/>
                        </a:lnSpc>
                        <a:spcBef>
                          <a:spcPts val="0"/>
                        </a:spcBef>
                        <a:spcAft>
                          <a:spcPts val="0"/>
                        </a:spcAft>
                        <a:buNone/>
                      </a:pPr>
                      <a:r>
                        <a:rPr lang="sv-SE" sz="1200" b="0" i="0" u="none" strike="noStrike" kern="1200" noProof="0">
                          <a:solidFill>
                            <a:schemeClr val="dk1"/>
                          </a:solidFill>
                          <a:latin typeface="Calibri"/>
                          <a:ea typeface="+mn-ea"/>
                          <a:cs typeface="+mn-cs"/>
                        </a:rPr>
                        <a:t>Global </a:t>
                      </a:r>
                      <a:r>
                        <a:rPr lang="sv-SE" sz="1200" b="0" i="0" u="none" strike="noStrike" kern="1200" noProof="0" err="1">
                          <a:solidFill>
                            <a:schemeClr val="dk1"/>
                          </a:solidFill>
                          <a:latin typeface="Calibri"/>
                          <a:ea typeface="+mn-ea"/>
                          <a:cs typeface="+mn-cs"/>
                        </a:rPr>
                        <a:t>Load</a:t>
                      </a:r>
                      <a:r>
                        <a:rPr lang="sv-SE" sz="1200" b="0" i="0" u="none" strike="noStrike" kern="1200" noProof="0">
                          <a:solidFill>
                            <a:schemeClr val="dk1"/>
                          </a:solidFill>
                          <a:latin typeface="Calibri"/>
                          <a:ea typeface="+mn-ea"/>
                          <a:cs typeface="+mn-cs"/>
                        </a:rPr>
                        <a:t> </a:t>
                      </a:r>
                      <a:r>
                        <a:rPr lang="sv-SE" sz="1200" b="0" i="0" u="none" strike="noStrike" kern="1200" noProof="0" err="1">
                          <a:solidFill>
                            <a:schemeClr val="dk1"/>
                          </a:solidFill>
                          <a:latin typeface="Calibri"/>
                          <a:ea typeface="+mn-ea"/>
                          <a:cs typeface="+mn-cs"/>
                        </a:rPr>
                        <a:t>out</a:t>
                      </a:r>
                      <a:r>
                        <a:rPr lang="sv-SE" sz="1200" b="0" i="0" u="none" strike="noStrike" kern="1200" noProof="0">
                          <a:solidFill>
                            <a:schemeClr val="dk1"/>
                          </a:solidFill>
                          <a:latin typeface="Calibri"/>
                          <a:ea typeface="+mn-ea"/>
                          <a:cs typeface="+mn-cs"/>
                        </a:rPr>
                        <a:t> Solutions</a:t>
                      </a:r>
                    </a:p>
                    <a:p>
                      <a:pPr lvl="0" algn="l">
                        <a:lnSpc>
                          <a:spcPct val="100000"/>
                        </a:lnSpc>
                        <a:spcBef>
                          <a:spcPts val="0"/>
                        </a:spcBef>
                        <a:spcAft>
                          <a:spcPts val="0"/>
                        </a:spcAft>
                        <a:buNone/>
                      </a:pPr>
                      <a:r>
                        <a:rPr lang="sv-SE" sz="1200" b="0" i="0" u="none" strike="noStrike" kern="1200" noProof="0">
                          <a:solidFill>
                            <a:schemeClr val="dk1"/>
                          </a:solidFill>
                          <a:latin typeface="Calibri"/>
                          <a:ea typeface="+mn-ea"/>
                          <a:cs typeface="+mn-cs"/>
                        </a:rPr>
                        <a:t>Bellman Group</a:t>
                      </a:r>
                    </a:p>
                    <a:p>
                      <a:pPr lvl="0" algn="l">
                        <a:lnSpc>
                          <a:spcPct val="100000"/>
                        </a:lnSpc>
                        <a:spcBef>
                          <a:spcPts val="0"/>
                        </a:spcBef>
                        <a:spcAft>
                          <a:spcPts val="0"/>
                        </a:spcAft>
                        <a:buNone/>
                      </a:pPr>
                      <a:r>
                        <a:rPr lang="sv-SE" sz="1200" b="0" i="0" u="none" strike="noStrike" kern="1200" noProof="0" err="1">
                          <a:solidFill>
                            <a:schemeClr val="dk1"/>
                          </a:solidFill>
                          <a:latin typeface="Calibri"/>
                          <a:ea typeface="+mn-ea"/>
                          <a:cs typeface="+mn-cs"/>
                        </a:rPr>
                        <a:t>Kubicom</a:t>
                      </a:r>
                    </a:p>
                    <a:p>
                      <a:pPr lvl="0" algn="l">
                        <a:lnSpc>
                          <a:spcPct val="100000"/>
                        </a:lnSpc>
                        <a:spcBef>
                          <a:spcPts val="0"/>
                        </a:spcBef>
                        <a:spcAft>
                          <a:spcPts val="0"/>
                        </a:spcAft>
                        <a:buNone/>
                      </a:pPr>
                      <a:r>
                        <a:rPr lang="sv-SE" sz="1200" b="0" i="0" u="none" strike="noStrike" kern="1200" noProof="0">
                          <a:solidFill>
                            <a:schemeClr val="dk1"/>
                          </a:solidFill>
                          <a:latin typeface="Calibri"/>
                          <a:ea typeface="+mn-ea"/>
                          <a:cs typeface="+mn-cs"/>
                        </a:rPr>
                        <a:t>DKLBC</a:t>
                      </a:r>
                    </a:p>
                    <a:p>
                      <a:pPr lvl="0" algn="l">
                        <a:lnSpc>
                          <a:spcPct val="100000"/>
                        </a:lnSpc>
                        <a:spcBef>
                          <a:spcPts val="0"/>
                        </a:spcBef>
                        <a:spcAft>
                          <a:spcPts val="0"/>
                        </a:spcAft>
                        <a:buNone/>
                      </a:pPr>
                      <a:r>
                        <a:rPr lang="sv-SE" sz="1200" b="0" i="0" u="none" strike="noStrike" kern="1200" noProof="0">
                          <a:solidFill>
                            <a:schemeClr val="dk1"/>
                          </a:solidFill>
                          <a:latin typeface="Calibri"/>
                        </a:rPr>
                        <a:t>Hogia</a:t>
                      </a:r>
                      <a:endParaRPr lang="sv-SE"/>
                    </a:p>
                    <a:p>
                      <a:pPr lvl="0" algn="l">
                        <a:lnSpc>
                          <a:spcPct val="100000"/>
                        </a:lnSpc>
                        <a:spcBef>
                          <a:spcPts val="0"/>
                        </a:spcBef>
                        <a:spcAft>
                          <a:spcPts val="0"/>
                        </a:spcAft>
                        <a:buNone/>
                      </a:pPr>
                      <a:r>
                        <a:rPr lang="sv-SE" sz="1200" b="0" i="0" u="none" strike="noStrike" kern="1200" noProof="0">
                          <a:solidFill>
                            <a:schemeClr val="dk1"/>
                          </a:solidFill>
                          <a:latin typeface="Calibri"/>
                          <a:ea typeface="+mn-ea"/>
                          <a:cs typeface="+mn-cs"/>
                        </a:rPr>
                        <a:t>Ragnsells</a:t>
                      </a:r>
                    </a:p>
                    <a:p>
                      <a:pPr lvl="0" algn="l">
                        <a:lnSpc>
                          <a:spcPct val="100000"/>
                        </a:lnSpc>
                        <a:spcBef>
                          <a:spcPts val="0"/>
                        </a:spcBef>
                        <a:spcAft>
                          <a:spcPts val="0"/>
                        </a:spcAft>
                        <a:buNone/>
                      </a:pPr>
                      <a:r>
                        <a:rPr lang="sv-SE" sz="1200" b="0" i="0" u="none" strike="noStrike" kern="1200" noProof="0">
                          <a:solidFill>
                            <a:schemeClr val="dk1"/>
                          </a:solidFill>
                          <a:latin typeface="Calibri"/>
                          <a:ea typeface="+mn-ea"/>
                          <a:cs typeface="+mn-cs"/>
                        </a:rPr>
                        <a:t>Peab</a:t>
                      </a:r>
                    </a:p>
                    <a:p>
                      <a:pPr lvl="0" algn="l">
                        <a:lnSpc>
                          <a:spcPct val="100000"/>
                        </a:lnSpc>
                        <a:spcBef>
                          <a:spcPts val="0"/>
                        </a:spcBef>
                        <a:spcAft>
                          <a:spcPts val="0"/>
                        </a:spcAft>
                        <a:buNone/>
                      </a:pPr>
                      <a:r>
                        <a:rPr lang="sv-SE" sz="1200" b="0" i="0" u="none" strike="noStrike" kern="1200" noProof="0" err="1">
                          <a:solidFill>
                            <a:schemeClr val="dk1"/>
                          </a:solidFill>
                          <a:latin typeface="Calibri"/>
                          <a:ea typeface="+mn-ea"/>
                          <a:cs typeface="+mn-cs"/>
                        </a:rPr>
                        <a:t>Flintab</a:t>
                      </a:r>
                    </a:p>
                  </a:txBody>
                  <a:tcPr/>
                </a:tc>
                <a:extLst>
                  <a:ext uri="{0D108BD9-81ED-4DB2-BD59-A6C34878D82A}">
                    <a16:rowId xmlns:a16="http://schemas.microsoft.com/office/drawing/2014/main" val="3143969297"/>
                  </a:ext>
                </a:extLst>
              </a:tr>
            </a:tbl>
          </a:graphicData>
        </a:graphic>
      </p:graphicFrame>
    </p:spTree>
    <p:extLst>
      <p:ext uri="{BB962C8B-B14F-4D97-AF65-F5344CB8AC3E}">
        <p14:creationId xmlns:p14="http://schemas.microsoft.com/office/powerpoint/2010/main" val="3310775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F974B5-D7AB-E3B8-8968-781C28806EE6}"/>
              </a:ext>
            </a:extLst>
          </p:cNvPr>
          <p:cNvSpPr>
            <a:spLocks noGrp="1"/>
          </p:cNvSpPr>
          <p:nvPr>
            <p:ph type="title"/>
          </p:nvPr>
        </p:nvSpPr>
        <p:spPr/>
        <p:txBody>
          <a:bodyPr/>
          <a:lstStyle/>
          <a:p>
            <a:r>
              <a:rPr lang="sv-SE" sz="3600" b="0" kern="1200">
                <a:solidFill>
                  <a:schemeClr val="lt1"/>
                </a:solidFill>
                <a:effectLst/>
                <a:latin typeface="+mn-lt"/>
                <a:ea typeface="+mn-ea"/>
                <a:cs typeface="+mn-cs"/>
              </a:rPr>
              <a:t>Fokusgrupp – </a:t>
            </a:r>
            <a:r>
              <a:rPr lang="sv-SE">
                <a:ea typeface="+mn-ea"/>
                <a:cs typeface="Calibri Light"/>
              </a:rPr>
              <a:t>Rätt från början</a:t>
            </a:r>
            <a:endParaRPr lang="sv-SE" b="0">
              <a:solidFill>
                <a:srgbClr val="000000"/>
              </a:solidFill>
              <a:ea typeface="+mn-ea"/>
              <a:cs typeface="Calibri Light"/>
            </a:endParaRPr>
          </a:p>
          <a:p>
            <a:endParaRPr lang="sv-SE" b="0" i="0">
              <a:solidFill>
                <a:schemeClr val="lt1"/>
              </a:solidFill>
              <a:latin typeface="Calibri"/>
              <a:cs typeface="Calibri"/>
            </a:endParaRPr>
          </a:p>
        </p:txBody>
      </p:sp>
      <p:graphicFrame>
        <p:nvGraphicFramePr>
          <p:cNvPr id="4" name="Tabell 4">
            <a:extLst>
              <a:ext uri="{FF2B5EF4-FFF2-40B4-BE49-F238E27FC236}">
                <a16:creationId xmlns:a16="http://schemas.microsoft.com/office/drawing/2014/main" id="{827B8A7D-2B98-5168-78F2-A3B79B5C026C}"/>
              </a:ext>
            </a:extLst>
          </p:cNvPr>
          <p:cNvGraphicFramePr>
            <a:graphicFrameLocks noGrp="1"/>
          </p:cNvGraphicFramePr>
          <p:nvPr>
            <p:ph sz="quarter" idx="14"/>
            <p:extLst>
              <p:ext uri="{D42A27DB-BD31-4B8C-83A1-F6EECF244321}">
                <p14:modId xmlns:p14="http://schemas.microsoft.com/office/powerpoint/2010/main" val="915202313"/>
              </p:ext>
            </p:extLst>
          </p:nvPr>
        </p:nvGraphicFramePr>
        <p:xfrm>
          <a:off x="385763" y="1773237"/>
          <a:ext cx="10891688" cy="2682240"/>
        </p:xfrm>
        <a:graphic>
          <a:graphicData uri="http://schemas.openxmlformats.org/drawingml/2006/table">
            <a:tbl>
              <a:tblPr bandRow="1">
                <a:tableStyleId>{5C22544A-7EE6-4342-B048-85BDC9FD1C3A}</a:tableStyleId>
              </a:tblPr>
              <a:tblGrid>
                <a:gridCol w="10891688">
                  <a:extLst>
                    <a:ext uri="{9D8B030D-6E8A-4147-A177-3AD203B41FA5}">
                      <a16:colId xmlns:a16="http://schemas.microsoft.com/office/drawing/2014/main" val="3561784660"/>
                    </a:ext>
                  </a:extLst>
                </a:gridCol>
              </a:tblGrid>
              <a:tr h="302371">
                <a:tc>
                  <a:txBody>
                    <a:bodyPr/>
                    <a:lstStyle/>
                    <a:p>
                      <a:r>
                        <a:rPr lang="sv-SE" sz="2400" kern="1200">
                          <a:solidFill>
                            <a:schemeClr val="bg1"/>
                          </a:solidFill>
                          <a:latin typeface="+mn-lt"/>
                          <a:ea typeface="+mn-ea"/>
                          <a:cs typeface="+mn-cs"/>
                        </a:rPr>
                        <a:t>Bakgrund</a:t>
                      </a:r>
                    </a:p>
                  </a:txBody>
                  <a:tcPr/>
                </a:tc>
                <a:extLst>
                  <a:ext uri="{0D108BD9-81ED-4DB2-BD59-A6C34878D82A}">
                    <a16:rowId xmlns:a16="http://schemas.microsoft.com/office/drawing/2014/main" val="4255087993"/>
                  </a:ext>
                </a:extLst>
              </a:tr>
              <a:tr h="1495939">
                <a:tc>
                  <a:txBody>
                    <a:bodyPr/>
                    <a:lstStyle/>
                    <a:p>
                      <a:pPr marL="0" marR="0" lvl="0" indent="0" algn="l" rtl="0" eaLnBrk="1" fontAlgn="auto" latinLnBrk="0" hangingPunct="1">
                        <a:lnSpc>
                          <a:spcPct val="100000"/>
                        </a:lnSpc>
                        <a:spcBef>
                          <a:spcPts val="0"/>
                        </a:spcBef>
                        <a:spcAft>
                          <a:spcPts val="0"/>
                        </a:spcAft>
                        <a:buClrTx/>
                        <a:buSzTx/>
                        <a:buFontTx/>
                        <a:buNone/>
                      </a:pPr>
                      <a:r>
                        <a:rPr lang="sv-SE" sz="1400"/>
                        <a:t>Se över olika möjligheten så att korrekt information kommer från arbetsplats till invägning på avlastningsplats/deponi </a:t>
                      </a:r>
                      <a:r>
                        <a:rPr lang="sv-SE" sz="1400" b="0" i="0" u="none" strike="noStrike" noProof="0">
                          <a:solidFill>
                            <a:srgbClr val="000000"/>
                          </a:solidFill>
                          <a:latin typeface="Calibri"/>
                        </a:rPr>
                        <a:t>digitalt</a:t>
                      </a:r>
                      <a:endParaRPr lang="sv-SE"/>
                    </a:p>
                    <a:p>
                      <a:pPr marL="0" marR="0" lvl="0" indent="0" algn="l">
                        <a:lnSpc>
                          <a:spcPct val="100000"/>
                        </a:lnSpc>
                        <a:spcBef>
                          <a:spcPts val="0"/>
                        </a:spcBef>
                        <a:spcAft>
                          <a:spcPts val="0"/>
                        </a:spcAft>
                        <a:buClrTx/>
                        <a:buSzTx/>
                        <a:buFontTx/>
                        <a:buNone/>
                      </a:pPr>
                      <a:endParaRPr lang="sv-SE" sz="1400"/>
                    </a:p>
                    <a:p>
                      <a:pPr marL="285750" indent="-285750">
                        <a:buFont typeface="Arial" panose="020B0604020202020204" pitchFamily="34" charset="0"/>
                        <a:buChar char="•"/>
                      </a:pPr>
                      <a:r>
                        <a:rPr lang="sv-SE" sz="1400"/>
                        <a:t>Undersöka möjligheten att använda QR-koder på arbetsplatsen för att samla in information runt fraktion, lastningsställe, projektnummer etc.</a:t>
                      </a:r>
                    </a:p>
                    <a:p>
                      <a:pPr marL="285750" lvl="0" indent="-285750">
                        <a:buFont typeface="Arial" panose="020B0604020202020204" pitchFamily="34" charset="0"/>
                        <a:buChar char="•"/>
                      </a:pPr>
                      <a:r>
                        <a:rPr lang="sv-SE" sz="1400"/>
                        <a:t>Överföring av information till vågsystem enligt standardiserat format.</a:t>
                      </a:r>
                    </a:p>
                    <a:p>
                      <a:pPr marL="285750" lvl="0" indent="-285750">
                        <a:buFont typeface="Arial" panose="020B0604020202020204" pitchFamily="34" charset="0"/>
                        <a:buChar char="•"/>
                      </a:pPr>
                      <a:r>
                        <a:rPr lang="sv-SE" sz="1400" b="0" i="0" u="none" strike="noStrike" noProof="0">
                          <a:solidFill>
                            <a:srgbClr val="000000"/>
                          </a:solidFill>
                          <a:latin typeface="Calibri"/>
                        </a:rPr>
                        <a:t>Ta fram förslag på process för datainnehåll och meddelandetyp inom Peppol.</a:t>
                      </a:r>
                      <a:endParaRPr lang="sv-SE" sz="1400"/>
                    </a:p>
                    <a:p>
                      <a:pPr marL="285750" indent="-285750">
                        <a:buFont typeface="Arial" panose="020B0604020202020204" pitchFamily="34" charset="0"/>
                        <a:buChar char="•"/>
                      </a:pPr>
                      <a:r>
                        <a:rPr lang="sv-SE" sz="1400"/>
                        <a:t>Utveckla och genomföra ett pilotprojekt.</a:t>
                      </a:r>
                    </a:p>
                    <a:p>
                      <a:endParaRPr lang="sv-SE" sz="1400"/>
                    </a:p>
                    <a:p>
                      <a:endParaRPr lang="sv-SE" sz="1400"/>
                    </a:p>
                    <a:p>
                      <a:endParaRPr lang="sv-SE" sz="1400"/>
                    </a:p>
                    <a:p>
                      <a:endParaRPr lang="sv-SE" sz="1400"/>
                    </a:p>
                  </a:txBody>
                  <a:tcPr/>
                </a:tc>
                <a:extLst>
                  <a:ext uri="{0D108BD9-81ED-4DB2-BD59-A6C34878D82A}">
                    <a16:rowId xmlns:a16="http://schemas.microsoft.com/office/drawing/2014/main" val="1634810571"/>
                  </a:ext>
                </a:extLst>
              </a:tr>
            </a:tbl>
          </a:graphicData>
        </a:graphic>
      </p:graphicFrame>
    </p:spTree>
    <p:extLst>
      <p:ext uri="{BB962C8B-B14F-4D97-AF65-F5344CB8AC3E}">
        <p14:creationId xmlns:p14="http://schemas.microsoft.com/office/powerpoint/2010/main" val="29552878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6BDE6-1C20-6A07-495E-F17111A694C9}"/>
              </a:ext>
            </a:extLst>
          </p:cNvPr>
          <p:cNvSpPr>
            <a:spLocks noGrp="1"/>
          </p:cNvSpPr>
          <p:nvPr>
            <p:ph type="title"/>
          </p:nvPr>
        </p:nvSpPr>
        <p:spPr/>
        <p:txBody>
          <a:bodyPr/>
          <a:lstStyle/>
          <a:p>
            <a:r>
              <a:rPr lang="sv-SE"/>
              <a:t>Fokusgrupp – Rätt från början</a:t>
            </a:r>
            <a:endParaRPr lang="en-SE"/>
          </a:p>
        </p:txBody>
      </p:sp>
      <p:sp>
        <p:nvSpPr>
          <p:cNvPr id="3" name="Content Placeholder 2">
            <a:extLst>
              <a:ext uri="{FF2B5EF4-FFF2-40B4-BE49-F238E27FC236}">
                <a16:creationId xmlns:a16="http://schemas.microsoft.com/office/drawing/2014/main" id="{E432A629-73F4-5F0C-E2B6-AE5D987473CC}"/>
              </a:ext>
            </a:extLst>
          </p:cNvPr>
          <p:cNvSpPr>
            <a:spLocks noGrp="1"/>
          </p:cNvSpPr>
          <p:nvPr>
            <p:ph sz="quarter" idx="14"/>
          </p:nvPr>
        </p:nvSpPr>
        <p:spPr>
          <a:xfrm>
            <a:off x="385080" y="1773237"/>
            <a:ext cx="10191600" cy="4696095"/>
          </a:xfrm>
        </p:spPr>
        <p:txBody>
          <a:bodyPr/>
          <a:lstStyle/>
          <a:p>
            <a:r>
              <a:rPr lang="sv-SE" dirty="0">
                <a:cs typeface="Arial"/>
              </a:rPr>
              <a:t>Grupp legat vilande ett tag, omstart </a:t>
            </a:r>
          </a:p>
          <a:p>
            <a:endParaRPr lang="sv-SE">
              <a:cs typeface="Arial"/>
            </a:endParaRPr>
          </a:p>
          <a:p>
            <a:r>
              <a:rPr lang="sv-SE" dirty="0">
                <a:cs typeface="Arial"/>
              </a:rPr>
              <a:t>Utsättning av skylt eller liknande ute på arbetsplatsen med QR-kod innehållande grunddata</a:t>
            </a:r>
            <a:endParaRPr lang="sv-SE" dirty="0"/>
          </a:p>
          <a:p>
            <a:r>
              <a:rPr lang="sv-SE" dirty="0">
                <a:cs typeface="Arial"/>
              </a:rPr>
              <a:t>Vilken information som skall ingå i QR-kod + vilken standard</a:t>
            </a:r>
            <a:endParaRPr lang="sv-SE" dirty="0">
              <a:ea typeface="Calibri"/>
              <a:cs typeface="Arial"/>
            </a:endParaRPr>
          </a:p>
          <a:p>
            <a:r>
              <a:rPr lang="sv-SE" dirty="0">
                <a:cs typeface="Arial"/>
              </a:rPr>
              <a:t>Storlek på QR-kod och hur mycket innehåll</a:t>
            </a:r>
            <a:endParaRPr lang="sv-SE" dirty="0">
              <a:ea typeface="Calibri"/>
              <a:cs typeface="Arial"/>
            </a:endParaRPr>
          </a:p>
          <a:p>
            <a:r>
              <a:rPr lang="sv-SE" b="1" dirty="0">
                <a:ea typeface="Calibri"/>
                <a:cs typeface="Arial"/>
              </a:rPr>
              <a:t>Utreda vilket </a:t>
            </a:r>
            <a:r>
              <a:rPr lang="sv-SE" b="1" dirty="0" err="1">
                <a:ea typeface="Calibri"/>
                <a:cs typeface="Arial"/>
              </a:rPr>
              <a:t>Peppolmeddelande</a:t>
            </a:r>
            <a:r>
              <a:rPr lang="sv-SE" b="1" dirty="0">
                <a:ea typeface="Calibri"/>
                <a:cs typeface="Arial"/>
              </a:rPr>
              <a:t> som kan användas</a:t>
            </a:r>
            <a:endParaRPr lang="sv-SE" dirty="0">
              <a:ea typeface="Calibri"/>
              <a:cs typeface="Arial"/>
            </a:endParaRPr>
          </a:p>
          <a:p>
            <a:r>
              <a:rPr lang="sv-SE" dirty="0">
                <a:cs typeface="Arial"/>
              </a:rPr>
              <a:t>Överföra information till </a:t>
            </a:r>
            <a:r>
              <a:rPr lang="sv-SE" dirty="0" err="1">
                <a:cs typeface="Arial"/>
              </a:rPr>
              <a:t>vågsystem</a:t>
            </a:r>
            <a:endParaRPr lang="sv-SE" dirty="0">
              <a:ea typeface="Calibri"/>
              <a:cs typeface="Arial"/>
            </a:endParaRPr>
          </a:p>
          <a:p>
            <a:pPr marL="401320" lvl="1" indent="-204470">
              <a:buFont typeface="Courier New" panose="020F0502020204030204" pitchFamily="34" charset="0"/>
              <a:buChar char="o"/>
            </a:pPr>
            <a:r>
              <a:rPr lang="sv-SE" dirty="0">
                <a:ea typeface="Calibri"/>
                <a:cs typeface="Arial"/>
              </a:rPr>
              <a:t>Om deklarationsnummer används</a:t>
            </a:r>
          </a:p>
          <a:p>
            <a:pPr marL="401320" lvl="1" indent="-204470">
              <a:buFont typeface="Courier New" panose="020F0502020204030204" pitchFamily="34" charset="0"/>
              <a:buChar char="o"/>
            </a:pPr>
            <a:r>
              <a:rPr lang="sv-SE" dirty="0">
                <a:ea typeface="Calibri"/>
                <a:cs typeface="Arial"/>
              </a:rPr>
              <a:t>Utan deklarationsnummer (föravisering)</a:t>
            </a:r>
          </a:p>
          <a:p>
            <a:pPr marL="401320" lvl="1" indent="-204470">
              <a:buFont typeface="Courier New" panose="020F0502020204030204" pitchFamily="34" charset="0"/>
              <a:buChar char="o"/>
            </a:pPr>
            <a:r>
              <a:rPr lang="sv-SE" dirty="0">
                <a:ea typeface="Calibri"/>
                <a:cs typeface="Arial"/>
              </a:rPr>
              <a:t>Manuellt flöde</a:t>
            </a:r>
          </a:p>
          <a:p>
            <a:pPr marL="401320" lvl="1" indent="-204470">
              <a:buFont typeface="Courier New" panose="020F0502020204030204" pitchFamily="34" charset="0"/>
              <a:buChar char="o"/>
            </a:pPr>
            <a:endParaRPr lang="sv-SE" sz="2000">
              <a:ea typeface="Calibri"/>
              <a:cs typeface="Calibri"/>
            </a:endParaRPr>
          </a:p>
          <a:p>
            <a:pPr marL="401320" lvl="1" indent="-204470">
              <a:buFont typeface="Courier New" panose="020F0502020204030204" pitchFamily="34" charset="0"/>
              <a:buChar char="o"/>
            </a:pPr>
            <a:endParaRPr lang="sv-SE">
              <a:ea typeface="Calibri"/>
              <a:cs typeface="Arial"/>
            </a:endParaRPr>
          </a:p>
          <a:p>
            <a:pPr marL="401320" lvl="1" indent="-204470">
              <a:buFont typeface="Courier New" panose="020F0502020204030204" pitchFamily="34" charset="0"/>
              <a:buChar char="o"/>
            </a:pPr>
            <a:endParaRPr lang="sv-SE">
              <a:ea typeface="Calibri"/>
              <a:cs typeface="Arial"/>
            </a:endParaRPr>
          </a:p>
        </p:txBody>
      </p:sp>
    </p:spTree>
    <p:extLst>
      <p:ext uri="{BB962C8B-B14F-4D97-AF65-F5344CB8AC3E}">
        <p14:creationId xmlns:p14="http://schemas.microsoft.com/office/powerpoint/2010/main" val="669346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555EA-5200-4775-9E91-05D2410762DA}"/>
              </a:ext>
            </a:extLst>
          </p:cNvPr>
          <p:cNvSpPr>
            <a:spLocks noGrp="1"/>
          </p:cNvSpPr>
          <p:nvPr>
            <p:ph type="title"/>
          </p:nvPr>
        </p:nvSpPr>
        <p:spPr>
          <a:xfrm>
            <a:off x="385080" y="197634"/>
            <a:ext cx="11390313" cy="1097766"/>
          </a:xfrm>
        </p:spPr>
        <p:txBody>
          <a:bodyPr/>
          <a:lstStyle/>
          <a:p>
            <a:r>
              <a:rPr lang="en-US"/>
              <a:t>GTIN för </a:t>
            </a:r>
            <a:r>
              <a:rPr lang="en-US" err="1"/>
              <a:t>anläggningsartiklar</a:t>
            </a:r>
            <a:endParaRPr lang="en-SE"/>
          </a:p>
        </p:txBody>
      </p:sp>
      <p:sp>
        <p:nvSpPr>
          <p:cNvPr id="3" name="Content Placeholder 2">
            <a:extLst>
              <a:ext uri="{FF2B5EF4-FFF2-40B4-BE49-F238E27FC236}">
                <a16:creationId xmlns:a16="http://schemas.microsoft.com/office/drawing/2014/main" id="{0CB41613-0BFE-4DD9-AB05-742C24D7DC9D}"/>
              </a:ext>
            </a:extLst>
          </p:cNvPr>
          <p:cNvSpPr>
            <a:spLocks noGrp="1"/>
          </p:cNvSpPr>
          <p:nvPr>
            <p:ph sz="quarter" idx="14"/>
          </p:nvPr>
        </p:nvSpPr>
        <p:spPr>
          <a:xfrm>
            <a:off x="385080" y="1773237"/>
            <a:ext cx="10191600" cy="4176000"/>
          </a:xfrm>
        </p:spPr>
        <p:txBody>
          <a:bodyPr/>
          <a:lstStyle/>
          <a:p>
            <a:r>
              <a:rPr lang="sv-SE">
                <a:cs typeface="Arial"/>
              </a:rPr>
              <a:t>Samordnad av Peter Svensson och Rikard Larsson</a:t>
            </a:r>
          </a:p>
          <a:p>
            <a:r>
              <a:rPr lang="sv-SE">
                <a:cs typeface="Arial"/>
              </a:rPr>
              <a:t>Syfte: Analysera hur GTIN kan implementeras för anläggningsartiklar. </a:t>
            </a:r>
          </a:p>
          <a:p>
            <a:r>
              <a:rPr lang="sv-SE">
                <a:cs typeface="Arial"/>
              </a:rPr>
              <a:t>Fokus på kross, betong och asfalt till att börja med. </a:t>
            </a:r>
          </a:p>
          <a:p>
            <a:r>
              <a:rPr lang="sv-SE">
                <a:cs typeface="Arial"/>
              </a:rPr>
              <a:t>Kommer besvara frågor kring när det är lämpligt att ha olika GTIN och hur kopplingen till artikelnummer för t ex SBMI ser ut</a:t>
            </a:r>
            <a:endParaRPr lang="sv-SE"/>
          </a:p>
          <a:p>
            <a:r>
              <a:rPr lang="sv-SE"/>
              <a:t>Svensk Betong har tagit </a:t>
            </a:r>
            <a:r>
              <a:rPr lang="sv-SE" err="1"/>
              <a:t>lead</a:t>
            </a:r>
            <a:r>
              <a:rPr lang="sv-SE"/>
              <a:t> för betongkategorin.</a:t>
            </a:r>
          </a:p>
          <a:p>
            <a:r>
              <a:rPr lang="sv-SE"/>
              <a:t>NCC Industry har tagit fram utkast på asfalt och ballast.</a:t>
            </a:r>
          </a:p>
          <a:p>
            <a:r>
              <a:rPr lang="sv-SE"/>
              <a:t>Asfalt ska verifieras av Svensk beläggningsförening</a:t>
            </a:r>
          </a:p>
          <a:p>
            <a:r>
              <a:rPr lang="sv-SE"/>
              <a:t>Ballast ska verifieras av SBMI</a:t>
            </a:r>
          </a:p>
          <a:p>
            <a:endParaRPr lang="sv-SE"/>
          </a:p>
          <a:p>
            <a:r>
              <a:rPr lang="sv-SE"/>
              <a:t>Status: GTIN-frågan öppnar upp diskussion och analys av närliggande områden och tar därför längre tid än beräknat.</a:t>
            </a:r>
          </a:p>
        </p:txBody>
      </p:sp>
    </p:spTree>
    <p:extLst>
      <p:ext uri="{BB962C8B-B14F-4D97-AF65-F5344CB8AC3E}">
        <p14:creationId xmlns:p14="http://schemas.microsoft.com/office/powerpoint/2010/main" val="27010164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DC872-78E6-2329-8761-6299C38DA5DA}"/>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93E680A0-017A-9D0A-61FA-77FBB3C1D0A0}"/>
              </a:ext>
            </a:extLst>
          </p:cNvPr>
          <p:cNvSpPr>
            <a:spLocks noGrp="1"/>
          </p:cNvSpPr>
          <p:nvPr>
            <p:ph type="title"/>
          </p:nvPr>
        </p:nvSpPr>
        <p:spPr>
          <a:xfrm>
            <a:off x="385080" y="197634"/>
            <a:ext cx="11390313" cy="1097766"/>
          </a:xfrm>
        </p:spPr>
        <p:txBody>
          <a:bodyPr/>
          <a:lstStyle/>
          <a:p>
            <a:r>
              <a:rPr lang="en-US"/>
              <a:t>Agenda</a:t>
            </a:r>
            <a:endParaRPr lang="en-SE"/>
          </a:p>
        </p:txBody>
      </p:sp>
      <p:sp>
        <p:nvSpPr>
          <p:cNvPr id="9" name="Content Placeholder 8">
            <a:extLst>
              <a:ext uri="{FF2B5EF4-FFF2-40B4-BE49-F238E27FC236}">
                <a16:creationId xmlns:a16="http://schemas.microsoft.com/office/drawing/2014/main" id="{A6EDBB2A-E7E5-7504-3CBD-122637770843}"/>
              </a:ext>
            </a:extLst>
          </p:cNvPr>
          <p:cNvSpPr>
            <a:spLocks noGrp="1"/>
          </p:cNvSpPr>
          <p:nvPr>
            <p:ph sz="quarter" idx="14"/>
          </p:nvPr>
        </p:nvSpPr>
        <p:spPr>
          <a:xfrm>
            <a:off x="385763" y="1768510"/>
            <a:ext cx="10933266" cy="4538628"/>
          </a:xfrm>
        </p:spPr>
        <p:txBody>
          <a:bodyPr numCol="2">
            <a:noAutofit/>
          </a:bodyPr>
          <a:lstStyle/>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Föregående möte samt föregående </a:t>
            </a:r>
            <a:r>
              <a:rPr lang="sv-SE" b="1" dirty="0">
                <a:latin typeface="+mj-lt"/>
                <a:ea typeface="Times New Roman" panose="02020603050405020304" pitchFamily="18" charset="0"/>
                <a:cs typeface="Arial"/>
              </a:rPr>
              <a:t>mötesanteckningar</a:t>
            </a:r>
            <a:endParaRPr lang="sv-SE" b="1" dirty="0">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b="1" dirty="0">
                <a:latin typeface="+mj-lt"/>
                <a:ea typeface="Calibri"/>
                <a:cs typeface="Arial"/>
              </a:rPr>
              <a:t>Förslag på agenda</a:t>
            </a:r>
          </a:p>
          <a:p>
            <a:pPr marL="742950" lvl="1" indent="-285750">
              <a:buFont typeface="+mj-lt"/>
              <a:buAutoNum type="alphaLcParenR"/>
              <a:tabLst>
                <a:tab pos="914400" algn="l"/>
              </a:tabLst>
            </a:pPr>
            <a:r>
              <a:rPr lang="sv-SE" b="1" dirty="0">
                <a:latin typeface="+mj-lt"/>
                <a:ea typeface="Calibri"/>
                <a:cs typeface="Arial"/>
              </a:rPr>
              <a:t>Godkännande av föregående mötesanteckningar</a:t>
            </a:r>
          </a:p>
          <a:p>
            <a:pPr marL="742950" lvl="1" indent="-285750">
              <a:buFont typeface="+mj-lt"/>
              <a:buAutoNum type="alphaLcParenR"/>
              <a:tabLst>
                <a:tab pos="914400" algn="l"/>
              </a:tabLst>
            </a:pPr>
            <a:r>
              <a:rPr lang="sv-SE" b="1" dirty="0">
                <a:latin typeface="+mj-lt"/>
                <a:ea typeface="Calibri"/>
                <a:cs typeface="Arial"/>
              </a:rPr>
              <a:t>Intro nya deltagare</a:t>
            </a:r>
          </a:p>
          <a:p>
            <a:pPr marL="342900" lvl="0" indent="-342900">
              <a:buFont typeface="+mj-lt"/>
              <a:buAutoNum type="arabicPeriod"/>
              <a:tabLst>
                <a:tab pos="457200" algn="l"/>
              </a:tabLst>
            </a:pPr>
            <a:r>
              <a:rPr lang="sv-SE" b="1" dirty="0">
                <a:effectLst/>
                <a:latin typeface="+mj-lt"/>
                <a:ea typeface="Calibri"/>
                <a:cs typeface="Arial"/>
              </a:rPr>
              <a:t>BEAst info 09:10</a:t>
            </a:r>
            <a:endParaRPr lang="sv-SE" sz="2400" b="1" dirty="0">
              <a:effectLst/>
              <a:latin typeface="+mj-lt"/>
              <a:ea typeface="Calibri"/>
              <a:cs typeface="Arial"/>
            </a:endParaRPr>
          </a:p>
          <a:p>
            <a:pPr marL="742950" lvl="1" indent="-285750">
              <a:buAutoNum type="alphaLcParenR"/>
              <a:tabLst>
                <a:tab pos="457200" algn="l"/>
              </a:tabLst>
            </a:pPr>
            <a:r>
              <a:rPr lang="sv-SE" b="1" dirty="0">
                <a:latin typeface="+mj-lt"/>
                <a:ea typeface="Calibri"/>
                <a:cs typeface="Arial"/>
              </a:rPr>
              <a:t>Årskonferens</a:t>
            </a:r>
          </a:p>
          <a:p>
            <a:pPr marL="742950" lvl="1" indent="-285750">
              <a:buAutoNum type="alphaLcParenR"/>
              <a:tabLst>
                <a:tab pos="457200" algn="l"/>
              </a:tabLst>
            </a:pPr>
            <a:r>
              <a:rPr lang="sv-SE" b="1" dirty="0" err="1">
                <a:latin typeface="+mj-lt"/>
                <a:ea typeface="Calibri"/>
                <a:cs typeface="Arial"/>
              </a:rPr>
              <a:t>Priszon</a:t>
            </a:r>
            <a:r>
              <a:rPr lang="sv-SE" b="1" dirty="0">
                <a:latin typeface="+mj-lt"/>
                <a:ea typeface="Calibri"/>
                <a:cs typeface="Arial"/>
              </a:rPr>
              <a:t> rekommendation</a:t>
            </a:r>
          </a:p>
          <a:p>
            <a:pPr marL="742950" lvl="1" indent="-285750">
              <a:buAutoNum type="alphaLcParenR"/>
              <a:tabLst>
                <a:tab pos="457200" algn="l"/>
              </a:tabLst>
            </a:pPr>
            <a:r>
              <a:rPr lang="sv-SE" b="1" dirty="0">
                <a:latin typeface="+mj-lt"/>
                <a:ea typeface="Calibri"/>
                <a:cs typeface="Arial"/>
              </a:rPr>
              <a:t>Förslag platsangivelser</a:t>
            </a:r>
          </a:p>
          <a:p>
            <a:pPr marL="742950" lvl="1" indent="-285750">
              <a:buAutoNum type="alphaLcParenR"/>
              <a:tabLst>
                <a:tab pos="457200" algn="l"/>
              </a:tabLst>
            </a:pPr>
            <a:r>
              <a:rPr lang="sv-SE" b="1" dirty="0">
                <a:latin typeface="+mj-lt"/>
                <a:ea typeface="Calibri"/>
                <a:cs typeface="Arial"/>
              </a:rPr>
              <a:t>Förslag fordons-id</a:t>
            </a:r>
          </a:p>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Information om samverkan </a:t>
            </a:r>
            <a:r>
              <a:rPr lang="sv-SE" b="1" dirty="0">
                <a:latin typeface="+mj-lt"/>
                <a:ea typeface="Times New Roman" panose="02020603050405020304" pitchFamily="18" charset="0"/>
                <a:cs typeface="Arial"/>
              </a:rPr>
              <a:t>09:40</a:t>
            </a:r>
          </a:p>
          <a:p>
            <a:pPr marL="563563" lvl="1" indent="-342900">
              <a:buFont typeface="+mj-lt"/>
              <a:buAutoNum type="alphaLcParenR"/>
              <a:tabLst>
                <a:tab pos="457200" algn="l"/>
              </a:tabLst>
            </a:pPr>
            <a:r>
              <a:rPr lang="sv-SE" b="1" dirty="0">
                <a:latin typeface="+mj-lt"/>
                <a:ea typeface="Calibri"/>
                <a:cs typeface="Arial"/>
              </a:rPr>
              <a:t>ELSA</a:t>
            </a:r>
          </a:p>
          <a:p>
            <a:pPr marL="563563" lvl="1" indent="-342900">
              <a:buFont typeface="+mj-lt"/>
              <a:buAutoNum type="alphaLcParenR"/>
              <a:tabLst>
                <a:tab pos="457200" algn="l"/>
              </a:tabLst>
            </a:pPr>
            <a:r>
              <a:rPr lang="sv-SE" b="1" dirty="0">
                <a:latin typeface="+mj-lt"/>
                <a:ea typeface="Calibri"/>
                <a:cs typeface="Arial"/>
              </a:rPr>
              <a:t>Miljödata NU</a:t>
            </a:r>
          </a:p>
          <a:p>
            <a:pPr marL="563563" lvl="1" indent="-342900">
              <a:buFont typeface="+mj-lt"/>
              <a:buAutoNum type="alphaLcParenR"/>
              <a:tabLst>
                <a:tab pos="457200" algn="l"/>
              </a:tabLst>
            </a:pPr>
            <a:r>
              <a:rPr lang="sv-SE" b="1" dirty="0">
                <a:effectLst/>
                <a:latin typeface="+mj-lt"/>
                <a:ea typeface="Calibri"/>
                <a:cs typeface="Arial"/>
              </a:rPr>
              <a:t>Övriga</a:t>
            </a:r>
            <a:endParaRPr lang="sv-SE" b="1" dirty="0">
              <a:effectLst/>
              <a:latin typeface="+mj-lt"/>
              <a:ea typeface="Times New Roman" panose="02020603050405020304" pitchFamily="18" charset="0"/>
              <a:cs typeface="Arial"/>
            </a:endParaRP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Paus 09:50</a:t>
            </a: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Beslutspunkter 10:00</a:t>
            </a:r>
          </a:p>
          <a:p>
            <a:pPr marL="677863" lvl="1" indent="-457200">
              <a:buFont typeface="+mj-lt"/>
              <a:buAutoNum type="alphaLcParenR"/>
              <a:tabLst>
                <a:tab pos="457200" algn="l"/>
              </a:tabLst>
            </a:pPr>
            <a:r>
              <a:rPr lang="sv-SE" b="1" dirty="0">
                <a:latin typeface="+mj-lt"/>
                <a:ea typeface="Calibri"/>
                <a:cs typeface="Arial"/>
              </a:rPr>
              <a:t>Inga beslutspunkter</a:t>
            </a: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F</a:t>
            </a:r>
            <a:r>
              <a:rPr lang="sv-SE" b="1" dirty="0">
                <a:effectLst/>
                <a:latin typeface="+mj-lt"/>
                <a:ea typeface="Times New Roman" panose="02020603050405020304" pitchFamily="18" charset="0"/>
                <a:cs typeface="Arial"/>
              </a:rPr>
              <a:t>okusgruppsarbete i BEAst </a:t>
            </a:r>
            <a:r>
              <a:rPr lang="sv-SE" b="1" dirty="0">
                <a:latin typeface="+mj-lt"/>
                <a:ea typeface="Times New Roman" panose="02020603050405020304" pitchFamily="18" charset="0"/>
                <a:cs typeface="Arial"/>
              </a:rPr>
              <a:t>10:00</a:t>
            </a:r>
            <a:endParaRPr lang="sv-SE" b="1" dirty="0">
              <a:effectLst/>
              <a:latin typeface="+mj-lt"/>
              <a:ea typeface="Times New Roman" panose="02020603050405020304" pitchFamily="18" charset="0"/>
            </a:endParaRPr>
          </a:p>
          <a:p>
            <a:pPr marL="220345" lvl="1" indent="0">
              <a:buNone/>
              <a:tabLst>
                <a:tab pos="457200" algn="l"/>
              </a:tabLst>
            </a:pPr>
            <a:r>
              <a:rPr lang="sv-SE" b="1" dirty="0">
                <a:latin typeface="+mj-lt"/>
                <a:ea typeface="Calibri"/>
                <a:cs typeface="Arial"/>
              </a:rPr>
              <a:t>Status i pågående grupper c:a 5 min per grupp</a:t>
            </a:r>
          </a:p>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Övrigt och agenda nästa möte 10:50</a:t>
            </a:r>
            <a:endParaRPr lang="sv-SE" b="1" dirty="0">
              <a:effectLst/>
              <a:latin typeface="+mj-lt"/>
              <a:ea typeface="Calibri" panose="020F0502020204030204" pitchFamily="34" charset="0"/>
              <a:cs typeface="Arial"/>
            </a:endParaRPr>
          </a:p>
        </p:txBody>
      </p:sp>
      <p:sp>
        <p:nvSpPr>
          <p:cNvPr id="4" name="Slide Number Placeholder 3">
            <a:extLst>
              <a:ext uri="{FF2B5EF4-FFF2-40B4-BE49-F238E27FC236}">
                <a16:creationId xmlns:a16="http://schemas.microsoft.com/office/drawing/2014/main" id="{825D9CD7-36D8-FB5C-B836-EF108712D467}"/>
              </a:ext>
            </a:extLst>
          </p:cNvPr>
          <p:cNvSpPr>
            <a:spLocks noGrp="1"/>
          </p:cNvSpPr>
          <p:nvPr>
            <p:ph type="sldNum" sz="quarter" idx="4294967295"/>
          </p:nvPr>
        </p:nvSpPr>
        <p:spPr>
          <a:xfrm>
            <a:off x="10728325" y="6307138"/>
            <a:ext cx="1463675" cy="274637"/>
          </a:xfrm>
          <a:prstGeom prst="rect">
            <a:avLst/>
          </a:prstGeom>
        </p:spPr>
        <p:txBody>
          <a:bodyPr/>
          <a:lstStyle/>
          <a:p>
            <a:pPr>
              <a:defRPr/>
            </a:pPr>
            <a:fld id="{435EE492-5E66-4590-B2E5-DF24A2F515DD}" type="slidenum">
              <a:rPr lang="sv-SE" smtClean="0"/>
              <a:pPr>
                <a:defRPr/>
              </a:pPr>
              <a:t>27</a:t>
            </a:fld>
            <a:endParaRPr lang="sv-SE"/>
          </a:p>
        </p:txBody>
      </p:sp>
      <p:sp>
        <p:nvSpPr>
          <p:cNvPr id="2" name="Rectangle: Rounded Corners 1">
            <a:extLst>
              <a:ext uri="{FF2B5EF4-FFF2-40B4-BE49-F238E27FC236}">
                <a16:creationId xmlns:a16="http://schemas.microsoft.com/office/drawing/2014/main" id="{C87ADA43-9356-7F9C-DA88-E456C300E340}"/>
              </a:ext>
            </a:extLst>
          </p:cNvPr>
          <p:cNvSpPr/>
          <p:nvPr/>
        </p:nvSpPr>
        <p:spPr>
          <a:xfrm>
            <a:off x="5852396" y="3681614"/>
            <a:ext cx="5127079" cy="698243"/>
          </a:xfrm>
          <a:prstGeom prst="roundRect">
            <a:avLst>
              <a:gd name="adj" fmla="val 8069"/>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LID4096" sz="2000" err="1">
              <a:solidFill>
                <a:srgbClr val="FFFFFF"/>
              </a:solidFill>
              <a:latin typeface="Arial" pitchFamily="34" charset="0"/>
              <a:cs typeface="Arial" pitchFamily="34" charset="0"/>
            </a:endParaRPr>
          </a:p>
        </p:txBody>
      </p:sp>
    </p:spTree>
    <p:extLst>
      <p:ext uri="{BB962C8B-B14F-4D97-AF65-F5344CB8AC3E}">
        <p14:creationId xmlns:p14="http://schemas.microsoft.com/office/powerpoint/2010/main" val="19496995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CB48F7-D974-5BE4-E4FF-60CFCD4196BB}"/>
              </a:ext>
            </a:extLst>
          </p:cNvPr>
          <p:cNvSpPr>
            <a:spLocks noGrp="1"/>
          </p:cNvSpPr>
          <p:nvPr>
            <p:ph type="title"/>
          </p:nvPr>
        </p:nvSpPr>
        <p:spPr/>
        <p:txBody>
          <a:bodyPr/>
          <a:lstStyle/>
          <a:p>
            <a:r>
              <a:rPr lang="sv-SE"/>
              <a:t>Övrigt och nästa möte</a:t>
            </a:r>
            <a:endParaRPr lang="en-SE"/>
          </a:p>
        </p:txBody>
      </p:sp>
      <p:sp>
        <p:nvSpPr>
          <p:cNvPr id="3" name="Content Placeholder 2">
            <a:extLst>
              <a:ext uri="{FF2B5EF4-FFF2-40B4-BE49-F238E27FC236}">
                <a16:creationId xmlns:a16="http://schemas.microsoft.com/office/drawing/2014/main" id="{317B434D-77B0-7155-878F-362180139ED6}"/>
              </a:ext>
            </a:extLst>
          </p:cNvPr>
          <p:cNvSpPr>
            <a:spLocks noGrp="1"/>
          </p:cNvSpPr>
          <p:nvPr>
            <p:ph sz="quarter" idx="14"/>
          </p:nvPr>
        </p:nvSpPr>
        <p:spPr/>
        <p:txBody>
          <a:bodyPr/>
          <a:lstStyle/>
          <a:p>
            <a:endParaRPr lang="en-GB" dirty="0"/>
          </a:p>
          <a:p>
            <a:r>
              <a:rPr lang="en-GB" dirty="0" err="1">
                <a:ea typeface="Calibri"/>
                <a:cs typeface="Arial"/>
              </a:rPr>
              <a:t>Deklarationsnummer</a:t>
            </a:r>
            <a:r>
              <a:rPr lang="en-GB" dirty="0">
                <a:ea typeface="Calibri"/>
                <a:cs typeface="Arial"/>
              </a:rPr>
              <a:t>/ "GK-</a:t>
            </a:r>
            <a:r>
              <a:rPr lang="en-GB" dirty="0" err="1">
                <a:ea typeface="Calibri"/>
                <a:cs typeface="Arial"/>
              </a:rPr>
              <a:t>nummer</a:t>
            </a:r>
            <a:r>
              <a:rPr lang="en-GB" dirty="0">
                <a:ea typeface="Calibri"/>
                <a:cs typeface="Arial"/>
              </a:rPr>
              <a:t>" - Håkan Johansson </a:t>
            </a:r>
            <a:r>
              <a:rPr lang="en-GB" dirty="0" err="1">
                <a:ea typeface="Calibri"/>
                <a:cs typeface="Arial"/>
              </a:rPr>
              <a:t>Kubicom</a:t>
            </a:r>
            <a:endParaRPr lang="en-GB" dirty="0">
              <a:cs typeface="Arial"/>
            </a:endParaRPr>
          </a:p>
          <a:p>
            <a:r>
              <a:rPr lang="en-GB" dirty="0" err="1">
                <a:cs typeface="Arial"/>
              </a:rPr>
              <a:t>Nästa</a:t>
            </a:r>
            <a:r>
              <a:rPr lang="en-GB" dirty="0">
                <a:cs typeface="Arial"/>
              </a:rPr>
              <a:t> </a:t>
            </a:r>
            <a:r>
              <a:rPr lang="en-GB" dirty="0" err="1">
                <a:cs typeface="Arial"/>
              </a:rPr>
              <a:t>möte</a:t>
            </a:r>
            <a:endParaRPr lang="en-GB" dirty="0">
              <a:ea typeface="Calibri"/>
              <a:cs typeface="Arial"/>
            </a:endParaRPr>
          </a:p>
          <a:p>
            <a:pPr marL="401320" lvl="1" indent="-204470"/>
            <a:r>
              <a:rPr lang="en-GB" dirty="0">
                <a:cs typeface="Arial"/>
              </a:rPr>
              <a:t>Information </a:t>
            </a:r>
            <a:r>
              <a:rPr lang="en-GB" dirty="0" err="1">
                <a:cs typeface="Arial"/>
              </a:rPr>
              <a:t>kring</a:t>
            </a:r>
            <a:r>
              <a:rPr lang="en-GB" dirty="0">
                <a:cs typeface="Arial"/>
              </a:rPr>
              <a:t> EFTI (Electronic freight transport </a:t>
            </a:r>
            <a:r>
              <a:rPr lang="en-GB">
                <a:cs typeface="Arial"/>
              </a:rPr>
              <a:t>information)</a:t>
            </a:r>
            <a:endParaRPr lang="en-GB" dirty="0">
              <a:ea typeface="Calibri"/>
            </a:endParaRPr>
          </a:p>
          <a:p>
            <a:pPr marL="401320" lvl="1" indent="-204470"/>
            <a:endParaRPr lang="en-GB" dirty="0">
              <a:ea typeface="Calibri"/>
            </a:endParaRPr>
          </a:p>
        </p:txBody>
      </p:sp>
    </p:spTree>
    <p:extLst>
      <p:ext uri="{BB962C8B-B14F-4D97-AF65-F5344CB8AC3E}">
        <p14:creationId xmlns:p14="http://schemas.microsoft.com/office/powerpoint/2010/main" val="15190201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05CE8E-51EC-4184-B986-2C397A266075}"/>
              </a:ext>
            </a:extLst>
          </p:cNvPr>
          <p:cNvSpPr>
            <a:spLocks noGrp="1"/>
          </p:cNvSpPr>
          <p:nvPr>
            <p:ph sz="quarter" idx="14"/>
          </p:nvPr>
        </p:nvSpPr>
        <p:spPr>
          <a:xfrm>
            <a:off x="385080" y="1534318"/>
            <a:ext cx="5072137" cy="1826315"/>
          </a:xfrm>
        </p:spPr>
        <p:txBody>
          <a:bodyPr>
            <a:normAutofit fontScale="92500" lnSpcReduction="10000"/>
          </a:bodyPr>
          <a:lstStyle/>
          <a:p>
            <a:r>
              <a:rPr lang="en-SE"/>
              <a:t>202</a:t>
            </a:r>
            <a:r>
              <a:rPr lang="sv-SE"/>
              <a:t>4</a:t>
            </a:r>
            <a:r>
              <a:rPr lang="en-SE"/>
              <a:t>-03-0</a:t>
            </a:r>
            <a:r>
              <a:rPr lang="sv-SE"/>
              <a:t>5</a:t>
            </a:r>
            <a:r>
              <a:rPr lang="en-SE"/>
              <a:t> </a:t>
            </a:r>
            <a:r>
              <a:rPr lang="en-US"/>
              <a:t>09</a:t>
            </a:r>
            <a:r>
              <a:rPr lang="en-SE"/>
              <a:t>:00-1</a:t>
            </a:r>
            <a:r>
              <a:rPr lang="en-US"/>
              <a:t>1</a:t>
            </a:r>
            <a:r>
              <a:rPr lang="en-SE"/>
              <a:t>:00</a:t>
            </a:r>
            <a:r>
              <a:rPr lang="sv-SE"/>
              <a:t> Teams</a:t>
            </a:r>
            <a:endParaRPr lang="en-US"/>
          </a:p>
          <a:p>
            <a:r>
              <a:rPr lang="en-SE"/>
              <a:t>202</a:t>
            </a:r>
            <a:r>
              <a:rPr lang="sv-SE"/>
              <a:t>4</a:t>
            </a:r>
            <a:r>
              <a:rPr lang="en-SE"/>
              <a:t>-05-</a:t>
            </a:r>
            <a:r>
              <a:rPr lang="sv-SE"/>
              <a:t>21</a:t>
            </a:r>
            <a:r>
              <a:rPr lang="en-SE"/>
              <a:t> 09:00-11:00</a:t>
            </a:r>
            <a:r>
              <a:rPr lang="sv-SE"/>
              <a:t> Teams</a:t>
            </a:r>
          </a:p>
          <a:p>
            <a:r>
              <a:rPr lang="en-SE"/>
              <a:t>202</a:t>
            </a:r>
            <a:r>
              <a:rPr lang="sv-SE"/>
              <a:t>4</a:t>
            </a:r>
            <a:r>
              <a:rPr lang="en-SE"/>
              <a:t>-09-</a:t>
            </a:r>
            <a:r>
              <a:rPr lang="sv-SE"/>
              <a:t>10</a:t>
            </a:r>
            <a:r>
              <a:rPr lang="en-SE"/>
              <a:t> 09:00-11:00</a:t>
            </a:r>
            <a:r>
              <a:rPr lang="sv-SE"/>
              <a:t> Teams</a:t>
            </a:r>
          </a:p>
          <a:p>
            <a:r>
              <a:rPr lang="en-SE"/>
              <a:t>202</a:t>
            </a:r>
            <a:r>
              <a:rPr lang="sv-SE"/>
              <a:t>4</a:t>
            </a:r>
            <a:r>
              <a:rPr lang="en-SE"/>
              <a:t>-</a:t>
            </a:r>
            <a:r>
              <a:rPr lang="en-GB"/>
              <a:t>11-05</a:t>
            </a:r>
            <a:r>
              <a:rPr lang="en-SE"/>
              <a:t> 09:00-11:00</a:t>
            </a:r>
            <a:r>
              <a:rPr lang="sv-SE"/>
              <a:t> Teams (flyttas till nov)</a:t>
            </a:r>
          </a:p>
          <a:p>
            <a:r>
              <a:rPr lang="sv-SE"/>
              <a:t>2025-01-14 09:00-11:00 Teams (nytt)</a:t>
            </a:r>
          </a:p>
          <a:p>
            <a:pPr marL="401320" lvl="1" indent="-204470"/>
            <a:endParaRPr lang="sv-SE"/>
          </a:p>
          <a:p>
            <a:endParaRPr lang="en-SE"/>
          </a:p>
        </p:txBody>
      </p:sp>
      <p:graphicFrame>
        <p:nvGraphicFramePr>
          <p:cNvPr id="12" name="Content Placeholder 5">
            <a:extLst>
              <a:ext uri="{FF2B5EF4-FFF2-40B4-BE49-F238E27FC236}">
                <a16:creationId xmlns:a16="http://schemas.microsoft.com/office/drawing/2014/main" id="{1630515D-F797-0C8B-9D44-EE2370F27660}"/>
              </a:ext>
            </a:extLst>
          </p:cNvPr>
          <p:cNvGraphicFramePr>
            <a:graphicFrameLocks/>
          </p:cNvGraphicFramePr>
          <p:nvPr>
            <p:extLst>
              <p:ext uri="{D42A27DB-BD31-4B8C-83A1-F6EECF244321}">
                <p14:modId xmlns:p14="http://schemas.microsoft.com/office/powerpoint/2010/main" val="3316005168"/>
              </p:ext>
            </p:extLst>
          </p:nvPr>
        </p:nvGraphicFramePr>
        <p:xfrm>
          <a:off x="712611" y="3956882"/>
          <a:ext cx="9965186" cy="2749931"/>
        </p:xfrm>
        <a:graphic>
          <a:graphicData uri="http://schemas.openxmlformats.org/drawingml/2006/table">
            <a:tbl>
              <a:tblPr firstRow="1" bandRow="1"/>
              <a:tblGrid>
                <a:gridCol w="1309458">
                  <a:extLst>
                    <a:ext uri="{9D8B030D-6E8A-4147-A177-3AD203B41FA5}">
                      <a16:colId xmlns:a16="http://schemas.microsoft.com/office/drawing/2014/main" val="2353398542"/>
                    </a:ext>
                  </a:extLst>
                </a:gridCol>
                <a:gridCol w="1002493">
                  <a:extLst>
                    <a:ext uri="{9D8B030D-6E8A-4147-A177-3AD203B41FA5}">
                      <a16:colId xmlns:a16="http://schemas.microsoft.com/office/drawing/2014/main" val="989550421"/>
                    </a:ext>
                  </a:extLst>
                </a:gridCol>
                <a:gridCol w="1629057">
                  <a:extLst>
                    <a:ext uri="{9D8B030D-6E8A-4147-A177-3AD203B41FA5}">
                      <a16:colId xmlns:a16="http://schemas.microsoft.com/office/drawing/2014/main" val="1721199159"/>
                    </a:ext>
                  </a:extLst>
                </a:gridCol>
                <a:gridCol w="6024178">
                  <a:extLst>
                    <a:ext uri="{9D8B030D-6E8A-4147-A177-3AD203B41FA5}">
                      <a16:colId xmlns:a16="http://schemas.microsoft.com/office/drawing/2014/main" val="4008450669"/>
                    </a:ext>
                  </a:extLst>
                </a:gridCol>
              </a:tblGrid>
              <a:tr h="380668">
                <a:tc>
                  <a:txBody>
                    <a:bodyPr/>
                    <a:lstStyle>
                      <a:lvl1pPr marL="0" algn="l" defTabSz="1219170" rtl="0" eaLnBrk="1" latinLnBrk="0" hangingPunct="1">
                        <a:defRPr sz="2400" b="1" kern="1200">
                          <a:solidFill>
                            <a:schemeClr val="lt1"/>
                          </a:solidFill>
                          <a:latin typeface="Calibri"/>
                        </a:defRPr>
                      </a:lvl1pPr>
                      <a:lvl2pPr marL="609585" algn="l" defTabSz="1219170" rtl="0" eaLnBrk="1" latinLnBrk="0" hangingPunct="1">
                        <a:defRPr sz="2400" b="1" kern="1200">
                          <a:solidFill>
                            <a:schemeClr val="lt1"/>
                          </a:solidFill>
                          <a:latin typeface="Calibri"/>
                        </a:defRPr>
                      </a:lvl2pPr>
                      <a:lvl3pPr marL="1219170" algn="l" defTabSz="1219170" rtl="0" eaLnBrk="1" latinLnBrk="0" hangingPunct="1">
                        <a:defRPr sz="2400" b="1" kern="1200">
                          <a:solidFill>
                            <a:schemeClr val="lt1"/>
                          </a:solidFill>
                          <a:latin typeface="Calibri"/>
                        </a:defRPr>
                      </a:lvl3pPr>
                      <a:lvl4pPr marL="1828754" algn="l" defTabSz="1219170" rtl="0" eaLnBrk="1" latinLnBrk="0" hangingPunct="1">
                        <a:defRPr sz="2400" b="1" kern="1200">
                          <a:solidFill>
                            <a:schemeClr val="lt1"/>
                          </a:solidFill>
                          <a:latin typeface="Calibri"/>
                        </a:defRPr>
                      </a:lvl4pPr>
                      <a:lvl5pPr marL="2438339" algn="l" defTabSz="1219170" rtl="0" eaLnBrk="1" latinLnBrk="0" hangingPunct="1">
                        <a:defRPr sz="2400" b="1" kern="1200">
                          <a:solidFill>
                            <a:schemeClr val="lt1"/>
                          </a:solidFill>
                          <a:latin typeface="Calibri"/>
                        </a:defRPr>
                      </a:lvl5pPr>
                      <a:lvl6pPr marL="3047924" algn="l" defTabSz="1219170" rtl="0" eaLnBrk="1" latinLnBrk="0" hangingPunct="1">
                        <a:defRPr sz="2400" b="1" kern="1200">
                          <a:solidFill>
                            <a:schemeClr val="lt1"/>
                          </a:solidFill>
                          <a:latin typeface="Calibri"/>
                        </a:defRPr>
                      </a:lvl6pPr>
                      <a:lvl7pPr marL="3657509" algn="l" defTabSz="1219170" rtl="0" eaLnBrk="1" latinLnBrk="0" hangingPunct="1">
                        <a:defRPr sz="2400" b="1" kern="1200">
                          <a:solidFill>
                            <a:schemeClr val="lt1"/>
                          </a:solidFill>
                          <a:latin typeface="Calibri"/>
                        </a:defRPr>
                      </a:lvl7pPr>
                      <a:lvl8pPr marL="4267093" algn="l" defTabSz="1219170" rtl="0" eaLnBrk="1" latinLnBrk="0" hangingPunct="1">
                        <a:defRPr sz="2400" b="1" kern="1200">
                          <a:solidFill>
                            <a:schemeClr val="lt1"/>
                          </a:solidFill>
                          <a:latin typeface="Calibri"/>
                        </a:defRPr>
                      </a:lvl8pPr>
                      <a:lvl9pPr marL="4876678" algn="l" defTabSz="1219170" rtl="0" eaLnBrk="1" latinLnBrk="0" hangingPunct="1">
                        <a:defRPr sz="2400" b="1" kern="1200">
                          <a:solidFill>
                            <a:schemeClr val="lt1"/>
                          </a:solidFill>
                          <a:latin typeface="Calibri"/>
                        </a:defRPr>
                      </a:lvl9pPr>
                    </a:lstStyle>
                    <a:p>
                      <a:pPr>
                        <a:lnSpc>
                          <a:spcPct val="115000"/>
                        </a:lnSpc>
                        <a:spcAft>
                          <a:spcPts val="1000"/>
                        </a:spcAft>
                      </a:pPr>
                      <a:r>
                        <a:rPr lang="sv" sz="1600">
                          <a:solidFill>
                            <a:schemeClr val="bg1"/>
                          </a:solidFill>
                          <a:effectLst/>
                        </a:rPr>
                        <a:t>Datum</a:t>
                      </a:r>
                      <a:endParaRPr lang="en-SE" sz="16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375BB"/>
                    </a:solidFill>
                  </a:tcPr>
                </a:tc>
                <a:tc>
                  <a:txBody>
                    <a:bodyPr/>
                    <a:lstStyle>
                      <a:lvl1pPr marL="0" algn="l" defTabSz="1219170" rtl="0" eaLnBrk="1" latinLnBrk="0" hangingPunct="1">
                        <a:defRPr sz="2400" b="1" kern="1200">
                          <a:solidFill>
                            <a:schemeClr val="lt1"/>
                          </a:solidFill>
                          <a:latin typeface="Calibri"/>
                        </a:defRPr>
                      </a:lvl1pPr>
                      <a:lvl2pPr marL="609585" algn="l" defTabSz="1219170" rtl="0" eaLnBrk="1" latinLnBrk="0" hangingPunct="1">
                        <a:defRPr sz="2400" b="1" kern="1200">
                          <a:solidFill>
                            <a:schemeClr val="lt1"/>
                          </a:solidFill>
                          <a:latin typeface="Calibri"/>
                        </a:defRPr>
                      </a:lvl2pPr>
                      <a:lvl3pPr marL="1219170" algn="l" defTabSz="1219170" rtl="0" eaLnBrk="1" latinLnBrk="0" hangingPunct="1">
                        <a:defRPr sz="2400" b="1" kern="1200">
                          <a:solidFill>
                            <a:schemeClr val="lt1"/>
                          </a:solidFill>
                          <a:latin typeface="Calibri"/>
                        </a:defRPr>
                      </a:lvl3pPr>
                      <a:lvl4pPr marL="1828754" algn="l" defTabSz="1219170" rtl="0" eaLnBrk="1" latinLnBrk="0" hangingPunct="1">
                        <a:defRPr sz="2400" b="1" kern="1200">
                          <a:solidFill>
                            <a:schemeClr val="lt1"/>
                          </a:solidFill>
                          <a:latin typeface="Calibri"/>
                        </a:defRPr>
                      </a:lvl4pPr>
                      <a:lvl5pPr marL="2438339" algn="l" defTabSz="1219170" rtl="0" eaLnBrk="1" latinLnBrk="0" hangingPunct="1">
                        <a:defRPr sz="2400" b="1" kern="1200">
                          <a:solidFill>
                            <a:schemeClr val="lt1"/>
                          </a:solidFill>
                          <a:latin typeface="Calibri"/>
                        </a:defRPr>
                      </a:lvl5pPr>
                      <a:lvl6pPr marL="3047924" algn="l" defTabSz="1219170" rtl="0" eaLnBrk="1" latinLnBrk="0" hangingPunct="1">
                        <a:defRPr sz="2400" b="1" kern="1200">
                          <a:solidFill>
                            <a:schemeClr val="lt1"/>
                          </a:solidFill>
                          <a:latin typeface="Calibri"/>
                        </a:defRPr>
                      </a:lvl6pPr>
                      <a:lvl7pPr marL="3657509" algn="l" defTabSz="1219170" rtl="0" eaLnBrk="1" latinLnBrk="0" hangingPunct="1">
                        <a:defRPr sz="2400" b="1" kern="1200">
                          <a:solidFill>
                            <a:schemeClr val="lt1"/>
                          </a:solidFill>
                          <a:latin typeface="Calibri"/>
                        </a:defRPr>
                      </a:lvl7pPr>
                      <a:lvl8pPr marL="4267093" algn="l" defTabSz="1219170" rtl="0" eaLnBrk="1" latinLnBrk="0" hangingPunct="1">
                        <a:defRPr sz="2400" b="1" kern="1200">
                          <a:solidFill>
                            <a:schemeClr val="lt1"/>
                          </a:solidFill>
                          <a:latin typeface="Calibri"/>
                        </a:defRPr>
                      </a:lvl8pPr>
                      <a:lvl9pPr marL="4876678" algn="l" defTabSz="1219170" rtl="0" eaLnBrk="1" latinLnBrk="0" hangingPunct="1">
                        <a:defRPr sz="2400" b="1" kern="1200">
                          <a:solidFill>
                            <a:schemeClr val="lt1"/>
                          </a:solidFill>
                          <a:latin typeface="Calibri"/>
                        </a:defRPr>
                      </a:lvl9pPr>
                    </a:lstStyle>
                    <a:p>
                      <a:pPr>
                        <a:lnSpc>
                          <a:spcPct val="115000"/>
                        </a:lnSpc>
                        <a:spcAft>
                          <a:spcPts val="1000"/>
                        </a:spcAft>
                      </a:pPr>
                      <a:r>
                        <a:rPr lang="sv" sz="1600">
                          <a:solidFill>
                            <a:schemeClr val="bg1"/>
                          </a:solidFill>
                          <a:effectLst/>
                        </a:rPr>
                        <a:t>Veckodag</a:t>
                      </a:r>
                      <a:endParaRPr lang="en-SE" sz="16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375BB"/>
                    </a:solidFill>
                  </a:tcPr>
                </a:tc>
                <a:tc>
                  <a:txBody>
                    <a:bodyPr/>
                    <a:lstStyle>
                      <a:lvl1pPr marL="0" algn="l" defTabSz="1219170" rtl="0" eaLnBrk="1" latinLnBrk="0" hangingPunct="1">
                        <a:defRPr sz="2400" b="1" kern="1200">
                          <a:solidFill>
                            <a:schemeClr val="lt1"/>
                          </a:solidFill>
                          <a:latin typeface="Calibri"/>
                        </a:defRPr>
                      </a:lvl1pPr>
                      <a:lvl2pPr marL="609585" algn="l" defTabSz="1219170" rtl="0" eaLnBrk="1" latinLnBrk="0" hangingPunct="1">
                        <a:defRPr sz="2400" b="1" kern="1200">
                          <a:solidFill>
                            <a:schemeClr val="lt1"/>
                          </a:solidFill>
                          <a:latin typeface="Calibri"/>
                        </a:defRPr>
                      </a:lvl2pPr>
                      <a:lvl3pPr marL="1219170" algn="l" defTabSz="1219170" rtl="0" eaLnBrk="1" latinLnBrk="0" hangingPunct="1">
                        <a:defRPr sz="2400" b="1" kern="1200">
                          <a:solidFill>
                            <a:schemeClr val="lt1"/>
                          </a:solidFill>
                          <a:latin typeface="Calibri"/>
                        </a:defRPr>
                      </a:lvl3pPr>
                      <a:lvl4pPr marL="1828754" algn="l" defTabSz="1219170" rtl="0" eaLnBrk="1" latinLnBrk="0" hangingPunct="1">
                        <a:defRPr sz="2400" b="1" kern="1200">
                          <a:solidFill>
                            <a:schemeClr val="lt1"/>
                          </a:solidFill>
                          <a:latin typeface="Calibri"/>
                        </a:defRPr>
                      </a:lvl4pPr>
                      <a:lvl5pPr marL="2438339" algn="l" defTabSz="1219170" rtl="0" eaLnBrk="1" latinLnBrk="0" hangingPunct="1">
                        <a:defRPr sz="2400" b="1" kern="1200">
                          <a:solidFill>
                            <a:schemeClr val="lt1"/>
                          </a:solidFill>
                          <a:latin typeface="Calibri"/>
                        </a:defRPr>
                      </a:lvl5pPr>
                      <a:lvl6pPr marL="3047924" algn="l" defTabSz="1219170" rtl="0" eaLnBrk="1" latinLnBrk="0" hangingPunct="1">
                        <a:defRPr sz="2400" b="1" kern="1200">
                          <a:solidFill>
                            <a:schemeClr val="lt1"/>
                          </a:solidFill>
                          <a:latin typeface="Calibri"/>
                        </a:defRPr>
                      </a:lvl6pPr>
                      <a:lvl7pPr marL="3657509" algn="l" defTabSz="1219170" rtl="0" eaLnBrk="1" latinLnBrk="0" hangingPunct="1">
                        <a:defRPr sz="2400" b="1" kern="1200">
                          <a:solidFill>
                            <a:schemeClr val="lt1"/>
                          </a:solidFill>
                          <a:latin typeface="Calibri"/>
                        </a:defRPr>
                      </a:lvl7pPr>
                      <a:lvl8pPr marL="4267093" algn="l" defTabSz="1219170" rtl="0" eaLnBrk="1" latinLnBrk="0" hangingPunct="1">
                        <a:defRPr sz="2400" b="1" kern="1200">
                          <a:solidFill>
                            <a:schemeClr val="lt1"/>
                          </a:solidFill>
                          <a:latin typeface="Calibri"/>
                        </a:defRPr>
                      </a:lvl8pPr>
                      <a:lvl9pPr marL="4876678" algn="l" defTabSz="1219170" rtl="0" eaLnBrk="1" latinLnBrk="0" hangingPunct="1">
                        <a:defRPr sz="2400" b="1" kern="1200">
                          <a:solidFill>
                            <a:schemeClr val="lt1"/>
                          </a:solidFill>
                          <a:latin typeface="Calibri"/>
                        </a:defRPr>
                      </a:lvl9pPr>
                    </a:lstStyle>
                    <a:p>
                      <a:pPr>
                        <a:lnSpc>
                          <a:spcPct val="115000"/>
                        </a:lnSpc>
                        <a:spcAft>
                          <a:spcPts val="1000"/>
                        </a:spcAft>
                      </a:pPr>
                      <a:r>
                        <a:rPr lang="sv" sz="1600">
                          <a:solidFill>
                            <a:schemeClr val="bg1"/>
                          </a:solidFill>
                          <a:effectLst/>
                        </a:rPr>
                        <a:t>Tid</a:t>
                      </a:r>
                      <a:endParaRPr lang="en-SE" sz="16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375BB"/>
                    </a:solidFill>
                  </a:tcPr>
                </a:tc>
                <a:tc>
                  <a:txBody>
                    <a:bodyPr/>
                    <a:lstStyle>
                      <a:lvl1pPr marL="0" algn="l" defTabSz="1219170" rtl="0" eaLnBrk="1" latinLnBrk="0" hangingPunct="1">
                        <a:defRPr sz="2400" b="1" kern="1200">
                          <a:solidFill>
                            <a:schemeClr val="lt1"/>
                          </a:solidFill>
                          <a:latin typeface="Calibri"/>
                        </a:defRPr>
                      </a:lvl1pPr>
                      <a:lvl2pPr marL="609585" algn="l" defTabSz="1219170" rtl="0" eaLnBrk="1" latinLnBrk="0" hangingPunct="1">
                        <a:defRPr sz="2400" b="1" kern="1200">
                          <a:solidFill>
                            <a:schemeClr val="lt1"/>
                          </a:solidFill>
                          <a:latin typeface="Calibri"/>
                        </a:defRPr>
                      </a:lvl2pPr>
                      <a:lvl3pPr marL="1219170" algn="l" defTabSz="1219170" rtl="0" eaLnBrk="1" latinLnBrk="0" hangingPunct="1">
                        <a:defRPr sz="2400" b="1" kern="1200">
                          <a:solidFill>
                            <a:schemeClr val="lt1"/>
                          </a:solidFill>
                          <a:latin typeface="Calibri"/>
                        </a:defRPr>
                      </a:lvl3pPr>
                      <a:lvl4pPr marL="1828754" algn="l" defTabSz="1219170" rtl="0" eaLnBrk="1" latinLnBrk="0" hangingPunct="1">
                        <a:defRPr sz="2400" b="1" kern="1200">
                          <a:solidFill>
                            <a:schemeClr val="lt1"/>
                          </a:solidFill>
                          <a:latin typeface="Calibri"/>
                        </a:defRPr>
                      </a:lvl4pPr>
                      <a:lvl5pPr marL="2438339" algn="l" defTabSz="1219170" rtl="0" eaLnBrk="1" latinLnBrk="0" hangingPunct="1">
                        <a:defRPr sz="2400" b="1" kern="1200">
                          <a:solidFill>
                            <a:schemeClr val="lt1"/>
                          </a:solidFill>
                          <a:latin typeface="Calibri"/>
                        </a:defRPr>
                      </a:lvl5pPr>
                      <a:lvl6pPr marL="3047924" algn="l" defTabSz="1219170" rtl="0" eaLnBrk="1" latinLnBrk="0" hangingPunct="1">
                        <a:defRPr sz="2400" b="1" kern="1200">
                          <a:solidFill>
                            <a:schemeClr val="lt1"/>
                          </a:solidFill>
                          <a:latin typeface="Calibri"/>
                        </a:defRPr>
                      </a:lvl6pPr>
                      <a:lvl7pPr marL="3657509" algn="l" defTabSz="1219170" rtl="0" eaLnBrk="1" latinLnBrk="0" hangingPunct="1">
                        <a:defRPr sz="2400" b="1" kern="1200">
                          <a:solidFill>
                            <a:schemeClr val="lt1"/>
                          </a:solidFill>
                          <a:latin typeface="Calibri"/>
                        </a:defRPr>
                      </a:lvl7pPr>
                      <a:lvl8pPr marL="4267093" algn="l" defTabSz="1219170" rtl="0" eaLnBrk="1" latinLnBrk="0" hangingPunct="1">
                        <a:defRPr sz="2400" b="1" kern="1200">
                          <a:solidFill>
                            <a:schemeClr val="lt1"/>
                          </a:solidFill>
                          <a:latin typeface="Calibri"/>
                        </a:defRPr>
                      </a:lvl8pPr>
                      <a:lvl9pPr marL="4876678" algn="l" defTabSz="1219170" rtl="0" eaLnBrk="1" latinLnBrk="0" hangingPunct="1">
                        <a:defRPr sz="2400" b="1" kern="1200">
                          <a:solidFill>
                            <a:schemeClr val="lt1"/>
                          </a:solidFill>
                          <a:latin typeface="Calibri"/>
                        </a:defRPr>
                      </a:lvl9pPr>
                    </a:lstStyle>
                    <a:p>
                      <a:pPr>
                        <a:lnSpc>
                          <a:spcPct val="115000"/>
                        </a:lnSpc>
                        <a:spcAft>
                          <a:spcPts val="1000"/>
                        </a:spcAft>
                      </a:pPr>
                      <a:r>
                        <a:rPr lang="sv" sz="1600">
                          <a:solidFill>
                            <a:schemeClr val="bg1"/>
                          </a:solidFill>
                          <a:effectLst/>
                        </a:rPr>
                        <a:t>Fokus</a:t>
                      </a:r>
                      <a:endParaRPr lang="en-SE" sz="16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375BB"/>
                    </a:solidFill>
                  </a:tcPr>
                </a:tc>
                <a:extLst>
                  <a:ext uri="{0D108BD9-81ED-4DB2-BD59-A6C34878D82A}">
                    <a16:rowId xmlns:a16="http://schemas.microsoft.com/office/drawing/2014/main" val="72656136"/>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2024-02-06</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Tisdag</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13:00-16:00</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Prel bokslut 2023</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val="2041805635"/>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2024-03-12</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Tisdag</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13:00-15:00</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Bokslut 2023</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3149849651"/>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2024-04-23</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Tisdag</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09:00-11:00</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Årsstämma</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val="1932804192"/>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2024-04-23</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Tisdag</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13:00-15:00</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Konstituerande styrelsemöte</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1201291057"/>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2024-06-11</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Tisdag</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09:00-12:00</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Planering strategidag / årskonferens</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val="1433411181"/>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2024-09-24</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Tisdag</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09:00-16:00</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Strategidag</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3069953283"/>
                  </a:ext>
                </a:extLst>
              </a:tr>
              <a:tr h="380668">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2024-10-23</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Onsdag</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09:00-12:00</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Årskonferens</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val="3117685073"/>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2024-11-12</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Tisdag</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09:00-12:00</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kern="1200">
                          <a:solidFill>
                            <a:schemeClr val="tx2">
                              <a:lumMod val="85000"/>
                              <a:lumOff val="15000"/>
                            </a:schemeClr>
                          </a:solidFill>
                          <a:effectLst/>
                          <a:latin typeface="+mn-lt"/>
                          <a:ea typeface="+mn-ea"/>
                          <a:cs typeface="+mn-cs"/>
                        </a:rPr>
                        <a:t>Ekonomisk uppföljning 2024</a:t>
                      </a:r>
                      <a:endParaRPr lang="en-SE" sz="1600" kern="1200">
                        <a:solidFill>
                          <a:schemeClr val="tx2">
                            <a:lumMod val="85000"/>
                            <a:lumOff val="15000"/>
                          </a:schemeClr>
                        </a:solidFill>
                        <a:effectLst/>
                        <a:latin typeface="+mn-lt"/>
                        <a:ea typeface="+mn-ea"/>
                        <a:cs typeface="+mn-cs"/>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3570479909"/>
                  </a:ext>
                </a:extLst>
              </a:tr>
            </a:tbl>
          </a:graphicData>
        </a:graphic>
      </p:graphicFrame>
      <p:graphicFrame>
        <p:nvGraphicFramePr>
          <p:cNvPr id="13" name="Content Placeholder 5">
            <a:extLst>
              <a:ext uri="{FF2B5EF4-FFF2-40B4-BE49-F238E27FC236}">
                <a16:creationId xmlns:a16="http://schemas.microsoft.com/office/drawing/2014/main" id="{CA2E0BC0-9F34-9D5B-A3BA-8ADD03FF5EE3}"/>
              </a:ext>
            </a:extLst>
          </p:cNvPr>
          <p:cNvGraphicFramePr>
            <a:graphicFrameLocks/>
          </p:cNvGraphicFramePr>
          <p:nvPr>
            <p:extLst>
              <p:ext uri="{D42A27DB-BD31-4B8C-83A1-F6EECF244321}">
                <p14:modId xmlns:p14="http://schemas.microsoft.com/office/powerpoint/2010/main" val="1846511827"/>
              </p:ext>
            </p:extLst>
          </p:nvPr>
        </p:nvGraphicFramePr>
        <p:xfrm>
          <a:off x="5457217" y="1773237"/>
          <a:ext cx="5113359" cy="1801093"/>
        </p:xfrm>
        <a:graphic>
          <a:graphicData uri="http://schemas.openxmlformats.org/drawingml/2006/table">
            <a:tbl>
              <a:tblPr firstRow="1" bandRow="1"/>
              <a:tblGrid>
                <a:gridCol w="1202091">
                  <a:extLst>
                    <a:ext uri="{9D8B030D-6E8A-4147-A177-3AD203B41FA5}">
                      <a16:colId xmlns:a16="http://schemas.microsoft.com/office/drawing/2014/main" val="2353398542"/>
                    </a:ext>
                  </a:extLst>
                </a:gridCol>
                <a:gridCol w="920296">
                  <a:extLst>
                    <a:ext uri="{9D8B030D-6E8A-4147-A177-3AD203B41FA5}">
                      <a16:colId xmlns:a16="http://schemas.microsoft.com/office/drawing/2014/main" val="989550421"/>
                    </a:ext>
                  </a:extLst>
                </a:gridCol>
                <a:gridCol w="1495486">
                  <a:extLst>
                    <a:ext uri="{9D8B030D-6E8A-4147-A177-3AD203B41FA5}">
                      <a16:colId xmlns:a16="http://schemas.microsoft.com/office/drawing/2014/main" val="1721199159"/>
                    </a:ext>
                  </a:extLst>
                </a:gridCol>
                <a:gridCol w="1495486">
                  <a:extLst>
                    <a:ext uri="{9D8B030D-6E8A-4147-A177-3AD203B41FA5}">
                      <a16:colId xmlns:a16="http://schemas.microsoft.com/office/drawing/2014/main" val="3166830647"/>
                    </a:ext>
                  </a:extLst>
                </a:gridCol>
              </a:tblGrid>
              <a:tr h="380668">
                <a:tc>
                  <a:txBody>
                    <a:bodyPr/>
                    <a:lstStyle>
                      <a:lvl1pPr marL="0" algn="l" defTabSz="1219170" rtl="0" eaLnBrk="1" latinLnBrk="0" hangingPunct="1">
                        <a:defRPr sz="2400" b="1" kern="1200">
                          <a:solidFill>
                            <a:schemeClr val="lt1"/>
                          </a:solidFill>
                          <a:latin typeface="Calibri"/>
                        </a:defRPr>
                      </a:lvl1pPr>
                      <a:lvl2pPr marL="609585" algn="l" defTabSz="1219170" rtl="0" eaLnBrk="1" latinLnBrk="0" hangingPunct="1">
                        <a:defRPr sz="2400" b="1" kern="1200">
                          <a:solidFill>
                            <a:schemeClr val="lt1"/>
                          </a:solidFill>
                          <a:latin typeface="Calibri"/>
                        </a:defRPr>
                      </a:lvl2pPr>
                      <a:lvl3pPr marL="1219170" algn="l" defTabSz="1219170" rtl="0" eaLnBrk="1" latinLnBrk="0" hangingPunct="1">
                        <a:defRPr sz="2400" b="1" kern="1200">
                          <a:solidFill>
                            <a:schemeClr val="lt1"/>
                          </a:solidFill>
                          <a:latin typeface="Calibri"/>
                        </a:defRPr>
                      </a:lvl3pPr>
                      <a:lvl4pPr marL="1828754" algn="l" defTabSz="1219170" rtl="0" eaLnBrk="1" latinLnBrk="0" hangingPunct="1">
                        <a:defRPr sz="2400" b="1" kern="1200">
                          <a:solidFill>
                            <a:schemeClr val="lt1"/>
                          </a:solidFill>
                          <a:latin typeface="Calibri"/>
                        </a:defRPr>
                      </a:lvl4pPr>
                      <a:lvl5pPr marL="2438339" algn="l" defTabSz="1219170" rtl="0" eaLnBrk="1" latinLnBrk="0" hangingPunct="1">
                        <a:defRPr sz="2400" b="1" kern="1200">
                          <a:solidFill>
                            <a:schemeClr val="lt1"/>
                          </a:solidFill>
                          <a:latin typeface="Calibri"/>
                        </a:defRPr>
                      </a:lvl5pPr>
                      <a:lvl6pPr marL="3047924" algn="l" defTabSz="1219170" rtl="0" eaLnBrk="1" latinLnBrk="0" hangingPunct="1">
                        <a:defRPr sz="2400" b="1" kern="1200">
                          <a:solidFill>
                            <a:schemeClr val="lt1"/>
                          </a:solidFill>
                          <a:latin typeface="Calibri"/>
                        </a:defRPr>
                      </a:lvl6pPr>
                      <a:lvl7pPr marL="3657509" algn="l" defTabSz="1219170" rtl="0" eaLnBrk="1" latinLnBrk="0" hangingPunct="1">
                        <a:defRPr sz="2400" b="1" kern="1200">
                          <a:solidFill>
                            <a:schemeClr val="lt1"/>
                          </a:solidFill>
                          <a:latin typeface="Calibri"/>
                        </a:defRPr>
                      </a:lvl7pPr>
                      <a:lvl8pPr marL="4267093" algn="l" defTabSz="1219170" rtl="0" eaLnBrk="1" latinLnBrk="0" hangingPunct="1">
                        <a:defRPr sz="2400" b="1" kern="1200">
                          <a:solidFill>
                            <a:schemeClr val="lt1"/>
                          </a:solidFill>
                          <a:latin typeface="Calibri"/>
                        </a:defRPr>
                      </a:lvl8pPr>
                      <a:lvl9pPr marL="4876678" algn="l" defTabSz="1219170" rtl="0" eaLnBrk="1" latinLnBrk="0" hangingPunct="1">
                        <a:defRPr sz="2400" b="1" kern="1200">
                          <a:solidFill>
                            <a:schemeClr val="lt1"/>
                          </a:solidFill>
                          <a:latin typeface="Calibri"/>
                        </a:defRPr>
                      </a:lvl9pPr>
                    </a:lstStyle>
                    <a:p>
                      <a:pPr>
                        <a:lnSpc>
                          <a:spcPct val="115000"/>
                        </a:lnSpc>
                        <a:spcAft>
                          <a:spcPts val="1000"/>
                        </a:spcAft>
                      </a:pPr>
                      <a:r>
                        <a:rPr lang="sv" sz="1600">
                          <a:solidFill>
                            <a:schemeClr val="bg2"/>
                          </a:solidFill>
                          <a:effectLst/>
                        </a:rPr>
                        <a:t>Datum</a:t>
                      </a:r>
                      <a:endParaRPr lang="en-SE" sz="160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375BB"/>
                    </a:solidFill>
                  </a:tcPr>
                </a:tc>
                <a:tc>
                  <a:txBody>
                    <a:bodyPr/>
                    <a:lstStyle>
                      <a:lvl1pPr marL="0" algn="l" defTabSz="1219170" rtl="0" eaLnBrk="1" latinLnBrk="0" hangingPunct="1">
                        <a:defRPr sz="2400" b="1" kern="1200">
                          <a:solidFill>
                            <a:schemeClr val="lt1"/>
                          </a:solidFill>
                          <a:latin typeface="Calibri"/>
                        </a:defRPr>
                      </a:lvl1pPr>
                      <a:lvl2pPr marL="609585" algn="l" defTabSz="1219170" rtl="0" eaLnBrk="1" latinLnBrk="0" hangingPunct="1">
                        <a:defRPr sz="2400" b="1" kern="1200">
                          <a:solidFill>
                            <a:schemeClr val="lt1"/>
                          </a:solidFill>
                          <a:latin typeface="Calibri"/>
                        </a:defRPr>
                      </a:lvl2pPr>
                      <a:lvl3pPr marL="1219170" algn="l" defTabSz="1219170" rtl="0" eaLnBrk="1" latinLnBrk="0" hangingPunct="1">
                        <a:defRPr sz="2400" b="1" kern="1200">
                          <a:solidFill>
                            <a:schemeClr val="lt1"/>
                          </a:solidFill>
                          <a:latin typeface="Calibri"/>
                        </a:defRPr>
                      </a:lvl3pPr>
                      <a:lvl4pPr marL="1828754" algn="l" defTabSz="1219170" rtl="0" eaLnBrk="1" latinLnBrk="0" hangingPunct="1">
                        <a:defRPr sz="2400" b="1" kern="1200">
                          <a:solidFill>
                            <a:schemeClr val="lt1"/>
                          </a:solidFill>
                          <a:latin typeface="Calibri"/>
                        </a:defRPr>
                      </a:lvl4pPr>
                      <a:lvl5pPr marL="2438339" algn="l" defTabSz="1219170" rtl="0" eaLnBrk="1" latinLnBrk="0" hangingPunct="1">
                        <a:defRPr sz="2400" b="1" kern="1200">
                          <a:solidFill>
                            <a:schemeClr val="lt1"/>
                          </a:solidFill>
                          <a:latin typeface="Calibri"/>
                        </a:defRPr>
                      </a:lvl5pPr>
                      <a:lvl6pPr marL="3047924" algn="l" defTabSz="1219170" rtl="0" eaLnBrk="1" latinLnBrk="0" hangingPunct="1">
                        <a:defRPr sz="2400" b="1" kern="1200">
                          <a:solidFill>
                            <a:schemeClr val="lt1"/>
                          </a:solidFill>
                          <a:latin typeface="Calibri"/>
                        </a:defRPr>
                      </a:lvl6pPr>
                      <a:lvl7pPr marL="3657509" algn="l" defTabSz="1219170" rtl="0" eaLnBrk="1" latinLnBrk="0" hangingPunct="1">
                        <a:defRPr sz="2400" b="1" kern="1200">
                          <a:solidFill>
                            <a:schemeClr val="lt1"/>
                          </a:solidFill>
                          <a:latin typeface="Calibri"/>
                        </a:defRPr>
                      </a:lvl7pPr>
                      <a:lvl8pPr marL="4267093" algn="l" defTabSz="1219170" rtl="0" eaLnBrk="1" latinLnBrk="0" hangingPunct="1">
                        <a:defRPr sz="2400" b="1" kern="1200">
                          <a:solidFill>
                            <a:schemeClr val="lt1"/>
                          </a:solidFill>
                          <a:latin typeface="Calibri"/>
                        </a:defRPr>
                      </a:lvl8pPr>
                      <a:lvl9pPr marL="4876678" algn="l" defTabSz="1219170" rtl="0" eaLnBrk="1" latinLnBrk="0" hangingPunct="1">
                        <a:defRPr sz="2400" b="1" kern="1200">
                          <a:solidFill>
                            <a:schemeClr val="lt1"/>
                          </a:solidFill>
                          <a:latin typeface="Calibri"/>
                        </a:defRPr>
                      </a:lvl9pPr>
                    </a:lstStyle>
                    <a:p>
                      <a:pPr>
                        <a:lnSpc>
                          <a:spcPct val="115000"/>
                        </a:lnSpc>
                        <a:spcAft>
                          <a:spcPts val="1000"/>
                        </a:spcAft>
                      </a:pPr>
                      <a:r>
                        <a:rPr lang="sv" sz="1600">
                          <a:solidFill>
                            <a:schemeClr val="bg2"/>
                          </a:solidFill>
                          <a:effectLst/>
                        </a:rPr>
                        <a:t>Veckodag</a:t>
                      </a:r>
                      <a:endParaRPr lang="en-SE" sz="160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375BB"/>
                    </a:solidFill>
                  </a:tcPr>
                </a:tc>
                <a:tc>
                  <a:txBody>
                    <a:bodyPr/>
                    <a:lstStyle>
                      <a:lvl1pPr marL="0" algn="l" defTabSz="1219170" rtl="0" eaLnBrk="1" latinLnBrk="0" hangingPunct="1">
                        <a:defRPr sz="2400" b="1" kern="1200">
                          <a:solidFill>
                            <a:schemeClr val="lt1"/>
                          </a:solidFill>
                          <a:latin typeface="Calibri"/>
                        </a:defRPr>
                      </a:lvl1pPr>
                      <a:lvl2pPr marL="609585" algn="l" defTabSz="1219170" rtl="0" eaLnBrk="1" latinLnBrk="0" hangingPunct="1">
                        <a:defRPr sz="2400" b="1" kern="1200">
                          <a:solidFill>
                            <a:schemeClr val="lt1"/>
                          </a:solidFill>
                          <a:latin typeface="Calibri"/>
                        </a:defRPr>
                      </a:lvl2pPr>
                      <a:lvl3pPr marL="1219170" algn="l" defTabSz="1219170" rtl="0" eaLnBrk="1" latinLnBrk="0" hangingPunct="1">
                        <a:defRPr sz="2400" b="1" kern="1200">
                          <a:solidFill>
                            <a:schemeClr val="lt1"/>
                          </a:solidFill>
                          <a:latin typeface="Calibri"/>
                        </a:defRPr>
                      </a:lvl3pPr>
                      <a:lvl4pPr marL="1828754" algn="l" defTabSz="1219170" rtl="0" eaLnBrk="1" latinLnBrk="0" hangingPunct="1">
                        <a:defRPr sz="2400" b="1" kern="1200">
                          <a:solidFill>
                            <a:schemeClr val="lt1"/>
                          </a:solidFill>
                          <a:latin typeface="Calibri"/>
                        </a:defRPr>
                      </a:lvl4pPr>
                      <a:lvl5pPr marL="2438339" algn="l" defTabSz="1219170" rtl="0" eaLnBrk="1" latinLnBrk="0" hangingPunct="1">
                        <a:defRPr sz="2400" b="1" kern="1200">
                          <a:solidFill>
                            <a:schemeClr val="lt1"/>
                          </a:solidFill>
                          <a:latin typeface="Calibri"/>
                        </a:defRPr>
                      </a:lvl5pPr>
                      <a:lvl6pPr marL="3047924" algn="l" defTabSz="1219170" rtl="0" eaLnBrk="1" latinLnBrk="0" hangingPunct="1">
                        <a:defRPr sz="2400" b="1" kern="1200">
                          <a:solidFill>
                            <a:schemeClr val="lt1"/>
                          </a:solidFill>
                          <a:latin typeface="Calibri"/>
                        </a:defRPr>
                      </a:lvl6pPr>
                      <a:lvl7pPr marL="3657509" algn="l" defTabSz="1219170" rtl="0" eaLnBrk="1" latinLnBrk="0" hangingPunct="1">
                        <a:defRPr sz="2400" b="1" kern="1200">
                          <a:solidFill>
                            <a:schemeClr val="lt1"/>
                          </a:solidFill>
                          <a:latin typeface="Calibri"/>
                        </a:defRPr>
                      </a:lvl7pPr>
                      <a:lvl8pPr marL="4267093" algn="l" defTabSz="1219170" rtl="0" eaLnBrk="1" latinLnBrk="0" hangingPunct="1">
                        <a:defRPr sz="2400" b="1" kern="1200">
                          <a:solidFill>
                            <a:schemeClr val="lt1"/>
                          </a:solidFill>
                          <a:latin typeface="Calibri"/>
                        </a:defRPr>
                      </a:lvl8pPr>
                      <a:lvl9pPr marL="4876678" algn="l" defTabSz="1219170" rtl="0" eaLnBrk="1" latinLnBrk="0" hangingPunct="1">
                        <a:defRPr sz="2400" b="1" kern="1200">
                          <a:solidFill>
                            <a:schemeClr val="lt1"/>
                          </a:solidFill>
                          <a:latin typeface="Calibri"/>
                        </a:defRPr>
                      </a:lvl9pPr>
                    </a:lstStyle>
                    <a:p>
                      <a:pPr>
                        <a:lnSpc>
                          <a:spcPct val="115000"/>
                        </a:lnSpc>
                        <a:spcAft>
                          <a:spcPts val="1000"/>
                        </a:spcAft>
                      </a:pPr>
                      <a:r>
                        <a:rPr lang="sv" sz="1600">
                          <a:solidFill>
                            <a:schemeClr val="bg2"/>
                          </a:solidFill>
                          <a:effectLst/>
                        </a:rPr>
                        <a:t>Tid</a:t>
                      </a:r>
                      <a:endParaRPr lang="en-SE" sz="160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375BB"/>
                    </a:solidFill>
                  </a:tcPr>
                </a:tc>
                <a:tc>
                  <a:txBody>
                    <a:bodyPr/>
                    <a:lstStyle>
                      <a:lvl1pPr marL="0" algn="l" defTabSz="1219170" rtl="0" eaLnBrk="1" latinLnBrk="0" hangingPunct="1">
                        <a:defRPr sz="2400" b="1" kern="1200">
                          <a:solidFill>
                            <a:schemeClr val="lt1"/>
                          </a:solidFill>
                          <a:latin typeface="Calibri"/>
                        </a:defRPr>
                      </a:lvl1pPr>
                      <a:lvl2pPr marL="609585" algn="l" defTabSz="1219170" rtl="0" eaLnBrk="1" latinLnBrk="0" hangingPunct="1">
                        <a:defRPr sz="2400" b="1" kern="1200">
                          <a:solidFill>
                            <a:schemeClr val="lt1"/>
                          </a:solidFill>
                          <a:latin typeface="Calibri"/>
                        </a:defRPr>
                      </a:lvl2pPr>
                      <a:lvl3pPr marL="1219170" algn="l" defTabSz="1219170" rtl="0" eaLnBrk="1" latinLnBrk="0" hangingPunct="1">
                        <a:defRPr sz="2400" b="1" kern="1200">
                          <a:solidFill>
                            <a:schemeClr val="lt1"/>
                          </a:solidFill>
                          <a:latin typeface="Calibri"/>
                        </a:defRPr>
                      </a:lvl3pPr>
                      <a:lvl4pPr marL="1828754" algn="l" defTabSz="1219170" rtl="0" eaLnBrk="1" latinLnBrk="0" hangingPunct="1">
                        <a:defRPr sz="2400" b="1" kern="1200">
                          <a:solidFill>
                            <a:schemeClr val="lt1"/>
                          </a:solidFill>
                          <a:latin typeface="Calibri"/>
                        </a:defRPr>
                      </a:lvl4pPr>
                      <a:lvl5pPr marL="2438339" algn="l" defTabSz="1219170" rtl="0" eaLnBrk="1" latinLnBrk="0" hangingPunct="1">
                        <a:defRPr sz="2400" b="1" kern="1200">
                          <a:solidFill>
                            <a:schemeClr val="lt1"/>
                          </a:solidFill>
                          <a:latin typeface="Calibri"/>
                        </a:defRPr>
                      </a:lvl5pPr>
                      <a:lvl6pPr marL="3047924" algn="l" defTabSz="1219170" rtl="0" eaLnBrk="1" latinLnBrk="0" hangingPunct="1">
                        <a:defRPr sz="2400" b="1" kern="1200">
                          <a:solidFill>
                            <a:schemeClr val="lt1"/>
                          </a:solidFill>
                          <a:latin typeface="Calibri"/>
                        </a:defRPr>
                      </a:lvl6pPr>
                      <a:lvl7pPr marL="3657509" algn="l" defTabSz="1219170" rtl="0" eaLnBrk="1" latinLnBrk="0" hangingPunct="1">
                        <a:defRPr sz="2400" b="1" kern="1200">
                          <a:solidFill>
                            <a:schemeClr val="lt1"/>
                          </a:solidFill>
                          <a:latin typeface="Calibri"/>
                        </a:defRPr>
                      </a:lvl7pPr>
                      <a:lvl8pPr marL="4267093" algn="l" defTabSz="1219170" rtl="0" eaLnBrk="1" latinLnBrk="0" hangingPunct="1">
                        <a:defRPr sz="2400" b="1" kern="1200">
                          <a:solidFill>
                            <a:schemeClr val="lt1"/>
                          </a:solidFill>
                          <a:latin typeface="Calibri"/>
                        </a:defRPr>
                      </a:lvl8pPr>
                      <a:lvl9pPr marL="4876678" algn="l" defTabSz="1219170" rtl="0" eaLnBrk="1" latinLnBrk="0" hangingPunct="1">
                        <a:defRPr sz="2400" b="1" kern="1200">
                          <a:solidFill>
                            <a:schemeClr val="lt1"/>
                          </a:solidFill>
                          <a:latin typeface="Calibri"/>
                        </a:defRPr>
                      </a:lvl9pPr>
                    </a:lstStyle>
                    <a:p>
                      <a:pPr>
                        <a:lnSpc>
                          <a:spcPct val="115000"/>
                        </a:lnSpc>
                        <a:spcAft>
                          <a:spcPts val="1000"/>
                        </a:spcAft>
                      </a:pPr>
                      <a:r>
                        <a:rPr lang="sv-SE" sz="1600">
                          <a:solidFill>
                            <a:schemeClr val="bg2"/>
                          </a:solidFill>
                          <a:effectLst/>
                          <a:latin typeface="Calibri" panose="020F0502020204030204" pitchFamily="34" charset="0"/>
                          <a:ea typeface="Calibri" panose="020F0502020204030204" pitchFamily="34" charset="0"/>
                          <a:cs typeface="Arial" panose="020B0604020202020204" pitchFamily="34" charset="0"/>
                        </a:rPr>
                        <a:t>Plats</a:t>
                      </a:r>
                      <a:endParaRPr lang="en-SE" sz="1600">
                        <a:solidFill>
                          <a:schemeClr val="bg2"/>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375BB"/>
                    </a:solidFill>
                  </a:tcPr>
                </a:tc>
                <a:extLst>
                  <a:ext uri="{0D108BD9-81ED-4DB2-BD59-A6C34878D82A}">
                    <a16:rowId xmlns:a16="http://schemas.microsoft.com/office/drawing/2014/main" val="72656136"/>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2024-03-06</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Onsdag</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10:00-12:00</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rPr>
                        <a:t>Teams</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val="3149849651"/>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2024-05-22</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Onsdag</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10:00-12:00</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rPr>
                        <a:t>Ev. Fysiskt</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1433411181"/>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2024-09-11</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Onsdag</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10:00-12:00</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rPr>
                        <a:t>Ev. fysiskt</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40000"/>
                      </a:srgbClr>
                    </a:solidFill>
                  </a:tcPr>
                </a:tc>
                <a:extLst>
                  <a:ext uri="{0D108BD9-81ED-4DB2-BD59-A6C34878D82A}">
                    <a16:rowId xmlns:a16="http://schemas.microsoft.com/office/drawing/2014/main" val="3069953283"/>
                  </a:ext>
                </a:extLst>
              </a:tr>
              <a:tr h="284085">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2024-12-04</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Onsdag</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 sz="1600">
                          <a:solidFill>
                            <a:schemeClr val="tx2">
                              <a:lumMod val="85000"/>
                              <a:lumOff val="15000"/>
                            </a:schemeClr>
                          </a:solidFill>
                          <a:effectLst/>
                        </a:rPr>
                        <a:t>10:00-12:00</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472C4">
                        <a:tint val="20000"/>
                      </a:srgbClr>
                    </a:solidFill>
                  </a:tcPr>
                </a:tc>
                <a:tc>
                  <a:txBody>
                    <a:bodyPr/>
                    <a:lstStyle>
                      <a:lvl1pPr marL="0" algn="l" defTabSz="1219170" rtl="0" eaLnBrk="1" latinLnBrk="0" hangingPunct="1">
                        <a:defRPr sz="2400" kern="1200">
                          <a:solidFill>
                            <a:schemeClr val="dk1"/>
                          </a:solidFill>
                          <a:latin typeface="Calibri"/>
                        </a:defRPr>
                      </a:lvl1pPr>
                      <a:lvl2pPr marL="609585" algn="l" defTabSz="1219170" rtl="0" eaLnBrk="1" latinLnBrk="0" hangingPunct="1">
                        <a:defRPr sz="2400" kern="1200">
                          <a:solidFill>
                            <a:schemeClr val="dk1"/>
                          </a:solidFill>
                          <a:latin typeface="Calibri"/>
                        </a:defRPr>
                      </a:lvl2pPr>
                      <a:lvl3pPr marL="1219170" algn="l" defTabSz="1219170" rtl="0" eaLnBrk="1" latinLnBrk="0" hangingPunct="1">
                        <a:defRPr sz="2400" kern="1200">
                          <a:solidFill>
                            <a:schemeClr val="dk1"/>
                          </a:solidFill>
                          <a:latin typeface="Calibri"/>
                        </a:defRPr>
                      </a:lvl3pPr>
                      <a:lvl4pPr marL="1828754" algn="l" defTabSz="1219170" rtl="0" eaLnBrk="1" latinLnBrk="0" hangingPunct="1">
                        <a:defRPr sz="2400" kern="1200">
                          <a:solidFill>
                            <a:schemeClr val="dk1"/>
                          </a:solidFill>
                          <a:latin typeface="Calibri"/>
                        </a:defRPr>
                      </a:lvl4pPr>
                      <a:lvl5pPr marL="2438339" algn="l" defTabSz="1219170" rtl="0" eaLnBrk="1" latinLnBrk="0" hangingPunct="1">
                        <a:defRPr sz="2400" kern="1200">
                          <a:solidFill>
                            <a:schemeClr val="dk1"/>
                          </a:solidFill>
                          <a:latin typeface="Calibri"/>
                        </a:defRPr>
                      </a:lvl5pPr>
                      <a:lvl6pPr marL="3047924" algn="l" defTabSz="1219170" rtl="0" eaLnBrk="1" latinLnBrk="0" hangingPunct="1">
                        <a:defRPr sz="2400" kern="1200">
                          <a:solidFill>
                            <a:schemeClr val="dk1"/>
                          </a:solidFill>
                          <a:latin typeface="Calibri"/>
                        </a:defRPr>
                      </a:lvl6pPr>
                      <a:lvl7pPr marL="3657509" algn="l" defTabSz="1219170" rtl="0" eaLnBrk="1" latinLnBrk="0" hangingPunct="1">
                        <a:defRPr sz="2400" kern="1200">
                          <a:solidFill>
                            <a:schemeClr val="dk1"/>
                          </a:solidFill>
                          <a:latin typeface="Calibri"/>
                        </a:defRPr>
                      </a:lvl7pPr>
                      <a:lvl8pPr marL="4267093" algn="l" defTabSz="1219170" rtl="0" eaLnBrk="1" latinLnBrk="0" hangingPunct="1">
                        <a:defRPr sz="2400" kern="1200">
                          <a:solidFill>
                            <a:schemeClr val="dk1"/>
                          </a:solidFill>
                          <a:latin typeface="Calibri"/>
                        </a:defRPr>
                      </a:lvl8pPr>
                      <a:lvl9pPr marL="4876678" algn="l" defTabSz="1219170" rtl="0" eaLnBrk="1" latinLnBrk="0" hangingPunct="1">
                        <a:defRPr sz="2400" kern="1200">
                          <a:solidFill>
                            <a:schemeClr val="dk1"/>
                          </a:solidFill>
                          <a:latin typeface="Calibri"/>
                        </a:defRPr>
                      </a:lvl9pPr>
                    </a:lstStyle>
                    <a:p>
                      <a:pPr>
                        <a:lnSpc>
                          <a:spcPct val="115000"/>
                        </a:lnSpc>
                        <a:spcAft>
                          <a:spcPts val="1000"/>
                        </a:spcAft>
                      </a:pPr>
                      <a:r>
                        <a:rPr lang="sv-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rPr>
                        <a:t>Teams</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mpd="sng">
                      <a:solidFill>
                        <a:sysClr val="window" lastClr="FFFFFF"/>
                      </a:solidFill>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3570479909"/>
                  </a:ext>
                </a:extLst>
              </a:tr>
              <a:tr h="284085">
                <a:tc>
                  <a:txBody>
                    <a:bodyPr/>
                    <a:lstStyle/>
                    <a:p>
                      <a:pPr>
                        <a:lnSpc>
                          <a:spcPct val="115000"/>
                        </a:lnSpc>
                        <a:spcAft>
                          <a:spcPts val="1000"/>
                        </a:spcAft>
                      </a:pPr>
                      <a:r>
                        <a:rPr lang="sv-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rPr>
                        <a:t>2025-01-15</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p>
                      <a:pPr>
                        <a:lnSpc>
                          <a:spcPct val="115000"/>
                        </a:lnSpc>
                        <a:spcAft>
                          <a:spcPts val="1000"/>
                        </a:spcAft>
                      </a:pPr>
                      <a:r>
                        <a:rPr lang="sv-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rPr>
                        <a:t>Onsdag</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p>
                      <a:pPr>
                        <a:lnSpc>
                          <a:spcPct val="115000"/>
                        </a:lnSpc>
                        <a:spcAft>
                          <a:spcPts val="1000"/>
                        </a:spcAft>
                      </a:pPr>
                      <a:r>
                        <a:rPr lang="sv-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rPr>
                        <a:t>10:00-12:00</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tc>
                  <a:txBody>
                    <a:bodyPr/>
                    <a:lstStyle/>
                    <a:p>
                      <a:pPr>
                        <a:lnSpc>
                          <a:spcPct val="115000"/>
                        </a:lnSpc>
                        <a:spcAft>
                          <a:spcPts val="1000"/>
                        </a:spcAft>
                      </a:pPr>
                      <a:r>
                        <a:rPr lang="sv-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rPr>
                        <a:t>Teams</a:t>
                      </a:r>
                      <a:endParaRPr lang="en-SE" sz="1600">
                        <a:solidFill>
                          <a:schemeClr val="tx2">
                            <a:lumMod val="85000"/>
                            <a:lumOff val="15000"/>
                          </a:schemeClr>
                        </a:solidFill>
                        <a:effectLst/>
                        <a:latin typeface="Calibri" panose="020F0502020204030204" pitchFamily="34" charset="0"/>
                        <a:ea typeface="Calibri" panose="020F0502020204030204" pitchFamily="34" charset="0"/>
                        <a:cs typeface="Arial" panose="020B0604020202020204" pitchFamily="34" charset="0"/>
                      </a:endParaRPr>
                    </a:p>
                  </a:txBody>
                  <a:tcPr marL="52184" marR="52184" marT="0" marB="0">
                    <a:lnL w="12700" cap="flat" cmpd="sng" algn="ctr">
                      <a:solidFill>
                        <a:sysClr val="window" lastClr="FFFFFF"/>
                      </a:solidFill>
                      <a:prstDash val="solid"/>
                      <a:round/>
                      <a:headEnd type="none" w="med" len="med"/>
                      <a:tailEnd type="none" w="med" len="med"/>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4472C4">
                        <a:tint val="20000"/>
                      </a:srgbClr>
                    </a:solidFill>
                  </a:tcPr>
                </a:tc>
                <a:extLst>
                  <a:ext uri="{0D108BD9-81ED-4DB2-BD59-A6C34878D82A}">
                    <a16:rowId xmlns:a16="http://schemas.microsoft.com/office/drawing/2014/main" val="1432902325"/>
                  </a:ext>
                </a:extLst>
              </a:tr>
            </a:tbl>
          </a:graphicData>
        </a:graphic>
      </p:graphicFrame>
      <p:sp>
        <p:nvSpPr>
          <p:cNvPr id="14" name="Rounded Rectangle 2">
            <a:extLst>
              <a:ext uri="{FF2B5EF4-FFF2-40B4-BE49-F238E27FC236}">
                <a16:creationId xmlns:a16="http://schemas.microsoft.com/office/drawing/2014/main" id="{D358AF2B-74EA-7A0E-2FA6-2327C8C6A94D}"/>
              </a:ext>
            </a:extLst>
          </p:cNvPr>
          <p:cNvSpPr/>
          <p:nvPr/>
        </p:nvSpPr>
        <p:spPr>
          <a:xfrm>
            <a:off x="5457218" y="1415907"/>
            <a:ext cx="5113359" cy="350875"/>
          </a:xfrm>
          <a:prstGeom prst="roundRect">
            <a:avLst/>
          </a:prstGeom>
          <a:solidFill>
            <a:srgbClr val="2375BB"/>
          </a:solidFill>
          <a:ln w="25400" cap="flat" cmpd="sng" algn="ctr">
            <a:noFill/>
            <a:prstDash val="solid"/>
          </a:ln>
          <a:effectLst/>
        </p:spPr>
        <p:txBody>
          <a:bodyPr rtlCol="0" anchor="ctr"/>
          <a:lstStyle/>
          <a:p>
            <a:pPr marL="0" marR="0" lvl="0" indent="0" algn="ctr" defTabSz="914400" eaLnBrk="1" fontAlgn="auto" latinLnBrk="0" hangingPunct="1">
              <a:lnSpc>
                <a:spcPct val="90000"/>
              </a:lnSpc>
              <a:spcBef>
                <a:spcPts val="600"/>
              </a:spcBef>
              <a:spcAft>
                <a:spcPts val="0"/>
              </a:spcAft>
              <a:buClrTx/>
              <a:buSzTx/>
              <a:buFontTx/>
              <a:buNone/>
              <a:tabLst/>
              <a:defRPr/>
            </a:pPr>
            <a:r>
              <a:rPr kumimoji="0" lang="sv-SE" sz="2000" b="0" i="0" u="none" strike="noStrike" kern="0" cap="none" spc="0" normalizeH="0" baseline="0" noProof="0">
                <a:ln>
                  <a:noFill/>
                </a:ln>
                <a:solidFill>
                  <a:srgbClr val="FFFFFF"/>
                </a:solidFill>
                <a:effectLst/>
                <a:uLnTx/>
                <a:uFillTx/>
                <a:latin typeface="Arial" pitchFamily="34" charset="0"/>
                <a:ea typeface="+mn-ea"/>
                <a:cs typeface="Arial" pitchFamily="34" charset="0"/>
              </a:rPr>
              <a:t>Logistikutskottet</a:t>
            </a:r>
            <a:endParaRPr kumimoji="0" lang="en-SE" sz="2000" b="0" i="0" u="none" strike="noStrike" kern="0" cap="none" spc="0" normalizeH="0" baseline="0" noProof="0" err="1">
              <a:ln>
                <a:noFill/>
              </a:ln>
              <a:solidFill>
                <a:srgbClr val="FFFFFF"/>
              </a:solidFill>
              <a:effectLst/>
              <a:uLnTx/>
              <a:uFillTx/>
              <a:latin typeface="Arial" pitchFamily="34" charset="0"/>
              <a:ea typeface="+mn-ea"/>
              <a:cs typeface="Arial" pitchFamily="34" charset="0"/>
            </a:endParaRPr>
          </a:p>
        </p:txBody>
      </p:sp>
      <p:sp>
        <p:nvSpPr>
          <p:cNvPr id="15" name="Rounded Rectangle 3">
            <a:extLst>
              <a:ext uri="{FF2B5EF4-FFF2-40B4-BE49-F238E27FC236}">
                <a16:creationId xmlns:a16="http://schemas.microsoft.com/office/drawing/2014/main" id="{E19AF375-3820-AB22-B25E-D68D60A5AF79}"/>
              </a:ext>
            </a:extLst>
          </p:cNvPr>
          <p:cNvSpPr/>
          <p:nvPr/>
        </p:nvSpPr>
        <p:spPr>
          <a:xfrm>
            <a:off x="712611" y="3599552"/>
            <a:ext cx="9965186" cy="350875"/>
          </a:xfrm>
          <a:prstGeom prst="roundRect">
            <a:avLst/>
          </a:prstGeom>
          <a:solidFill>
            <a:srgbClr val="2375BB"/>
          </a:solidFill>
          <a:ln w="25400" cap="flat" cmpd="sng" algn="ctr">
            <a:noFill/>
            <a:prstDash val="solid"/>
          </a:ln>
          <a:effectLst/>
        </p:spPr>
        <p:txBody>
          <a:bodyPr rtlCol="0" anchor="ctr"/>
          <a:lstStyle/>
          <a:p>
            <a:pPr marL="0" marR="0" lvl="0" indent="0" algn="ctr" defTabSz="914400" eaLnBrk="1" fontAlgn="auto" latinLnBrk="0" hangingPunct="1">
              <a:lnSpc>
                <a:spcPct val="90000"/>
              </a:lnSpc>
              <a:spcBef>
                <a:spcPts val="600"/>
              </a:spcBef>
              <a:spcAft>
                <a:spcPts val="0"/>
              </a:spcAft>
              <a:buClrTx/>
              <a:buSzTx/>
              <a:buFontTx/>
              <a:buNone/>
              <a:tabLst/>
              <a:defRPr/>
            </a:pPr>
            <a:r>
              <a:rPr kumimoji="0" lang="sv-SE" sz="2000" b="0" i="0" u="none" strike="noStrike" kern="0" cap="none" spc="0" normalizeH="0" baseline="0" noProof="0">
                <a:ln>
                  <a:noFill/>
                </a:ln>
                <a:solidFill>
                  <a:srgbClr val="FFFFFF"/>
                </a:solidFill>
                <a:effectLst/>
                <a:uLnTx/>
                <a:uFillTx/>
                <a:latin typeface="Arial" pitchFamily="34" charset="0"/>
                <a:ea typeface="+mn-ea"/>
                <a:cs typeface="Arial" pitchFamily="34" charset="0"/>
              </a:rPr>
              <a:t>Styrelsen –</a:t>
            </a:r>
            <a:r>
              <a:rPr kumimoji="0" lang="en-SE" sz="2000" b="0" i="0" u="none" strike="noStrike" kern="0" cap="none" spc="0" normalizeH="0" baseline="0" noProof="0">
                <a:ln>
                  <a:noFill/>
                </a:ln>
                <a:solidFill>
                  <a:srgbClr val="FFFFFF"/>
                </a:solidFill>
                <a:effectLst/>
                <a:uLnTx/>
                <a:uFillTx/>
                <a:latin typeface="Arial" pitchFamily="34" charset="0"/>
                <a:ea typeface="+mn-ea"/>
                <a:cs typeface="Arial" pitchFamily="34" charset="0"/>
              </a:rPr>
              <a:t> Inplanerade möten</a:t>
            </a:r>
            <a:endParaRPr kumimoji="0" lang="sv-SE" sz="2000" b="0" i="0" u="none" strike="noStrike" kern="0" cap="none" spc="0" normalizeH="0" baseline="0" noProof="0">
              <a:ln>
                <a:noFill/>
              </a:ln>
              <a:solidFill>
                <a:srgbClr val="FFFFFF"/>
              </a:solidFill>
              <a:effectLst/>
              <a:uLnTx/>
              <a:uFillTx/>
              <a:latin typeface="Arial" pitchFamily="34" charset="0"/>
              <a:ea typeface="+mn-ea"/>
              <a:cs typeface="Arial" pitchFamily="34" charset="0"/>
            </a:endParaRPr>
          </a:p>
        </p:txBody>
      </p:sp>
      <p:sp>
        <p:nvSpPr>
          <p:cNvPr id="4" name="Title 3">
            <a:extLst>
              <a:ext uri="{FF2B5EF4-FFF2-40B4-BE49-F238E27FC236}">
                <a16:creationId xmlns:a16="http://schemas.microsoft.com/office/drawing/2014/main" id="{5ADA2EA4-6D99-2D64-7EFC-0E0B0981BB0A}"/>
              </a:ext>
            </a:extLst>
          </p:cNvPr>
          <p:cNvSpPr>
            <a:spLocks noGrp="1"/>
          </p:cNvSpPr>
          <p:nvPr>
            <p:ph type="title"/>
          </p:nvPr>
        </p:nvSpPr>
        <p:spPr/>
        <p:txBody>
          <a:bodyPr/>
          <a:lstStyle/>
          <a:p>
            <a:r>
              <a:rPr lang="sv-SE">
                <a:cs typeface="Arial"/>
              </a:rPr>
              <a:t>Mötesplan 2024 Anläggningsutskottet</a:t>
            </a:r>
            <a:endParaRPr lang="en-SE"/>
          </a:p>
        </p:txBody>
      </p:sp>
    </p:spTree>
    <p:extLst>
      <p:ext uri="{BB962C8B-B14F-4D97-AF65-F5344CB8AC3E}">
        <p14:creationId xmlns:p14="http://schemas.microsoft.com/office/powerpoint/2010/main" val="1727193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54A69-FEE0-46F8-92E9-22D38984DAC9}"/>
              </a:ext>
            </a:extLst>
          </p:cNvPr>
          <p:cNvSpPr>
            <a:spLocks noGrp="1"/>
          </p:cNvSpPr>
          <p:nvPr>
            <p:ph type="title"/>
          </p:nvPr>
        </p:nvSpPr>
        <p:spPr/>
        <p:txBody>
          <a:bodyPr/>
          <a:lstStyle/>
          <a:p>
            <a:r>
              <a:rPr lang="en-US"/>
              <a:t>Information BEAst</a:t>
            </a:r>
            <a:endParaRPr lang="en-SE"/>
          </a:p>
        </p:txBody>
      </p:sp>
      <p:sp>
        <p:nvSpPr>
          <p:cNvPr id="3" name="Content Placeholder 2">
            <a:extLst>
              <a:ext uri="{FF2B5EF4-FFF2-40B4-BE49-F238E27FC236}">
                <a16:creationId xmlns:a16="http://schemas.microsoft.com/office/drawing/2014/main" id="{2356E885-0650-41CA-92AB-9360307B6F18}"/>
              </a:ext>
            </a:extLst>
          </p:cNvPr>
          <p:cNvSpPr>
            <a:spLocks noGrp="1"/>
          </p:cNvSpPr>
          <p:nvPr>
            <p:ph sz="quarter" idx="14"/>
          </p:nvPr>
        </p:nvSpPr>
        <p:spPr>
          <a:xfrm>
            <a:off x="385080" y="1773236"/>
            <a:ext cx="11549012" cy="4760729"/>
          </a:xfrm>
        </p:spPr>
        <p:txBody>
          <a:bodyPr>
            <a:normAutofit/>
          </a:bodyPr>
          <a:lstStyle/>
          <a:p>
            <a:r>
              <a:rPr lang="sv-SE" dirty="0">
                <a:cs typeface="Arial"/>
              </a:rPr>
              <a:t>Ny version av BEAst </a:t>
            </a:r>
            <a:r>
              <a:rPr lang="sv-SE" dirty="0" err="1">
                <a:cs typeface="Arial"/>
              </a:rPr>
              <a:t>Supply</a:t>
            </a:r>
            <a:r>
              <a:rPr lang="sv-SE" dirty="0">
                <a:cs typeface="Arial"/>
              </a:rPr>
              <a:t> 4 publicerad</a:t>
            </a:r>
          </a:p>
          <a:p>
            <a:r>
              <a:rPr lang="sv-SE" dirty="0">
                <a:cs typeface="Arial"/>
              </a:rPr>
              <a:t>Ny version av mallarna på Avtalsguiden publicerade</a:t>
            </a:r>
          </a:p>
          <a:p>
            <a:r>
              <a:rPr lang="sv-SE" dirty="0">
                <a:cs typeface="Arial"/>
              </a:rPr>
              <a:t>Bygg- och installationsutskottet</a:t>
            </a:r>
          </a:p>
          <a:p>
            <a:pPr marL="401320" lvl="1" indent="-204470"/>
            <a:r>
              <a:rPr lang="sv-SE" dirty="0">
                <a:cs typeface="Arial"/>
              </a:rPr>
              <a:t>Fokusgrupp – Destinationsdata</a:t>
            </a:r>
          </a:p>
          <a:p>
            <a:pPr marL="401320" lvl="1" indent="-204470"/>
            <a:r>
              <a:rPr lang="sv-SE" dirty="0">
                <a:cs typeface="Arial"/>
              </a:rPr>
              <a:t>Fokusgrupp – Offertförfrågan och offert</a:t>
            </a:r>
          </a:p>
          <a:p>
            <a:pPr marL="401320" lvl="1" indent="-204470"/>
            <a:r>
              <a:rPr lang="sv-SE" dirty="0">
                <a:cs typeface="Arial"/>
              </a:rPr>
              <a:t>Fokusgrupp – Katalog (produkt- och priskatalog)</a:t>
            </a:r>
          </a:p>
          <a:p>
            <a:r>
              <a:rPr lang="sv-SE" dirty="0">
                <a:cs typeface="Arial"/>
              </a:rPr>
              <a:t>Hyresutskottet i avvaktande på ny ordförande </a:t>
            </a:r>
          </a:p>
          <a:p>
            <a:r>
              <a:rPr lang="sv-SE" dirty="0"/>
              <a:t>BEAst deltar i Smart </a:t>
            </a:r>
            <a:r>
              <a:rPr lang="sv-SE" dirty="0" err="1"/>
              <a:t>Build</a:t>
            </a:r>
            <a:r>
              <a:rPr lang="sv-SE" dirty="0"/>
              <a:t> Environment projekt gällande </a:t>
            </a:r>
            <a:r>
              <a:rPr lang="sv-SE" dirty="0" err="1"/>
              <a:t>datamallar</a:t>
            </a:r>
            <a:endParaRPr lang="sv-SE" dirty="0"/>
          </a:p>
          <a:p>
            <a:pPr lvl="1"/>
            <a:r>
              <a:rPr lang="sv-SE" dirty="0"/>
              <a:t>BEAst del är att ta fram ett sätt att skicka datamallsegenskaper i Peppol samt utveckla en tjänst (i testmiljö) för att få produktdatablad ifrån </a:t>
            </a:r>
            <a:r>
              <a:rPr lang="sv-SE" dirty="0" err="1"/>
              <a:t>Peppolnätverket</a:t>
            </a:r>
            <a:endParaRPr lang="sv-SE" dirty="0"/>
          </a:p>
          <a:p>
            <a:r>
              <a:rPr lang="sv-SE" dirty="0"/>
              <a:t>Peppol </a:t>
            </a:r>
            <a:r>
              <a:rPr lang="sv-SE" dirty="0" err="1"/>
              <a:t>Logistics</a:t>
            </a:r>
            <a:endParaRPr lang="sv-SE" dirty="0"/>
          </a:p>
          <a:p>
            <a:pPr lvl="1"/>
            <a:r>
              <a:rPr lang="sv-SE" dirty="0"/>
              <a:t>Är nu uppstartad och kommer att påbörja arbetet med RFC under hösten</a:t>
            </a:r>
          </a:p>
          <a:p>
            <a:endParaRPr lang="sv-SE" dirty="0"/>
          </a:p>
        </p:txBody>
      </p:sp>
    </p:spTree>
    <p:extLst>
      <p:ext uri="{BB962C8B-B14F-4D97-AF65-F5344CB8AC3E}">
        <p14:creationId xmlns:p14="http://schemas.microsoft.com/office/powerpoint/2010/main" val="1531244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9429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30F944-E452-FA8E-75A7-C5C97FAA0322}"/>
              </a:ext>
            </a:extLst>
          </p:cNvPr>
          <p:cNvSpPr>
            <a:spLocks noGrp="1"/>
          </p:cNvSpPr>
          <p:nvPr>
            <p:ph type="title"/>
          </p:nvPr>
        </p:nvSpPr>
        <p:spPr/>
        <p:txBody>
          <a:bodyPr/>
          <a:lstStyle/>
          <a:p>
            <a:r>
              <a:rPr lang="en-GB" err="1"/>
              <a:t>Projektförslag</a:t>
            </a:r>
            <a:r>
              <a:rPr lang="en-GB"/>
              <a:t> – </a:t>
            </a:r>
            <a:r>
              <a:rPr lang="en-GB" err="1"/>
              <a:t>Affärsdata</a:t>
            </a:r>
            <a:r>
              <a:rPr lang="en-GB"/>
              <a:t> NU! status</a:t>
            </a:r>
            <a:endParaRPr lang="sv"/>
          </a:p>
        </p:txBody>
      </p:sp>
      <p:sp>
        <p:nvSpPr>
          <p:cNvPr id="4" name="Rectangle 1">
            <a:extLst>
              <a:ext uri="{FF2B5EF4-FFF2-40B4-BE49-F238E27FC236}">
                <a16:creationId xmlns:a16="http://schemas.microsoft.com/office/drawing/2014/main" id="{32FC5C82-D07F-E75E-5331-4BCC5E314962}"/>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sv"/>
          </a:p>
        </p:txBody>
      </p:sp>
      <p:sp>
        <p:nvSpPr>
          <p:cNvPr id="6" name="Content Placeholder 2">
            <a:extLst>
              <a:ext uri="{FF2B5EF4-FFF2-40B4-BE49-F238E27FC236}">
                <a16:creationId xmlns:a16="http://schemas.microsoft.com/office/drawing/2014/main" id="{53F3DD3D-E070-5AA6-14B6-719FE5816D77}"/>
              </a:ext>
            </a:extLst>
          </p:cNvPr>
          <p:cNvSpPr>
            <a:spLocks noGrp="1"/>
          </p:cNvSpPr>
          <p:nvPr>
            <p:ph sz="quarter" idx="14"/>
          </p:nvPr>
        </p:nvSpPr>
        <p:spPr>
          <a:xfrm>
            <a:off x="385080" y="1773237"/>
            <a:ext cx="10191600" cy="2568761"/>
          </a:xfrm>
        </p:spPr>
        <p:txBody>
          <a:bodyPr/>
          <a:lstStyle/>
          <a:p>
            <a:pPr marL="0" indent="0">
              <a:buNone/>
            </a:pPr>
            <a:r>
              <a:rPr lang="sv-SE" sz="1800" b="1">
                <a:effectLst/>
                <a:latin typeface="Cambria" panose="02040503050406030204" pitchFamily="18" charset="0"/>
                <a:ea typeface="Cambria" panose="02040503050406030204" pitchFamily="18" charset="0"/>
                <a:cs typeface="Times New Roman" panose="02020603050405020304" pitchFamily="18" charset="0"/>
              </a:rPr>
              <a:t>Projektidé</a:t>
            </a:r>
          </a:p>
          <a:p>
            <a:pPr marL="0" indent="0">
              <a:buNone/>
            </a:pPr>
            <a:r>
              <a:rPr lang="sv-SE" sz="1800">
                <a:effectLst/>
                <a:latin typeface="Cambria" panose="02040503050406030204" pitchFamily="18" charset="0"/>
                <a:ea typeface="Cambria" panose="02040503050406030204" pitchFamily="18" charset="0"/>
                <a:cs typeface="Times New Roman" panose="02020603050405020304" pitchFamily="18" charset="0"/>
              </a:rPr>
              <a:t>Detta projekt skall </a:t>
            </a:r>
            <a:r>
              <a:rPr lang="sv-SE" sz="1800" b="1">
                <a:effectLst/>
                <a:latin typeface="Cambria" panose="02040503050406030204" pitchFamily="18" charset="0"/>
                <a:ea typeface="Cambria" panose="02040503050406030204" pitchFamily="18" charset="0"/>
                <a:cs typeface="Times New Roman" panose="02020603050405020304" pitchFamily="18" charset="0"/>
              </a:rPr>
              <a:t>implementera nya delar av byggbranschens elektroniska affärsstandard (BEAst)</a:t>
            </a:r>
            <a:r>
              <a:rPr lang="sv-SE" sz="1800">
                <a:effectLst/>
                <a:latin typeface="Cambria" panose="02040503050406030204" pitchFamily="18" charset="0"/>
                <a:ea typeface="Cambria" panose="02040503050406030204" pitchFamily="18" charset="0"/>
                <a:cs typeface="Times New Roman" panose="02020603050405020304" pitchFamily="18" charset="0"/>
              </a:rPr>
              <a:t>. Tidigare utvecklingsprojekt har visat att branschgemensamma digitala verktyg och processer inom </a:t>
            </a:r>
            <a:r>
              <a:rPr lang="sv-SE" sz="1800" err="1">
                <a:effectLst/>
                <a:latin typeface="Cambria" panose="02040503050406030204" pitchFamily="18" charset="0"/>
                <a:ea typeface="Cambria" panose="02040503050406030204" pitchFamily="18" charset="0"/>
                <a:cs typeface="Times New Roman" panose="02020603050405020304" pitchFamily="18" charset="0"/>
              </a:rPr>
              <a:t>supply</a:t>
            </a:r>
            <a:r>
              <a:rPr lang="sv-SE" sz="1800">
                <a:effectLst/>
                <a:latin typeface="Cambria" panose="02040503050406030204" pitchFamily="18" charset="0"/>
                <a:ea typeface="Cambria" panose="02040503050406030204" pitchFamily="18" charset="0"/>
                <a:cs typeface="Times New Roman" panose="02020603050405020304" pitchFamily="18" charset="0"/>
              </a:rPr>
              <a:t> </a:t>
            </a:r>
            <a:r>
              <a:rPr lang="sv-SE" sz="1800" err="1">
                <a:effectLst/>
                <a:latin typeface="Cambria" panose="02040503050406030204" pitchFamily="18" charset="0"/>
                <a:ea typeface="Cambria" panose="02040503050406030204" pitchFamily="18" charset="0"/>
                <a:cs typeface="Times New Roman" panose="02020603050405020304" pitchFamily="18" charset="0"/>
              </a:rPr>
              <a:t>chain</a:t>
            </a:r>
            <a:r>
              <a:rPr lang="sv-SE" sz="1800">
                <a:effectLst/>
                <a:latin typeface="Cambria" panose="02040503050406030204" pitchFamily="18" charset="0"/>
                <a:ea typeface="Cambria" panose="02040503050406030204" pitchFamily="18" charset="0"/>
                <a:cs typeface="Times New Roman" panose="02020603050405020304" pitchFamily="18" charset="0"/>
              </a:rPr>
              <a:t> behövs för att branschen på ett samhällsekonomiskt sätt skall kunna redovisa klimatdata enligt Boverkets krav (Boverket, 2018), och transportdata enligt Trafikverkets krav (Trafikverket, 2022). Utöver spårbarhet och redovisning av klimatdata har tidigare studier visat att en gemensam informationsstandard för kommunikation i försörjningskedjan ger en transparens som får positiva effekter på produktivitet, resurseffektivitet, administration och arbetsmiljö (KPMG, 2021). Med den digitala följesedeln på plats har vi möjlighet att spåra och redovisa klimatdata. </a:t>
            </a:r>
            <a:r>
              <a:rPr lang="sv-SE" sz="1800" b="1">
                <a:effectLst/>
                <a:latin typeface="Cambria" panose="02040503050406030204" pitchFamily="18" charset="0"/>
                <a:ea typeface="Cambria" panose="02040503050406030204" pitchFamily="18" charset="0"/>
                <a:cs typeface="Times New Roman" panose="02020603050405020304" pitchFamily="18" charset="0"/>
              </a:rPr>
              <a:t>Lyckas vi implementera övriga delar av standarden påverkar vi byggkedjan på ett sätt som faktiskt sänker klimatavtrycket genom effektivare logistik och byggproduktion.</a:t>
            </a:r>
          </a:p>
          <a:p>
            <a:pPr marL="0" indent="0">
              <a:buNone/>
            </a:pPr>
            <a:r>
              <a:rPr lang="sv-SE" sz="1800" b="1">
                <a:latin typeface="Cambria" panose="02040503050406030204" pitchFamily="18" charset="0"/>
                <a:ea typeface="Cambria" panose="02040503050406030204" pitchFamily="18" charset="0"/>
                <a:cs typeface="Times New Roman" panose="02020603050405020304" pitchFamily="18" charset="0"/>
              </a:rPr>
              <a:t>Status: </a:t>
            </a:r>
            <a:r>
              <a:rPr lang="sv-SE" sz="1800" err="1">
                <a:latin typeface="Cambria" panose="02040503050406030204" pitchFamily="18" charset="0"/>
                <a:ea typeface="Cambria" panose="02040503050406030204" pitchFamily="18" charset="0"/>
                <a:cs typeface="Times New Roman" panose="02020603050405020304" pitchFamily="18" charset="0"/>
              </a:rPr>
              <a:t>Vinova</a:t>
            </a:r>
            <a:r>
              <a:rPr lang="sv-SE" sz="1800">
                <a:latin typeface="Cambria" panose="02040503050406030204" pitchFamily="18" charset="0"/>
                <a:ea typeface="Cambria" panose="02040503050406030204" pitchFamily="18" charset="0"/>
                <a:cs typeface="Times New Roman" panose="02020603050405020304" pitchFamily="18" charset="0"/>
              </a:rPr>
              <a:t>-utlysningen är förmodligen är sämre matchning mot ansökan än vad vi först tänkt</a:t>
            </a:r>
          </a:p>
          <a:p>
            <a:pPr marL="0" indent="0">
              <a:buNone/>
            </a:pPr>
            <a:r>
              <a:rPr lang="sv-SE" sz="1800">
                <a:latin typeface="Cambria" panose="02040503050406030204" pitchFamily="18" charset="0"/>
                <a:ea typeface="Cambria" panose="02040503050406030204" pitchFamily="18" charset="0"/>
                <a:cs typeface="Times New Roman" panose="02020603050405020304" pitchFamily="18" charset="0"/>
              </a:rPr>
              <a:t>Vi behöver därför hitta en alternativ finansiering för projektet. </a:t>
            </a:r>
          </a:p>
          <a:p>
            <a:pPr marL="0" indent="0">
              <a:buNone/>
            </a:pPr>
            <a:r>
              <a:rPr lang="sv-SE" sz="1800">
                <a:latin typeface="Cambria" panose="02040503050406030204" pitchFamily="18" charset="0"/>
                <a:ea typeface="Cambria" panose="02040503050406030204" pitchFamily="18" charset="0"/>
                <a:cs typeface="Times New Roman" panose="02020603050405020304" pitchFamily="18" charset="0"/>
              </a:rPr>
              <a:t>Byggföretagen har </a:t>
            </a:r>
            <a:r>
              <a:rPr lang="sv-SE" sz="1800" err="1">
                <a:latin typeface="Cambria" panose="02040503050406030204" pitchFamily="18" charset="0"/>
                <a:ea typeface="Cambria" panose="02040503050406030204" pitchFamily="18" charset="0"/>
                <a:cs typeface="Times New Roman" panose="02020603050405020304" pitchFamily="18" charset="0"/>
              </a:rPr>
              <a:t>identiferat</a:t>
            </a:r>
            <a:r>
              <a:rPr lang="sv-SE" sz="1800">
                <a:latin typeface="Cambria" panose="02040503050406030204" pitchFamily="18" charset="0"/>
                <a:ea typeface="Cambria" panose="02040503050406030204" pitchFamily="18" charset="0"/>
                <a:cs typeface="Times New Roman" panose="02020603050405020304" pitchFamily="18" charset="0"/>
              </a:rPr>
              <a:t> </a:t>
            </a:r>
            <a:r>
              <a:rPr lang="sv-SE" sz="1800" err="1">
                <a:latin typeface="Cambria" panose="02040503050406030204" pitchFamily="18" charset="0"/>
                <a:ea typeface="Cambria" panose="02040503050406030204" pitchFamily="18" charset="0"/>
                <a:cs typeface="Times New Roman" panose="02020603050405020304" pitchFamily="18" charset="0"/>
              </a:rPr>
              <a:t>datamallar</a:t>
            </a:r>
            <a:r>
              <a:rPr lang="sv-SE" sz="1800">
                <a:latin typeface="Cambria" panose="02040503050406030204" pitchFamily="18" charset="0"/>
                <a:ea typeface="Cambria" panose="02040503050406030204" pitchFamily="18" charset="0"/>
                <a:cs typeface="Times New Roman" panose="02020603050405020304" pitchFamily="18" charset="0"/>
              </a:rPr>
              <a:t> för byggsystem som högre prioriterat i dagsläget</a:t>
            </a:r>
          </a:p>
          <a:p>
            <a:pPr marL="0" indent="0">
              <a:buNone/>
            </a:pPr>
            <a:r>
              <a:rPr lang="sv-SE" sz="1800">
                <a:latin typeface="Cambria" panose="02040503050406030204" pitchFamily="18" charset="0"/>
                <a:ea typeface="Cambria" panose="02040503050406030204" pitchFamily="18" charset="0"/>
                <a:cs typeface="Times New Roman" panose="02020603050405020304" pitchFamily="18" charset="0"/>
              </a:rPr>
              <a:t>Entreprenörer lägger mycket av sin tid på att implementera digitala följesedlar</a:t>
            </a:r>
            <a:endParaRPr lang="LID4096"/>
          </a:p>
        </p:txBody>
      </p:sp>
    </p:spTree>
    <p:extLst>
      <p:ext uri="{BB962C8B-B14F-4D97-AF65-F5344CB8AC3E}">
        <p14:creationId xmlns:p14="http://schemas.microsoft.com/office/powerpoint/2010/main" val="1878374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p:cNvSpPr>
            <a:spLocks noGrp="1"/>
          </p:cNvSpPr>
          <p:nvPr>
            <p:ph type="title"/>
          </p:nvPr>
        </p:nvSpPr>
        <p:spPr>
          <a:xfrm>
            <a:off x="385080" y="197634"/>
            <a:ext cx="11390313" cy="1097766"/>
          </a:xfrm>
        </p:spPr>
        <p:txBody>
          <a:bodyPr/>
          <a:lstStyle/>
          <a:p>
            <a:r>
              <a:rPr lang="sv-SE"/>
              <a:t>Road map</a:t>
            </a:r>
          </a:p>
        </p:txBody>
      </p:sp>
      <p:graphicFrame>
        <p:nvGraphicFramePr>
          <p:cNvPr id="4" name="Content Placeholder 3">
            <a:extLst>
              <a:ext uri="{FF2B5EF4-FFF2-40B4-BE49-F238E27FC236}">
                <a16:creationId xmlns:a16="http://schemas.microsoft.com/office/drawing/2014/main" id="{4BF3EA85-7963-24FE-A6D5-46E23F9F37AF}"/>
              </a:ext>
            </a:extLst>
          </p:cNvPr>
          <p:cNvGraphicFramePr>
            <a:graphicFrameLocks noGrp="1"/>
          </p:cNvGraphicFramePr>
          <p:nvPr>
            <p:ph sz="quarter" idx="14"/>
          </p:nvPr>
        </p:nvGraphicFramePr>
        <p:xfrm>
          <a:off x="385762" y="1773238"/>
          <a:ext cx="11505919" cy="288901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Rounded Corners 2">
            <a:extLst>
              <a:ext uri="{FF2B5EF4-FFF2-40B4-BE49-F238E27FC236}">
                <a16:creationId xmlns:a16="http://schemas.microsoft.com/office/drawing/2014/main" id="{5C425B04-7787-84B5-4B96-DFBBC1BD8529}"/>
              </a:ext>
            </a:extLst>
          </p:cNvPr>
          <p:cNvSpPr/>
          <p:nvPr/>
        </p:nvSpPr>
        <p:spPr>
          <a:xfrm>
            <a:off x="7433430" y="5229037"/>
            <a:ext cx="3331552" cy="1333757"/>
          </a:xfrm>
          <a:prstGeom prst="roundRect">
            <a:avLst>
              <a:gd name="adj" fmla="val 7792"/>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en-SE" sz="2000" err="1">
              <a:solidFill>
                <a:srgbClr val="FFFFFF"/>
              </a:solidFill>
              <a:latin typeface="Arial" pitchFamily="34" charset="0"/>
              <a:cs typeface="Arial" pitchFamily="34" charset="0"/>
            </a:endParaRPr>
          </a:p>
        </p:txBody>
      </p:sp>
      <p:sp>
        <p:nvSpPr>
          <p:cNvPr id="5" name="TextBox 4">
            <a:extLst>
              <a:ext uri="{FF2B5EF4-FFF2-40B4-BE49-F238E27FC236}">
                <a16:creationId xmlns:a16="http://schemas.microsoft.com/office/drawing/2014/main" id="{CDA1DD41-EE28-C811-AE11-8123BDFB87DD}"/>
              </a:ext>
            </a:extLst>
          </p:cNvPr>
          <p:cNvSpPr txBox="1"/>
          <p:nvPr/>
        </p:nvSpPr>
        <p:spPr>
          <a:xfrm>
            <a:off x="7566073" y="5145298"/>
            <a:ext cx="1317990" cy="286232"/>
          </a:xfrm>
          <a:prstGeom prst="rect">
            <a:avLst/>
          </a:prstGeom>
          <a:solidFill>
            <a:schemeClr val="tx1"/>
          </a:solidFill>
        </p:spPr>
        <p:txBody>
          <a:bodyPr wrap="none" rtlCol="0">
            <a:spAutoFit/>
          </a:bodyPr>
          <a:lstStyle/>
          <a:p>
            <a:pPr>
              <a:lnSpc>
                <a:spcPct val="90000"/>
              </a:lnSpc>
              <a:spcBef>
                <a:spcPts val="600"/>
              </a:spcBef>
            </a:pPr>
            <a:r>
              <a:rPr lang="sv-SE" sz="1400">
                <a:solidFill>
                  <a:schemeClr val="bg2">
                    <a:lumMod val="65000"/>
                    <a:lumOff val="35000"/>
                  </a:schemeClr>
                </a:solidFill>
                <a:cs typeface="Arial" pitchFamily="34" charset="0"/>
              </a:rPr>
              <a:t>Färgbetydelse</a:t>
            </a:r>
            <a:endParaRPr lang="en-SE" sz="1400" err="1">
              <a:solidFill>
                <a:schemeClr val="bg2">
                  <a:lumMod val="65000"/>
                  <a:lumOff val="35000"/>
                </a:schemeClr>
              </a:solidFill>
              <a:latin typeface="Arial" pitchFamily="34" charset="0"/>
              <a:cs typeface="Arial" pitchFamily="34" charset="0"/>
            </a:endParaRPr>
          </a:p>
        </p:txBody>
      </p:sp>
      <p:sp>
        <p:nvSpPr>
          <p:cNvPr id="6" name="Rectangle: Rounded Corners 5">
            <a:extLst>
              <a:ext uri="{FF2B5EF4-FFF2-40B4-BE49-F238E27FC236}">
                <a16:creationId xmlns:a16="http://schemas.microsoft.com/office/drawing/2014/main" id="{0B749F3C-2274-BDF4-7A8C-0DFFC6240E55}"/>
              </a:ext>
            </a:extLst>
          </p:cNvPr>
          <p:cNvSpPr/>
          <p:nvPr/>
        </p:nvSpPr>
        <p:spPr>
          <a:xfrm>
            <a:off x="7720205" y="5549591"/>
            <a:ext cx="216310" cy="216309"/>
          </a:xfrm>
          <a:prstGeom prst="roundRec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en-SE" sz="2000" err="1">
              <a:solidFill>
                <a:srgbClr val="FFFFFF"/>
              </a:solidFill>
              <a:latin typeface="Arial" pitchFamily="34" charset="0"/>
              <a:cs typeface="Arial" pitchFamily="34" charset="0"/>
            </a:endParaRPr>
          </a:p>
        </p:txBody>
      </p:sp>
      <p:sp>
        <p:nvSpPr>
          <p:cNvPr id="7" name="Rectangle: Rounded Corners 6">
            <a:extLst>
              <a:ext uri="{FF2B5EF4-FFF2-40B4-BE49-F238E27FC236}">
                <a16:creationId xmlns:a16="http://schemas.microsoft.com/office/drawing/2014/main" id="{D731CA54-1C56-03AD-B808-8B2FEBA78079}"/>
              </a:ext>
            </a:extLst>
          </p:cNvPr>
          <p:cNvSpPr/>
          <p:nvPr/>
        </p:nvSpPr>
        <p:spPr>
          <a:xfrm>
            <a:off x="7720205" y="5901702"/>
            <a:ext cx="216310" cy="216309"/>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en-SE" sz="2000" err="1">
              <a:solidFill>
                <a:srgbClr val="FFFFFF"/>
              </a:solidFill>
              <a:latin typeface="Arial" pitchFamily="34" charset="0"/>
              <a:cs typeface="Arial" pitchFamily="34" charset="0"/>
            </a:endParaRPr>
          </a:p>
        </p:txBody>
      </p:sp>
      <p:sp>
        <p:nvSpPr>
          <p:cNvPr id="8" name="Rectangle: Rounded Corners 7">
            <a:extLst>
              <a:ext uri="{FF2B5EF4-FFF2-40B4-BE49-F238E27FC236}">
                <a16:creationId xmlns:a16="http://schemas.microsoft.com/office/drawing/2014/main" id="{8FA1BC4D-7507-A654-114A-5EB03B2E3328}"/>
              </a:ext>
            </a:extLst>
          </p:cNvPr>
          <p:cNvSpPr/>
          <p:nvPr/>
        </p:nvSpPr>
        <p:spPr>
          <a:xfrm>
            <a:off x="7720205" y="6253813"/>
            <a:ext cx="216310" cy="216309"/>
          </a:xfrm>
          <a:prstGeom prst="roundRect">
            <a:avLst/>
          </a:prstGeom>
          <a:solidFill>
            <a:srgbClr val="A5A5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en-SE" sz="2000" err="1">
              <a:solidFill>
                <a:srgbClr val="FFFFFF"/>
              </a:solidFill>
              <a:latin typeface="Arial" pitchFamily="34" charset="0"/>
              <a:cs typeface="Arial" pitchFamily="34" charset="0"/>
            </a:endParaRPr>
          </a:p>
        </p:txBody>
      </p:sp>
      <p:sp>
        <p:nvSpPr>
          <p:cNvPr id="9" name="TextBox 8">
            <a:extLst>
              <a:ext uri="{FF2B5EF4-FFF2-40B4-BE49-F238E27FC236}">
                <a16:creationId xmlns:a16="http://schemas.microsoft.com/office/drawing/2014/main" id="{6EFCA498-E745-22EE-60D7-64B3F7125B9D}"/>
              </a:ext>
            </a:extLst>
          </p:cNvPr>
          <p:cNvSpPr txBox="1"/>
          <p:nvPr/>
        </p:nvSpPr>
        <p:spPr>
          <a:xfrm>
            <a:off x="7968095" y="5532370"/>
            <a:ext cx="2412840" cy="258532"/>
          </a:xfrm>
          <a:prstGeom prst="rect">
            <a:avLst/>
          </a:prstGeom>
          <a:noFill/>
        </p:spPr>
        <p:txBody>
          <a:bodyPr wrap="none" rtlCol="0">
            <a:spAutoFit/>
          </a:bodyPr>
          <a:lstStyle/>
          <a:p>
            <a:pPr>
              <a:lnSpc>
                <a:spcPct val="90000"/>
              </a:lnSpc>
              <a:spcBef>
                <a:spcPts val="600"/>
              </a:spcBef>
            </a:pPr>
            <a:r>
              <a:rPr lang="sv-SE" sz="1200">
                <a:solidFill>
                  <a:schemeClr val="bg2">
                    <a:lumMod val="65000"/>
                    <a:lumOff val="35000"/>
                  </a:schemeClr>
                </a:solidFill>
                <a:latin typeface="Arial" pitchFamily="34" charset="0"/>
                <a:cs typeface="Arial" pitchFamily="34" charset="0"/>
              </a:rPr>
              <a:t>Finns i Peppol &amp; BEAst </a:t>
            </a:r>
            <a:r>
              <a:rPr lang="sv-SE" sz="1200" err="1">
                <a:solidFill>
                  <a:schemeClr val="bg2">
                    <a:lumMod val="65000"/>
                    <a:lumOff val="35000"/>
                  </a:schemeClr>
                </a:solidFill>
                <a:latin typeface="Arial" pitchFamily="34" charset="0"/>
                <a:cs typeface="Arial" pitchFamily="34" charset="0"/>
              </a:rPr>
              <a:t>Supply</a:t>
            </a:r>
            <a:r>
              <a:rPr lang="sv-SE" sz="1200">
                <a:solidFill>
                  <a:schemeClr val="bg2">
                    <a:lumMod val="65000"/>
                    <a:lumOff val="35000"/>
                  </a:schemeClr>
                </a:solidFill>
                <a:latin typeface="Arial" pitchFamily="34" charset="0"/>
                <a:cs typeface="Arial" pitchFamily="34" charset="0"/>
              </a:rPr>
              <a:t> 4</a:t>
            </a:r>
            <a:endParaRPr lang="en-SE" sz="1200" err="1">
              <a:solidFill>
                <a:schemeClr val="bg2">
                  <a:lumMod val="65000"/>
                  <a:lumOff val="35000"/>
                </a:schemeClr>
              </a:solidFill>
              <a:latin typeface="Arial" pitchFamily="34" charset="0"/>
              <a:cs typeface="Arial" pitchFamily="34" charset="0"/>
            </a:endParaRPr>
          </a:p>
        </p:txBody>
      </p:sp>
      <p:sp>
        <p:nvSpPr>
          <p:cNvPr id="10" name="TextBox 9">
            <a:extLst>
              <a:ext uri="{FF2B5EF4-FFF2-40B4-BE49-F238E27FC236}">
                <a16:creationId xmlns:a16="http://schemas.microsoft.com/office/drawing/2014/main" id="{055907FF-E026-93BB-0A24-251883721656}"/>
              </a:ext>
            </a:extLst>
          </p:cNvPr>
          <p:cNvSpPr txBox="1"/>
          <p:nvPr/>
        </p:nvSpPr>
        <p:spPr>
          <a:xfrm>
            <a:off x="8018304" y="5880590"/>
            <a:ext cx="1156086" cy="258532"/>
          </a:xfrm>
          <a:prstGeom prst="rect">
            <a:avLst/>
          </a:prstGeom>
          <a:noFill/>
        </p:spPr>
        <p:txBody>
          <a:bodyPr wrap="none" rtlCol="0">
            <a:spAutoFit/>
          </a:bodyPr>
          <a:lstStyle/>
          <a:p>
            <a:pPr>
              <a:lnSpc>
                <a:spcPct val="90000"/>
              </a:lnSpc>
              <a:spcBef>
                <a:spcPts val="600"/>
              </a:spcBef>
            </a:pPr>
            <a:r>
              <a:rPr lang="sv-SE" sz="1200">
                <a:solidFill>
                  <a:schemeClr val="bg2">
                    <a:lumMod val="65000"/>
                    <a:lumOff val="35000"/>
                  </a:schemeClr>
                </a:solidFill>
                <a:cs typeface="Arial" pitchFamily="34" charset="0"/>
              </a:rPr>
              <a:t>Finns i Peppol</a:t>
            </a:r>
            <a:endParaRPr lang="en-SE" sz="1200" err="1">
              <a:solidFill>
                <a:schemeClr val="bg2">
                  <a:lumMod val="65000"/>
                  <a:lumOff val="35000"/>
                </a:schemeClr>
              </a:solidFill>
              <a:latin typeface="Arial" pitchFamily="34" charset="0"/>
              <a:cs typeface="Arial" pitchFamily="34" charset="0"/>
            </a:endParaRPr>
          </a:p>
        </p:txBody>
      </p:sp>
      <p:sp>
        <p:nvSpPr>
          <p:cNvPr id="11" name="TextBox 10">
            <a:extLst>
              <a:ext uri="{FF2B5EF4-FFF2-40B4-BE49-F238E27FC236}">
                <a16:creationId xmlns:a16="http://schemas.microsoft.com/office/drawing/2014/main" id="{435DCECD-8E6A-54FF-915D-6F047F120B4E}"/>
              </a:ext>
            </a:extLst>
          </p:cNvPr>
          <p:cNvSpPr txBox="1"/>
          <p:nvPr/>
        </p:nvSpPr>
        <p:spPr>
          <a:xfrm>
            <a:off x="8044670" y="6229940"/>
            <a:ext cx="1479892" cy="258532"/>
          </a:xfrm>
          <a:prstGeom prst="rect">
            <a:avLst/>
          </a:prstGeom>
          <a:noFill/>
        </p:spPr>
        <p:txBody>
          <a:bodyPr wrap="none" rtlCol="0">
            <a:spAutoFit/>
          </a:bodyPr>
          <a:lstStyle/>
          <a:p>
            <a:pPr>
              <a:lnSpc>
                <a:spcPct val="90000"/>
              </a:lnSpc>
              <a:spcBef>
                <a:spcPts val="600"/>
              </a:spcBef>
            </a:pPr>
            <a:r>
              <a:rPr lang="sv-SE" sz="1200">
                <a:solidFill>
                  <a:schemeClr val="bg2">
                    <a:lumMod val="65000"/>
                    <a:lumOff val="35000"/>
                  </a:schemeClr>
                </a:solidFill>
                <a:cs typeface="Arial" pitchFamily="34" charset="0"/>
              </a:rPr>
              <a:t>Finns inte i Peppol</a:t>
            </a:r>
            <a:endParaRPr lang="en-SE" sz="1200" err="1">
              <a:solidFill>
                <a:schemeClr val="bg2">
                  <a:lumMod val="65000"/>
                  <a:lumOff val="35000"/>
                </a:schemeClr>
              </a:solidFill>
              <a:latin typeface="Arial" pitchFamily="34" charset="0"/>
              <a:cs typeface="Arial" pitchFamily="34" charset="0"/>
            </a:endParaRPr>
          </a:p>
        </p:txBody>
      </p:sp>
      <p:pic>
        <p:nvPicPr>
          <p:cNvPr id="17" name="Graphic 16" descr="Badge Tick1 with solid fill">
            <a:extLst>
              <a:ext uri="{FF2B5EF4-FFF2-40B4-BE49-F238E27FC236}">
                <a16:creationId xmlns:a16="http://schemas.microsoft.com/office/drawing/2014/main" id="{2CCBB372-3CA4-5A11-9052-1F38DE50103D}"/>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731961" y="2153264"/>
            <a:ext cx="249238" cy="249238"/>
          </a:xfrm>
          <a:prstGeom prst="rect">
            <a:avLst/>
          </a:prstGeom>
        </p:spPr>
      </p:pic>
      <p:graphicFrame>
        <p:nvGraphicFramePr>
          <p:cNvPr id="18" name="Table 17">
            <a:extLst>
              <a:ext uri="{FF2B5EF4-FFF2-40B4-BE49-F238E27FC236}">
                <a16:creationId xmlns:a16="http://schemas.microsoft.com/office/drawing/2014/main" id="{CCF2C1F0-BCE8-CD7E-40B4-5F2BF09B45D3}"/>
              </a:ext>
            </a:extLst>
          </p:cNvPr>
          <p:cNvGraphicFramePr>
            <a:graphicFrameLocks noGrp="1"/>
          </p:cNvGraphicFramePr>
          <p:nvPr/>
        </p:nvGraphicFramePr>
        <p:xfrm>
          <a:off x="390093" y="5041457"/>
          <a:ext cx="5555996" cy="1645920"/>
        </p:xfrm>
        <a:graphic>
          <a:graphicData uri="http://schemas.openxmlformats.org/drawingml/2006/table">
            <a:tbl>
              <a:tblPr firstRow="1" bandRow="1">
                <a:tableStyleId>{5C22544A-7EE6-4342-B048-85BDC9FD1C3A}</a:tableStyleId>
              </a:tblPr>
              <a:tblGrid>
                <a:gridCol w="1723842">
                  <a:extLst>
                    <a:ext uri="{9D8B030D-6E8A-4147-A177-3AD203B41FA5}">
                      <a16:colId xmlns:a16="http://schemas.microsoft.com/office/drawing/2014/main" val="2672805319"/>
                    </a:ext>
                  </a:extLst>
                </a:gridCol>
                <a:gridCol w="1321318">
                  <a:extLst>
                    <a:ext uri="{9D8B030D-6E8A-4147-A177-3AD203B41FA5}">
                      <a16:colId xmlns:a16="http://schemas.microsoft.com/office/drawing/2014/main" val="36808860"/>
                    </a:ext>
                  </a:extLst>
                </a:gridCol>
                <a:gridCol w="1215483">
                  <a:extLst>
                    <a:ext uri="{9D8B030D-6E8A-4147-A177-3AD203B41FA5}">
                      <a16:colId xmlns:a16="http://schemas.microsoft.com/office/drawing/2014/main" val="2954317209"/>
                    </a:ext>
                  </a:extLst>
                </a:gridCol>
                <a:gridCol w="1295353">
                  <a:extLst>
                    <a:ext uri="{9D8B030D-6E8A-4147-A177-3AD203B41FA5}">
                      <a16:colId xmlns:a16="http://schemas.microsoft.com/office/drawing/2014/main" val="4080494735"/>
                    </a:ext>
                  </a:extLst>
                </a:gridCol>
              </a:tblGrid>
              <a:tr h="242848">
                <a:tc>
                  <a:txBody>
                    <a:bodyPr/>
                    <a:lstStyle/>
                    <a:p>
                      <a:r>
                        <a:rPr lang="sv-SE" sz="1200">
                          <a:latin typeface="+mn-lt"/>
                        </a:rPr>
                        <a:t>Dokument</a:t>
                      </a:r>
                      <a:endParaRPr lang="en-SE" sz="1200">
                        <a:latin typeface="+mn-lt"/>
                      </a:endParaRPr>
                    </a:p>
                  </a:txBody>
                  <a:tcPr/>
                </a:tc>
                <a:tc>
                  <a:txBody>
                    <a:bodyPr/>
                    <a:lstStyle/>
                    <a:p>
                      <a:r>
                        <a:rPr lang="sv-SE" sz="1200">
                          <a:latin typeface="+mn-lt"/>
                        </a:rPr>
                        <a:t>Ansökan</a:t>
                      </a:r>
                      <a:endParaRPr lang="en-SE" sz="1200">
                        <a:latin typeface="+mn-lt"/>
                      </a:endParaRPr>
                    </a:p>
                  </a:txBody>
                  <a:tcPr/>
                </a:tc>
                <a:tc>
                  <a:txBody>
                    <a:bodyPr/>
                    <a:lstStyle/>
                    <a:p>
                      <a:r>
                        <a:rPr lang="sv-SE" sz="1200">
                          <a:latin typeface="+mn-lt"/>
                        </a:rPr>
                        <a:t>I Peppol</a:t>
                      </a:r>
                      <a:endParaRPr lang="en-SE" sz="1200">
                        <a:latin typeface="+mn-lt"/>
                      </a:endParaRPr>
                    </a:p>
                  </a:txBody>
                  <a:tcPr/>
                </a:tc>
                <a:tc>
                  <a:txBody>
                    <a:bodyPr/>
                    <a:lstStyle/>
                    <a:p>
                      <a:r>
                        <a:rPr lang="sv-SE" sz="1200">
                          <a:latin typeface="+mn-lt"/>
                        </a:rPr>
                        <a:t>Implementering</a:t>
                      </a:r>
                      <a:endParaRPr lang="en-SE" sz="1200">
                        <a:latin typeface="+mn-lt"/>
                      </a:endParaRPr>
                    </a:p>
                  </a:txBody>
                  <a:tcPr/>
                </a:tc>
                <a:extLst>
                  <a:ext uri="{0D108BD9-81ED-4DB2-BD59-A6C34878D82A}">
                    <a16:rowId xmlns:a16="http://schemas.microsoft.com/office/drawing/2014/main" val="887159119"/>
                  </a:ext>
                </a:extLst>
              </a:tr>
              <a:tr h="242848">
                <a:tc>
                  <a:txBody>
                    <a:bodyPr/>
                    <a:lstStyle/>
                    <a:p>
                      <a:r>
                        <a:rPr lang="sv-SE" sz="1200" noProof="0">
                          <a:latin typeface="+mn-lt"/>
                        </a:rPr>
                        <a:t>Mottagningsbevis</a:t>
                      </a:r>
                    </a:p>
                  </a:txBody>
                  <a:tcPr/>
                </a:tc>
                <a:tc>
                  <a:txBody>
                    <a:bodyPr/>
                    <a:lstStyle/>
                    <a:p>
                      <a:r>
                        <a:rPr lang="sv-SE" sz="1200" noProof="0">
                          <a:latin typeface="+mn-lt"/>
                        </a:rPr>
                        <a:t>-</a:t>
                      </a:r>
                    </a:p>
                  </a:txBody>
                  <a:tcPr/>
                </a:tc>
                <a:tc>
                  <a:txBody>
                    <a:bodyPr/>
                    <a:lstStyle/>
                    <a:p>
                      <a:r>
                        <a:rPr lang="sv-SE" sz="1200" noProof="0">
                          <a:latin typeface="+mn-lt"/>
                        </a:rPr>
                        <a:t>2024-02-26</a:t>
                      </a:r>
                    </a:p>
                  </a:txBody>
                  <a:tcPr/>
                </a:tc>
                <a:tc>
                  <a:txBody>
                    <a:bodyPr/>
                    <a:lstStyle/>
                    <a:p>
                      <a:r>
                        <a:rPr lang="sv-SE" sz="1200" noProof="0">
                          <a:latin typeface="+mn-lt"/>
                        </a:rPr>
                        <a:t>2025 Q2</a:t>
                      </a:r>
                    </a:p>
                  </a:txBody>
                  <a:tcPr/>
                </a:tc>
                <a:extLst>
                  <a:ext uri="{0D108BD9-81ED-4DB2-BD59-A6C34878D82A}">
                    <a16:rowId xmlns:a16="http://schemas.microsoft.com/office/drawing/2014/main" val="2697739325"/>
                  </a:ext>
                </a:extLst>
              </a:tr>
              <a:tr h="242848">
                <a:tc>
                  <a:txBody>
                    <a:bodyPr/>
                    <a:lstStyle/>
                    <a:p>
                      <a:r>
                        <a:rPr lang="sv-SE" sz="1200" noProof="0">
                          <a:latin typeface="+mn-lt"/>
                        </a:rPr>
                        <a:t>Transportdokument</a:t>
                      </a:r>
                    </a:p>
                  </a:txBody>
                  <a:tcPr/>
                </a:tc>
                <a:tc>
                  <a:txBody>
                    <a:bodyPr/>
                    <a:lstStyle/>
                    <a:p>
                      <a:r>
                        <a:rPr lang="sv-SE" sz="1200" noProof="0">
                          <a:latin typeface="+mn-lt"/>
                        </a:rPr>
                        <a:t>Under 2024</a:t>
                      </a:r>
                    </a:p>
                  </a:txBody>
                  <a:tcPr/>
                </a:tc>
                <a:tc>
                  <a:txBody>
                    <a:bodyPr/>
                    <a:lstStyle/>
                    <a:p>
                      <a:r>
                        <a:rPr lang="sv-SE" sz="1200" noProof="0">
                          <a:latin typeface="+mn-lt"/>
                        </a:rPr>
                        <a:t>Under 2025</a:t>
                      </a:r>
                    </a:p>
                  </a:txBody>
                  <a:tcPr/>
                </a:tc>
                <a:tc>
                  <a:txBody>
                    <a:bodyPr/>
                    <a:lstStyle/>
                    <a:p>
                      <a:r>
                        <a:rPr lang="sv-SE" sz="1200" noProof="0">
                          <a:latin typeface="+mn-lt"/>
                        </a:rPr>
                        <a:t>2027</a:t>
                      </a:r>
                    </a:p>
                  </a:txBody>
                  <a:tcPr/>
                </a:tc>
                <a:extLst>
                  <a:ext uri="{0D108BD9-81ED-4DB2-BD59-A6C34878D82A}">
                    <a16:rowId xmlns:a16="http://schemas.microsoft.com/office/drawing/2014/main" val="1347855003"/>
                  </a:ext>
                </a:extLst>
              </a:tr>
              <a:tr h="242848">
                <a:tc>
                  <a:txBody>
                    <a:bodyPr/>
                    <a:lstStyle/>
                    <a:p>
                      <a:r>
                        <a:rPr lang="sv-SE" sz="1200" noProof="0">
                          <a:latin typeface="+mn-lt"/>
                        </a:rPr>
                        <a:t>Leveransplan</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sv-SE" sz="1200" noProof="0">
                          <a:latin typeface="+mn-lt"/>
                        </a:rPr>
                        <a:t>Under 2026</a:t>
                      </a:r>
                    </a:p>
                  </a:txBody>
                  <a:tcPr/>
                </a:tc>
                <a:tc>
                  <a:txBody>
                    <a:bodyPr/>
                    <a:lstStyle/>
                    <a:p>
                      <a:r>
                        <a:rPr lang="sv-SE" sz="1200" noProof="0">
                          <a:latin typeface="+mn-lt"/>
                        </a:rPr>
                        <a:t>Under 2027</a:t>
                      </a:r>
                    </a:p>
                  </a:txBody>
                  <a:tcPr/>
                </a:tc>
                <a:tc>
                  <a:txBody>
                    <a:bodyPr/>
                    <a:lstStyle/>
                    <a:p>
                      <a:r>
                        <a:rPr lang="sv-SE" sz="1200" noProof="0">
                          <a:latin typeface="+mn-lt"/>
                        </a:rPr>
                        <a:t>2029</a:t>
                      </a:r>
                    </a:p>
                  </a:txBody>
                  <a:tcPr/>
                </a:tc>
                <a:extLst>
                  <a:ext uri="{0D108BD9-81ED-4DB2-BD59-A6C34878D82A}">
                    <a16:rowId xmlns:a16="http://schemas.microsoft.com/office/drawing/2014/main" val="1929542550"/>
                  </a:ext>
                </a:extLst>
              </a:tr>
              <a:tr h="242848">
                <a:tc>
                  <a:txBody>
                    <a:bodyPr/>
                    <a:lstStyle/>
                    <a:p>
                      <a:r>
                        <a:rPr lang="sv-SE" sz="1200" noProof="0">
                          <a:latin typeface="+mn-lt"/>
                        </a:rPr>
                        <a:t>Avstämningsrapport</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sv-SE" sz="1200" noProof="0">
                          <a:latin typeface="+mn-lt"/>
                        </a:rPr>
                        <a:t>Under 2026</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sv-SE" sz="1200" noProof="0">
                          <a:latin typeface="+mn-lt"/>
                        </a:rPr>
                        <a:t>Under 2027</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sv-SE" sz="1200" noProof="0">
                          <a:latin typeface="+mn-lt"/>
                        </a:rPr>
                        <a:t>2029</a:t>
                      </a:r>
                    </a:p>
                  </a:txBody>
                  <a:tcPr/>
                </a:tc>
                <a:extLst>
                  <a:ext uri="{0D108BD9-81ED-4DB2-BD59-A6C34878D82A}">
                    <a16:rowId xmlns:a16="http://schemas.microsoft.com/office/drawing/2014/main" val="3443120859"/>
                  </a:ext>
                </a:extLst>
              </a:tr>
              <a:tr h="242848">
                <a:tc>
                  <a:txBody>
                    <a:bodyPr/>
                    <a:lstStyle/>
                    <a:p>
                      <a:r>
                        <a:rPr lang="sv-SE" sz="1200" noProof="0">
                          <a:latin typeface="+mn-lt"/>
                        </a:rPr>
                        <a:t>Offertförfrågan &amp; offert</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sv-SE" sz="1200" noProof="0">
                          <a:latin typeface="+mn-lt"/>
                        </a:rPr>
                        <a:t>Under 2027</a:t>
                      </a: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sv-SE" sz="1200" noProof="0">
                          <a:latin typeface="+mn-lt"/>
                        </a:rPr>
                        <a:t>Under 2028</a:t>
                      </a:r>
                    </a:p>
                  </a:txBody>
                  <a:tcPr/>
                </a:tc>
                <a:tc>
                  <a:txBody>
                    <a:bodyPr/>
                    <a:lstStyle/>
                    <a:p>
                      <a:r>
                        <a:rPr lang="sv-SE" sz="1200" noProof="0">
                          <a:latin typeface="+mn-lt"/>
                        </a:rPr>
                        <a:t>2030</a:t>
                      </a:r>
                    </a:p>
                  </a:txBody>
                  <a:tcPr/>
                </a:tc>
                <a:extLst>
                  <a:ext uri="{0D108BD9-81ED-4DB2-BD59-A6C34878D82A}">
                    <a16:rowId xmlns:a16="http://schemas.microsoft.com/office/drawing/2014/main" val="4089778852"/>
                  </a:ext>
                </a:extLst>
              </a:tr>
            </a:tbl>
          </a:graphicData>
        </a:graphic>
      </p:graphicFrame>
      <p:sp>
        <p:nvSpPr>
          <p:cNvPr id="19" name="TextBox 18">
            <a:extLst>
              <a:ext uri="{FF2B5EF4-FFF2-40B4-BE49-F238E27FC236}">
                <a16:creationId xmlns:a16="http://schemas.microsoft.com/office/drawing/2014/main" id="{BED9FB7B-0605-09C4-9D22-929FAB4FE8AA}"/>
              </a:ext>
            </a:extLst>
          </p:cNvPr>
          <p:cNvSpPr txBox="1"/>
          <p:nvPr/>
        </p:nvSpPr>
        <p:spPr>
          <a:xfrm>
            <a:off x="304800" y="4719107"/>
            <a:ext cx="1661993" cy="341632"/>
          </a:xfrm>
          <a:prstGeom prst="rect">
            <a:avLst/>
          </a:prstGeom>
          <a:noFill/>
        </p:spPr>
        <p:txBody>
          <a:bodyPr wrap="none" rtlCol="0">
            <a:spAutoFit/>
          </a:bodyPr>
          <a:lstStyle/>
          <a:p>
            <a:pPr>
              <a:lnSpc>
                <a:spcPct val="90000"/>
              </a:lnSpc>
              <a:spcBef>
                <a:spcPts val="600"/>
              </a:spcBef>
            </a:pPr>
            <a:r>
              <a:rPr lang="sv-SE">
                <a:solidFill>
                  <a:schemeClr val="bg2">
                    <a:lumMod val="65000"/>
                    <a:lumOff val="35000"/>
                  </a:schemeClr>
                </a:solidFill>
                <a:latin typeface="+mn-lt"/>
                <a:cs typeface="Arial" pitchFamily="34" charset="0"/>
              </a:rPr>
              <a:t>Utvecklingsplan</a:t>
            </a:r>
            <a:endParaRPr lang="en-SE" err="1">
              <a:solidFill>
                <a:schemeClr val="bg2">
                  <a:lumMod val="65000"/>
                  <a:lumOff val="35000"/>
                </a:schemeClr>
              </a:solidFill>
              <a:latin typeface="+mn-lt"/>
              <a:cs typeface="Arial" pitchFamily="34" charset="0"/>
            </a:endParaRPr>
          </a:p>
        </p:txBody>
      </p:sp>
      <p:sp>
        <p:nvSpPr>
          <p:cNvPr id="12" name="Rectangle 11">
            <a:extLst>
              <a:ext uri="{FF2B5EF4-FFF2-40B4-BE49-F238E27FC236}">
                <a16:creationId xmlns:a16="http://schemas.microsoft.com/office/drawing/2014/main" id="{7BAAFB61-B48E-BD63-3D5B-8A5C95259DB4}"/>
              </a:ext>
            </a:extLst>
          </p:cNvPr>
          <p:cNvSpPr/>
          <p:nvPr/>
        </p:nvSpPr>
        <p:spPr>
          <a:xfrm>
            <a:off x="308831" y="1773238"/>
            <a:ext cx="11698949" cy="1319231"/>
          </a:xfrm>
          <a:prstGeom prst="rect">
            <a:avLst/>
          </a:prstGeom>
          <a:noFill/>
          <a:ln>
            <a:solidFill>
              <a:srgbClr val="2375B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en-SE" sz="2000" err="1">
              <a:solidFill>
                <a:srgbClr val="FFFFFF"/>
              </a:solidFill>
              <a:latin typeface="Arial" pitchFamily="34" charset="0"/>
              <a:cs typeface="Arial" pitchFamily="34" charset="0"/>
            </a:endParaRPr>
          </a:p>
        </p:txBody>
      </p:sp>
      <p:sp>
        <p:nvSpPr>
          <p:cNvPr id="13" name="TextBox 12">
            <a:extLst>
              <a:ext uri="{FF2B5EF4-FFF2-40B4-BE49-F238E27FC236}">
                <a16:creationId xmlns:a16="http://schemas.microsoft.com/office/drawing/2014/main" id="{AE71E4FC-D33F-7245-F9B3-1F6EA8E4D690}"/>
              </a:ext>
            </a:extLst>
          </p:cNvPr>
          <p:cNvSpPr txBox="1"/>
          <p:nvPr/>
        </p:nvSpPr>
        <p:spPr>
          <a:xfrm>
            <a:off x="477163" y="1622757"/>
            <a:ext cx="4249881" cy="341632"/>
          </a:xfrm>
          <a:prstGeom prst="rect">
            <a:avLst/>
          </a:prstGeom>
          <a:solidFill>
            <a:schemeClr val="tx1"/>
          </a:solidFill>
        </p:spPr>
        <p:txBody>
          <a:bodyPr wrap="none" rtlCol="0">
            <a:spAutoFit/>
          </a:bodyPr>
          <a:lstStyle/>
          <a:p>
            <a:pPr>
              <a:lnSpc>
                <a:spcPct val="90000"/>
              </a:lnSpc>
              <a:spcBef>
                <a:spcPts val="600"/>
              </a:spcBef>
            </a:pPr>
            <a:r>
              <a:rPr lang="sv-SE" err="1">
                <a:solidFill>
                  <a:schemeClr val="bg2"/>
                </a:solidFill>
                <a:latin typeface="Arial" pitchFamily="34" charset="0"/>
                <a:cs typeface="Arial" pitchFamily="34" charset="0"/>
              </a:rPr>
              <a:t>Scope</a:t>
            </a:r>
            <a:r>
              <a:rPr lang="sv-SE">
                <a:solidFill>
                  <a:schemeClr val="bg2"/>
                </a:solidFill>
                <a:latin typeface="Arial" pitchFamily="34" charset="0"/>
                <a:cs typeface="Arial" pitchFamily="34" charset="0"/>
              </a:rPr>
              <a:t> för första implementationsprojekt</a:t>
            </a:r>
            <a:endParaRPr lang="en-SE" err="1">
              <a:solidFill>
                <a:schemeClr val="bg2"/>
              </a:solidFill>
              <a:latin typeface="Arial" pitchFamily="34" charset="0"/>
              <a:cs typeface="Arial" pitchFamily="34" charset="0"/>
            </a:endParaRPr>
          </a:p>
        </p:txBody>
      </p:sp>
      <p:sp>
        <p:nvSpPr>
          <p:cNvPr id="14" name="Rektangel: rundade hörn 62">
            <a:extLst>
              <a:ext uri="{FF2B5EF4-FFF2-40B4-BE49-F238E27FC236}">
                <a16:creationId xmlns:a16="http://schemas.microsoft.com/office/drawing/2014/main" id="{11FE9C07-B96E-8886-5CB9-22509F2F2765}"/>
              </a:ext>
            </a:extLst>
          </p:cNvPr>
          <p:cNvSpPr/>
          <p:nvPr/>
        </p:nvSpPr>
        <p:spPr>
          <a:xfrm>
            <a:off x="8783256" y="964"/>
            <a:ext cx="3402955" cy="914399"/>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sv-SE" sz="2000" b="1">
                <a:solidFill>
                  <a:srgbClr val="FFFFFF"/>
                </a:solidFill>
                <a:latin typeface="Arial"/>
                <a:cs typeface="Arial"/>
              </a:rPr>
              <a:t>WORK IN PROGRESS</a:t>
            </a:r>
            <a:endParaRPr lang="sv-SE" sz="2000" b="1">
              <a:solidFill>
                <a:srgbClr val="FFFFFF"/>
              </a:solidFill>
              <a:latin typeface="Arial" pitchFamily="34" charset="0"/>
              <a:cs typeface="Arial" pitchFamily="34" charset="0"/>
            </a:endParaRPr>
          </a:p>
        </p:txBody>
      </p:sp>
    </p:spTree>
    <p:extLst>
      <p:ext uri="{BB962C8B-B14F-4D97-AF65-F5344CB8AC3E}">
        <p14:creationId xmlns:p14="http://schemas.microsoft.com/office/powerpoint/2010/main" val="2805489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DC872-78E6-2329-8761-6299C38DA5DA}"/>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93E680A0-017A-9D0A-61FA-77FBB3C1D0A0}"/>
              </a:ext>
            </a:extLst>
          </p:cNvPr>
          <p:cNvSpPr>
            <a:spLocks noGrp="1"/>
          </p:cNvSpPr>
          <p:nvPr>
            <p:ph type="title"/>
          </p:nvPr>
        </p:nvSpPr>
        <p:spPr>
          <a:xfrm>
            <a:off x="385080" y="197634"/>
            <a:ext cx="11390313" cy="1097766"/>
          </a:xfrm>
        </p:spPr>
        <p:txBody>
          <a:bodyPr/>
          <a:lstStyle/>
          <a:p>
            <a:r>
              <a:rPr lang="en-US"/>
              <a:t>Agenda</a:t>
            </a:r>
            <a:endParaRPr lang="en-SE"/>
          </a:p>
        </p:txBody>
      </p:sp>
      <p:sp>
        <p:nvSpPr>
          <p:cNvPr id="9" name="Content Placeholder 8">
            <a:extLst>
              <a:ext uri="{FF2B5EF4-FFF2-40B4-BE49-F238E27FC236}">
                <a16:creationId xmlns:a16="http://schemas.microsoft.com/office/drawing/2014/main" id="{A6EDBB2A-E7E5-7504-3CBD-122637770843}"/>
              </a:ext>
            </a:extLst>
          </p:cNvPr>
          <p:cNvSpPr>
            <a:spLocks noGrp="1"/>
          </p:cNvSpPr>
          <p:nvPr>
            <p:ph sz="quarter" idx="14"/>
          </p:nvPr>
        </p:nvSpPr>
        <p:spPr>
          <a:xfrm>
            <a:off x="385763" y="1768510"/>
            <a:ext cx="10933266" cy="4538628"/>
          </a:xfrm>
        </p:spPr>
        <p:txBody>
          <a:bodyPr numCol="2">
            <a:noAutofit/>
          </a:bodyPr>
          <a:lstStyle/>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Föregående möte samt föregående </a:t>
            </a:r>
            <a:r>
              <a:rPr lang="sv-SE" b="1" dirty="0">
                <a:latin typeface="+mj-lt"/>
                <a:ea typeface="Times New Roman" panose="02020603050405020304" pitchFamily="18" charset="0"/>
                <a:cs typeface="Arial"/>
              </a:rPr>
              <a:t>mötesanteckningar</a:t>
            </a:r>
            <a:endParaRPr lang="sv-SE" b="1" dirty="0">
              <a:effectLst/>
              <a:latin typeface="+mj-lt"/>
              <a:ea typeface="Calibri" panose="020F0502020204030204" pitchFamily="34" charset="0"/>
              <a:cs typeface="Arial"/>
            </a:endParaRPr>
          </a:p>
          <a:p>
            <a:pPr marL="742950" lvl="1" indent="-285750">
              <a:buFont typeface="+mj-lt"/>
              <a:buAutoNum type="alphaLcParenR"/>
              <a:tabLst>
                <a:tab pos="914400" algn="l"/>
              </a:tabLst>
            </a:pPr>
            <a:r>
              <a:rPr lang="sv-SE" b="1" dirty="0">
                <a:latin typeface="+mj-lt"/>
                <a:ea typeface="Calibri"/>
                <a:cs typeface="Arial"/>
              </a:rPr>
              <a:t>Förslag på agenda</a:t>
            </a:r>
          </a:p>
          <a:p>
            <a:pPr marL="742950" lvl="1" indent="-285750">
              <a:buFont typeface="+mj-lt"/>
              <a:buAutoNum type="alphaLcParenR"/>
              <a:tabLst>
                <a:tab pos="914400" algn="l"/>
              </a:tabLst>
            </a:pPr>
            <a:r>
              <a:rPr lang="sv-SE" b="1" dirty="0">
                <a:latin typeface="+mj-lt"/>
                <a:ea typeface="Calibri"/>
                <a:cs typeface="Arial"/>
              </a:rPr>
              <a:t>Godkännande av föregående mötesanteckningar</a:t>
            </a:r>
          </a:p>
          <a:p>
            <a:pPr marL="742950" lvl="1" indent="-285750">
              <a:buFont typeface="+mj-lt"/>
              <a:buAutoNum type="alphaLcParenR"/>
              <a:tabLst>
                <a:tab pos="914400" algn="l"/>
              </a:tabLst>
            </a:pPr>
            <a:r>
              <a:rPr lang="sv-SE" b="1" dirty="0">
                <a:latin typeface="+mj-lt"/>
                <a:ea typeface="Calibri"/>
                <a:cs typeface="Arial"/>
              </a:rPr>
              <a:t>Intro nya deltagare</a:t>
            </a:r>
          </a:p>
          <a:p>
            <a:pPr marL="342900" lvl="0" indent="-342900">
              <a:buFont typeface="+mj-lt"/>
              <a:buAutoNum type="arabicPeriod"/>
              <a:tabLst>
                <a:tab pos="457200" algn="l"/>
              </a:tabLst>
            </a:pPr>
            <a:r>
              <a:rPr lang="sv-SE" b="1" dirty="0">
                <a:effectLst/>
                <a:latin typeface="+mj-lt"/>
                <a:ea typeface="Calibri"/>
                <a:cs typeface="Arial"/>
              </a:rPr>
              <a:t>BEAst info 09:10</a:t>
            </a:r>
            <a:endParaRPr lang="sv-SE" sz="2400" b="1" dirty="0">
              <a:effectLst/>
              <a:latin typeface="+mj-lt"/>
              <a:ea typeface="Calibri"/>
              <a:cs typeface="Arial"/>
            </a:endParaRPr>
          </a:p>
          <a:p>
            <a:pPr marL="742950" lvl="1" indent="-285750">
              <a:buAutoNum type="alphaLcParenR"/>
              <a:tabLst>
                <a:tab pos="457200" algn="l"/>
              </a:tabLst>
            </a:pPr>
            <a:r>
              <a:rPr lang="sv-SE" b="1" dirty="0">
                <a:latin typeface="+mj-lt"/>
                <a:ea typeface="Calibri"/>
                <a:cs typeface="Arial"/>
              </a:rPr>
              <a:t>Årskonferens</a:t>
            </a:r>
          </a:p>
          <a:p>
            <a:pPr marL="742950" lvl="1" indent="-285750">
              <a:buAutoNum type="alphaLcParenR"/>
              <a:tabLst>
                <a:tab pos="457200" algn="l"/>
              </a:tabLst>
            </a:pPr>
            <a:r>
              <a:rPr lang="sv-SE" b="1" dirty="0" err="1">
                <a:latin typeface="+mj-lt"/>
                <a:ea typeface="Calibri"/>
                <a:cs typeface="Arial"/>
              </a:rPr>
              <a:t>Priszon</a:t>
            </a:r>
            <a:r>
              <a:rPr lang="sv-SE" b="1" dirty="0">
                <a:latin typeface="+mj-lt"/>
                <a:ea typeface="Calibri"/>
                <a:cs typeface="Arial"/>
              </a:rPr>
              <a:t> rekommendation</a:t>
            </a:r>
          </a:p>
          <a:p>
            <a:pPr marL="742950" lvl="1" indent="-285750">
              <a:buAutoNum type="alphaLcParenR"/>
              <a:tabLst>
                <a:tab pos="457200" algn="l"/>
              </a:tabLst>
            </a:pPr>
            <a:r>
              <a:rPr lang="sv-SE" b="1" dirty="0">
                <a:latin typeface="+mj-lt"/>
                <a:ea typeface="Calibri"/>
                <a:cs typeface="Arial"/>
              </a:rPr>
              <a:t>Förslag platsangivelser</a:t>
            </a:r>
          </a:p>
          <a:p>
            <a:pPr marL="742950" lvl="1" indent="-285750">
              <a:buAutoNum type="alphaLcParenR"/>
              <a:tabLst>
                <a:tab pos="457200" algn="l"/>
              </a:tabLst>
            </a:pPr>
            <a:r>
              <a:rPr lang="sv-SE" b="1" dirty="0">
                <a:latin typeface="+mj-lt"/>
                <a:ea typeface="Calibri"/>
                <a:cs typeface="Arial"/>
              </a:rPr>
              <a:t>Förslag fordons-id</a:t>
            </a:r>
          </a:p>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Information om samverkan </a:t>
            </a:r>
            <a:r>
              <a:rPr lang="sv-SE" b="1" dirty="0">
                <a:latin typeface="+mj-lt"/>
                <a:ea typeface="Times New Roman" panose="02020603050405020304" pitchFamily="18" charset="0"/>
                <a:cs typeface="Arial"/>
              </a:rPr>
              <a:t>09:40</a:t>
            </a:r>
          </a:p>
          <a:p>
            <a:pPr marL="563563" lvl="1" indent="-342900">
              <a:buFont typeface="+mj-lt"/>
              <a:buAutoNum type="alphaLcParenR"/>
              <a:tabLst>
                <a:tab pos="457200" algn="l"/>
              </a:tabLst>
            </a:pPr>
            <a:r>
              <a:rPr lang="sv-SE" b="1" dirty="0">
                <a:latin typeface="+mj-lt"/>
                <a:ea typeface="Calibri"/>
                <a:cs typeface="Arial"/>
              </a:rPr>
              <a:t>ELSA</a:t>
            </a:r>
          </a:p>
          <a:p>
            <a:pPr marL="563563" lvl="1" indent="-342900">
              <a:buFont typeface="+mj-lt"/>
              <a:buAutoNum type="alphaLcParenR"/>
              <a:tabLst>
                <a:tab pos="457200" algn="l"/>
              </a:tabLst>
            </a:pPr>
            <a:r>
              <a:rPr lang="sv-SE" b="1" dirty="0">
                <a:latin typeface="+mj-lt"/>
                <a:ea typeface="Calibri"/>
                <a:cs typeface="Arial"/>
              </a:rPr>
              <a:t>Miljödata NU</a:t>
            </a:r>
          </a:p>
          <a:p>
            <a:pPr marL="563563" lvl="1" indent="-342900">
              <a:buFont typeface="+mj-lt"/>
              <a:buAutoNum type="alphaLcParenR"/>
              <a:tabLst>
                <a:tab pos="457200" algn="l"/>
              </a:tabLst>
            </a:pPr>
            <a:r>
              <a:rPr lang="sv-SE" b="1" dirty="0">
                <a:effectLst/>
                <a:latin typeface="+mj-lt"/>
                <a:ea typeface="Calibri"/>
                <a:cs typeface="Arial"/>
              </a:rPr>
              <a:t>Övriga</a:t>
            </a:r>
            <a:endParaRPr lang="sv-SE" b="1" dirty="0">
              <a:effectLst/>
              <a:latin typeface="+mj-lt"/>
              <a:ea typeface="Times New Roman" panose="02020603050405020304" pitchFamily="18" charset="0"/>
              <a:cs typeface="Arial"/>
            </a:endParaRP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Paus 09:50</a:t>
            </a: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Beslutspunkter 10:00</a:t>
            </a:r>
          </a:p>
          <a:p>
            <a:pPr marL="677863" lvl="1" indent="-457200">
              <a:buFont typeface="+mj-lt"/>
              <a:buAutoNum type="alphaLcParenR"/>
              <a:tabLst>
                <a:tab pos="457200" algn="l"/>
              </a:tabLst>
            </a:pPr>
            <a:r>
              <a:rPr lang="sv-SE" b="1" dirty="0">
                <a:latin typeface="+mj-lt"/>
                <a:ea typeface="Calibri"/>
                <a:cs typeface="Arial"/>
              </a:rPr>
              <a:t>Inga beslutspunkter</a:t>
            </a:r>
          </a:p>
          <a:p>
            <a:pPr marL="342900" lvl="0" indent="-342900">
              <a:buFont typeface="+mj-lt"/>
              <a:buAutoNum type="arabicPeriod"/>
              <a:tabLst>
                <a:tab pos="457200" algn="l"/>
              </a:tabLst>
            </a:pPr>
            <a:r>
              <a:rPr lang="sv-SE" b="1" dirty="0">
                <a:latin typeface="+mj-lt"/>
                <a:ea typeface="Times New Roman" panose="02020603050405020304" pitchFamily="18" charset="0"/>
                <a:cs typeface="Arial"/>
              </a:rPr>
              <a:t>F</a:t>
            </a:r>
            <a:r>
              <a:rPr lang="sv-SE" b="1" dirty="0">
                <a:effectLst/>
                <a:latin typeface="+mj-lt"/>
                <a:ea typeface="Times New Roman" panose="02020603050405020304" pitchFamily="18" charset="0"/>
                <a:cs typeface="Arial"/>
              </a:rPr>
              <a:t>okusgruppsarbete i BEAst </a:t>
            </a:r>
            <a:r>
              <a:rPr lang="sv-SE" b="1" dirty="0">
                <a:latin typeface="+mj-lt"/>
                <a:ea typeface="Times New Roman" panose="02020603050405020304" pitchFamily="18" charset="0"/>
                <a:cs typeface="Arial"/>
              </a:rPr>
              <a:t>10:00</a:t>
            </a:r>
            <a:endParaRPr lang="sv-SE" b="1" dirty="0">
              <a:effectLst/>
              <a:latin typeface="+mj-lt"/>
              <a:ea typeface="Times New Roman" panose="02020603050405020304" pitchFamily="18" charset="0"/>
            </a:endParaRPr>
          </a:p>
          <a:p>
            <a:pPr marL="220345" lvl="1" indent="0">
              <a:buNone/>
              <a:tabLst>
                <a:tab pos="457200" algn="l"/>
              </a:tabLst>
            </a:pPr>
            <a:r>
              <a:rPr lang="sv-SE" b="1" dirty="0">
                <a:latin typeface="+mj-lt"/>
                <a:ea typeface="Calibri"/>
                <a:cs typeface="Arial"/>
              </a:rPr>
              <a:t>Status i pågående grupper c:a 5 min per grupp</a:t>
            </a:r>
          </a:p>
          <a:p>
            <a:pPr marL="342900" lvl="0" indent="-342900">
              <a:buFont typeface="+mj-lt"/>
              <a:buAutoNum type="arabicPeriod"/>
              <a:tabLst>
                <a:tab pos="457200" algn="l"/>
              </a:tabLst>
            </a:pPr>
            <a:r>
              <a:rPr lang="sv-SE" b="1" dirty="0">
                <a:effectLst/>
                <a:latin typeface="+mj-lt"/>
                <a:ea typeface="Times New Roman" panose="02020603050405020304" pitchFamily="18" charset="0"/>
                <a:cs typeface="Arial"/>
              </a:rPr>
              <a:t>Övrigt och agenda nästa möte 10:50</a:t>
            </a:r>
            <a:endParaRPr lang="sv-SE" b="1" dirty="0">
              <a:effectLst/>
              <a:latin typeface="+mj-lt"/>
              <a:ea typeface="Calibri" panose="020F0502020204030204" pitchFamily="34" charset="0"/>
              <a:cs typeface="Arial"/>
            </a:endParaRPr>
          </a:p>
        </p:txBody>
      </p:sp>
      <p:sp>
        <p:nvSpPr>
          <p:cNvPr id="4" name="Slide Number Placeholder 3">
            <a:extLst>
              <a:ext uri="{FF2B5EF4-FFF2-40B4-BE49-F238E27FC236}">
                <a16:creationId xmlns:a16="http://schemas.microsoft.com/office/drawing/2014/main" id="{825D9CD7-36D8-FB5C-B836-EF108712D467}"/>
              </a:ext>
            </a:extLst>
          </p:cNvPr>
          <p:cNvSpPr>
            <a:spLocks noGrp="1"/>
          </p:cNvSpPr>
          <p:nvPr>
            <p:ph type="sldNum" sz="quarter" idx="4294967295"/>
          </p:nvPr>
        </p:nvSpPr>
        <p:spPr>
          <a:xfrm>
            <a:off x="10728325" y="6307138"/>
            <a:ext cx="1463675" cy="274637"/>
          </a:xfrm>
          <a:prstGeom prst="rect">
            <a:avLst/>
          </a:prstGeom>
        </p:spPr>
        <p:txBody>
          <a:bodyPr/>
          <a:lstStyle/>
          <a:p>
            <a:pPr>
              <a:defRPr/>
            </a:pPr>
            <a:fld id="{435EE492-5E66-4590-B2E5-DF24A2F515DD}" type="slidenum">
              <a:rPr lang="sv-SE" smtClean="0"/>
              <a:pPr>
                <a:defRPr/>
              </a:pPr>
              <a:t>6</a:t>
            </a:fld>
            <a:endParaRPr lang="sv-SE"/>
          </a:p>
        </p:txBody>
      </p:sp>
      <p:sp>
        <p:nvSpPr>
          <p:cNvPr id="2" name="Rectangle: Rounded Corners 1">
            <a:extLst>
              <a:ext uri="{FF2B5EF4-FFF2-40B4-BE49-F238E27FC236}">
                <a16:creationId xmlns:a16="http://schemas.microsoft.com/office/drawing/2014/main" id="{C87ADA43-9356-7F9C-DA88-E456C300E340}"/>
              </a:ext>
            </a:extLst>
          </p:cNvPr>
          <p:cNvSpPr/>
          <p:nvPr/>
        </p:nvSpPr>
        <p:spPr>
          <a:xfrm>
            <a:off x="243411" y="3915179"/>
            <a:ext cx="5127079" cy="1416676"/>
          </a:xfrm>
          <a:prstGeom prst="roundRect">
            <a:avLst>
              <a:gd name="adj" fmla="val 8069"/>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endParaRPr lang="LID4096" sz="2000" err="1">
              <a:solidFill>
                <a:srgbClr val="FFFFFF"/>
              </a:solidFill>
              <a:latin typeface="Arial" pitchFamily="34" charset="0"/>
              <a:cs typeface="Arial" pitchFamily="34" charset="0"/>
            </a:endParaRPr>
          </a:p>
        </p:txBody>
      </p:sp>
    </p:spTree>
    <p:extLst>
      <p:ext uri="{BB962C8B-B14F-4D97-AF65-F5344CB8AC3E}">
        <p14:creationId xmlns:p14="http://schemas.microsoft.com/office/powerpoint/2010/main" val="36215557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F1393-8836-2E48-8B6A-A9A5991EAD18}"/>
              </a:ext>
            </a:extLst>
          </p:cNvPr>
          <p:cNvSpPr>
            <a:spLocks noGrp="1"/>
          </p:cNvSpPr>
          <p:nvPr>
            <p:ph type="title"/>
          </p:nvPr>
        </p:nvSpPr>
        <p:spPr/>
        <p:txBody>
          <a:bodyPr/>
          <a:lstStyle/>
          <a:p>
            <a:r>
              <a:rPr lang="sv"/>
              <a:t>Årskonferens</a:t>
            </a:r>
          </a:p>
        </p:txBody>
      </p:sp>
      <p:sp>
        <p:nvSpPr>
          <p:cNvPr id="3" name="Content Placeholder 2">
            <a:extLst>
              <a:ext uri="{FF2B5EF4-FFF2-40B4-BE49-F238E27FC236}">
                <a16:creationId xmlns:a16="http://schemas.microsoft.com/office/drawing/2014/main" id="{1BA776D4-4610-CBBF-D125-89F600ED8F2C}"/>
              </a:ext>
            </a:extLst>
          </p:cNvPr>
          <p:cNvSpPr>
            <a:spLocks noGrp="1"/>
          </p:cNvSpPr>
          <p:nvPr>
            <p:ph sz="quarter" idx="14"/>
          </p:nvPr>
        </p:nvSpPr>
        <p:spPr/>
        <p:txBody>
          <a:bodyPr/>
          <a:lstStyle/>
          <a:p>
            <a:r>
              <a:rPr lang="sv-SE" dirty="0"/>
              <a:t>Tid: 2024-10-23 Onsdag 09:00-12:00</a:t>
            </a:r>
          </a:p>
          <a:p>
            <a:r>
              <a:rPr lang="sv-SE" dirty="0"/>
              <a:t>Plats: Skanskas kontor Kungsholmen, Stockholm</a:t>
            </a:r>
          </a:p>
          <a:p>
            <a:endParaRPr lang="sv" dirty="0"/>
          </a:p>
        </p:txBody>
      </p:sp>
    </p:spTree>
    <p:extLst>
      <p:ext uri="{BB962C8B-B14F-4D97-AF65-F5344CB8AC3E}">
        <p14:creationId xmlns:p14="http://schemas.microsoft.com/office/powerpoint/2010/main" val="3579489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8" name="Straight Arrow Connector 37">
            <a:extLst>
              <a:ext uri="{FF2B5EF4-FFF2-40B4-BE49-F238E27FC236}">
                <a16:creationId xmlns:a16="http://schemas.microsoft.com/office/drawing/2014/main" id="{D4C773CB-800A-8554-625C-C7E63F117FFF}"/>
              </a:ext>
            </a:extLst>
          </p:cNvPr>
          <p:cNvCxnSpPr>
            <a:cxnSpLocks/>
            <a:stCxn id="9" idx="0"/>
            <a:endCxn id="13" idx="3"/>
          </p:cNvCxnSpPr>
          <p:nvPr/>
        </p:nvCxnSpPr>
        <p:spPr>
          <a:xfrm rot="16200000" flipV="1">
            <a:off x="5227964" y="2304095"/>
            <a:ext cx="1253295" cy="3662355"/>
          </a:xfrm>
          <a:prstGeom prst="bentConnector2">
            <a:avLst/>
          </a:prstGeom>
          <a:ln w="38100" cap="flat" cmpd="sng" algn="ctr">
            <a:solidFill>
              <a:srgbClr val="595959"/>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Title 1">
            <a:extLst>
              <a:ext uri="{FF2B5EF4-FFF2-40B4-BE49-F238E27FC236}">
                <a16:creationId xmlns:a16="http://schemas.microsoft.com/office/drawing/2014/main" id="{B26C3908-BFAC-A641-1238-B713E7CB7D26}"/>
              </a:ext>
            </a:extLst>
          </p:cNvPr>
          <p:cNvSpPr>
            <a:spLocks noGrp="1"/>
          </p:cNvSpPr>
          <p:nvPr>
            <p:ph type="title"/>
          </p:nvPr>
        </p:nvSpPr>
        <p:spPr/>
        <p:txBody>
          <a:bodyPr/>
          <a:lstStyle/>
          <a:p>
            <a:r>
              <a:rPr lang="sv-SE" sz="3600" b="1" dirty="0">
                <a:latin typeface="+mj-lt"/>
                <a:ea typeface="Calibri"/>
                <a:cs typeface="Arial"/>
              </a:rPr>
              <a:t>Systemföretagen – Uppdatering från förra årets succé </a:t>
            </a:r>
            <a:endParaRPr lang="en-SE" dirty="0"/>
          </a:p>
        </p:txBody>
      </p:sp>
      <p:pic>
        <p:nvPicPr>
          <p:cNvPr id="5" name="Content Placeholder 4" descr="Excavator with solid fill">
            <a:extLst>
              <a:ext uri="{FF2B5EF4-FFF2-40B4-BE49-F238E27FC236}">
                <a16:creationId xmlns:a16="http://schemas.microsoft.com/office/drawing/2014/main" id="{F0EBA75A-86C7-8284-D164-6E9D11A33284}"/>
              </a:ext>
            </a:extLst>
          </p:cNvPr>
          <p:cNvPicPr>
            <a:picLocks noGrp="1" noChangeAspect="1"/>
          </p:cNvPicPr>
          <p:nvPr>
            <p:ph sz="quarter" idx="14"/>
          </p:nvPr>
        </p:nvPicPr>
        <p:blipFill>
          <a:blip r:embed="rId3">
            <a:extLst>
              <a:ext uri="{96DAC541-7B7A-43D3-8B79-37D633B846F1}">
                <asvg:svgBlip xmlns:asvg="http://schemas.microsoft.com/office/drawing/2016/SVG/main" r:embed="rId4"/>
              </a:ext>
            </a:extLst>
          </a:blip>
          <a:stretch>
            <a:fillRect/>
          </a:stretch>
        </p:blipFill>
        <p:spPr>
          <a:xfrm>
            <a:off x="4839521" y="4761920"/>
            <a:ext cx="914400" cy="914400"/>
          </a:xfrm>
        </p:spPr>
      </p:pic>
      <p:pic>
        <p:nvPicPr>
          <p:cNvPr id="7" name="Graphic 6" descr="Modern architecture with solid fill">
            <a:extLst>
              <a:ext uri="{FF2B5EF4-FFF2-40B4-BE49-F238E27FC236}">
                <a16:creationId xmlns:a16="http://schemas.microsoft.com/office/drawing/2014/main" id="{097AC7BE-8EAB-B4B4-E9BF-2E634DC023F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617655" y="4793202"/>
            <a:ext cx="914400" cy="914400"/>
          </a:xfrm>
          <a:prstGeom prst="rect">
            <a:avLst/>
          </a:prstGeom>
        </p:spPr>
      </p:pic>
      <p:pic>
        <p:nvPicPr>
          <p:cNvPr id="9" name="Graphic 8" descr="Dump truck with solid fill">
            <a:extLst>
              <a:ext uri="{FF2B5EF4-FFF2-40B4-BE49-F238E27FC236}">
                <a16:creationId xmlns:a16="http://schemas.microsoft.com/office/drawing/2014/main" id="{ECE5A550-24FE-10F5-50C1-A113E05974A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228588" y="4761920"/>
            <a:ext cx="914400" cy="914400"/>
          </a:xfrm>
          <a:prstGeom prst="rect">
            <a:avLst/>
          </a:prstGeom>
        </p:spPr>
      </p:pic>
      <p:pic>
        <p:nvPicPr>
          <p:cNvPr id="11" name="Graphic 10" descr="Construction worker male with solid fill">
            <a:extLst>
              <a:ext uri="{FF2B5EF4-FFF2-40B4-BE49-F238E27FC236}">
                <a16:creationId xmlns:a16="http://schemas.microsoft.com/office/drawing/2014/main" id="{1E545863-13B3-C295-8D91-7191F6862F3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324295" y="1783392"/>
            <a:ext cx="914400" cy="914400"/>
          </a:xfrm>
          <a:prstGeom prst="rect">
            <a:avLst/>
          </a:prstGeom>
        </p:spPr>
      </p:pic>
      <p:pic>
        <p:nvPicPr>
          <p:cNvPr id="13" name="Graphic 12" descr="Construction worker female with solid fill">
            <a:extLst>
              <a:ext uri="{FF2B5EF4-FFF2-40B4-BE49-F238E27FC236}">
                <a16:creationId xmlns:a16="http://schemas.microsoft.com/office/drawing/2014/main" id="{90EBDFEB-A4E6-D37E-FBD1-EF0BF0B95583}"/>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3109033" y="3051425"/>
            <a:ext cx="914400" cy="914400"/>
          </a:xfrm>
          <a:prstGeom prst="rect">
            <a:avLst/>
          </a:prstGeom>
        </p:spPr>
      </p:pic>
      <p:cxnSp>
        <p:nvCxnSpPr>
          <p:cNvPr id="16" name="Straight Arrow Connector 15">
            <a:extLst>
              <a:ext uri="{FF2B5EF4-FFF2-40B4-BE49-F238E27FC236}">
                <a16:creationId xmlns:a16="http://schemas.microsoft.com/office/drawing/2014/main" id="{B8C23BA5-BF3F-FF0D-4E57-34F676833BF0}"/>
              </a:ext>
            </a:extLst>
          </p:cNvPr>
          <p:cNvCxnSpPr>
            <a:cxnSpLocks/>
            <a:stCxn id="5" idx="3"/>
            <a:endCxn id="9" idx="1"/>
          </p:cNvCxnSpPr>
          <p:nvPr/>
        </p:nvCxnSpPr>
        <p:spPr>
          <a:xfrm>
            <a:off x="5753921" y="5219120"/>
            <a:ext cx="1474667" cy="0"/>
          </a:xfrm>
          <a:prstGeom prst="straightConnector1">
            <a:avLst/>
          </a:prstGeom>
          <a:ln w="38100" cap="flat" cmpd="sng" algn="ctr">
            <a:solidFill>
              <a:srgbClr val="595959"/>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21" name="Straight Arrow Connector 20">
            <a:extLst>
              <a:ext uri="{FF2B5EF4-FFF2-40B4-BE49-F238E27FC236}">
                <a16:creationId xmlns:a16="http://schemas.microsoft.com/office/drawing/2014/main" id="{CB3BA326-FFC2-B348-4E6D-A52023DAACD4}"/>
              </a:ext>
            </a:extLst>
          </p:cNvPr>
          <p:cNvCxnSpPr>
            <a:cxnSpLocks/>
            <a:stCxn id="7" idx="1"/>
            <a:endCxn id="9" idx="3"/>
          </p:cNvCxnSpPr>
          <p:nvPr/>
        </p:nvCxnSpPr>
        <p:spPr>
          <a:xfrm flipH="1" flipV="1">
            <a:off x="8142988" y="5219120"/>
            <a:ext cx="1474667" cy="31282"/>
          </a:xfrm>
          <a:prstGeom prst="straightConnector1">
            <a:avLst/>
          </a:prstGeom>
          <a:ln w="38100" cap="flat" cmpd="sng" algn="ctr">
            <a:solidFill>
              <a:srgbClr val="595959"/>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4" name="Flowchart: Document 23">
            <a:extLst>
              <a:ext uri="{FF2B5EF4-FFF2-40B4-BE49-F238E27FC236}">
                <a16:creationId xmlns:a16="http://schemas.microsoft.com/office/drawing/2014/main" id="{503E617E-7C13-24E0-B6FF-9BDFF1E64DE4}"/>
              </a:ext>
            </a:extLst>
          </p:cNvPr>
          <p:cNvSpPr/>
          <p:nvPr/>
        </p:nvSpPr>
        <p:spPr>
          <a:xfrm>
            <a:off x="6037866" y="4882236"/>
            <a:ext cx="733522" cy="673768"/>
          </a:xfrm>
          <a:prstGeom prst="flowChartDocument">
            <a:avLst/>
          </a:prstGeom>
          <a:solidFill>
            <a:srgbClr val="2375B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Bef>
                <a:spcPts val="600"/>
              </a:spcBef>
            </a:pPr>
            <a:r>
              <a:rPr lang="sv-SE" sz="1400">
                <a:solidFill>
                  <a:schemeClr val="tx1"/>
                </a:solidFill>
                <a:latin typeface="Arial" pitchFamily="34" charset="0"/>
                <a:cs typeface="Arial" pitchFamily="34" charset="0"/>
              </a:rPr>
              <a:t>Våg-</a:t>
            </a:r>
            <a:br>
              <a:rPr lang="sv-SE" sz="1400">
                <a:solidFill>
                  <a:schemeClr val="tx1"/>
                </a:solidFill>
                <a:latin typeface="Arial" pitchFamily="34" charset="0"/>
                <a:cs typeface="Arial" pitchFamily="34" charset="0"/>
              </a:rPr>
            </a:br>
            <a:r>
              <a:rPr lang="sv-SE" sz="1400">
                <a:solidFill>
                  <a:schemeClr val="tx1"/>
                </a:solidFill>
                <a:latin typeface="Arial" pitchFamily="34" charset="0"/>
                <a:cs typeface="Arial" pitchFamily="34" charset="0"/>
              </a:rPr>
              <a:t>sedel</a:t>
            </a:r>
            <a:endParaRPr lang="en-SE" sz="1400" err="1">
              <a:solidFill>
                <a:schemeClr val="tx1"/>
              </a:solidFill>
              <a:latin typeface="Arial" pitchFamily="34" charset="0"/>
              <a:cs typeface="Arial" pitchFamily="34" charset="0"/>
            </a:endParaRPr>
          </a:p>
        </p:txBody>
      </p:sp>
      <p:sp>
        <p:nvSpPr>
          <p:cNvPr id="28" name="Flowchart: Document 27">
            <a:extLst>
              <a:ext uri="{FF2B5EF4-FFF2-40B4-BE49-F238E27FC236}">
                <a16:creationId xmlns:a16="http://schemas.microsoft.com/office/drawing/2014/main" id="{58B58111-5A6A-A68B-3575-9758847D63A4}"/>
              </a:ext>
            </a:extLst>
          </p:cNvPr>
          <p:cNvSpPr/>
          <p:nvPr/>
        </p:nvSpPr>
        <p:spPr>
          <a:xfrm>
            <a:off x="8600188" y="4882236"/>
            <a:ext cx="733522" cy="673768"/>
          </a:xfrm>
          <a:prstGeom prst="flowChartDocumen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Bef>
                <a:spcPts val="600"/>
              </a:spcBef>
            </a:pPr>
            <a:r>
              <a:rPr lang="sv-SE" sz="1400">
                <a:solidFill>
                  <a:schemeClr val="tx1"/>
                </a:solidFill>
                <a:latin typeface="Arial" pitchFamily="34" charset="0"/>
                <a:cs typeface="Arial" pitchFamily="34" charset="0"/>
              </a:rPr>
              <a:t>Våg-</a:t>
            </a:r>
            <a:br>
              <a:rPr lang="sv-SE" sz="1400">
                <a:solidFill>
                  <a:schemeClr val="tx1"/>
                </a:solidFill>
                <a:latin typeface="Arial" pitchFamily="34" charset="0"/>
                <a:cs typeface="Arial" pitchFamily="34" charset="0"/>
              </a:rPr>
            </a:br>
            <a:r>
              <a:rPr lang="sv-SE" sz="1400">
                <a:solidFill>
                  <a:schemeClr val="tx1"/>
                </a:solidFill>
                <a:latin typeface="Arial" pitchFamily="34" charset="0"/>
                <a:cs typeface="Arial" pitchFamily="34" charset="0"/>
              </a:rPr>
              <a:t>sedel</a:t>
            </a:r>
            <a:endParaRPr lang="en-SE" sz="1400" err="1">
              <a:solidFill>
                <a:schemeClr val="tx1"/>
              </a:solidFill>
              <a:latin typeface="Arial" pitchFamily="34" charset="0"/>
              <a:cs typeface="Arial" pitchFamily="34" charset="0"/>
            </a:endParaRPr>
          </a:p>
        </p:txBody>
      </p:sp>
      <p:sp>
        <p:nvSpPr>
          <p:cNvPr id="30" name="Oval 29">
            <a:extLst>
              <a:ext uri="{FF2B5EF4-FFF2-40B4-BE49-F238E27FC236}">
                <a16:creationId xmlns:a16="http://schemas.microsoft.com/office/drawing/2014/main" id="{07B220A6-0C91-3282-CE01-86ADD958FABC}"/>
              </a:ext>
            </a:extLst>
          </p:cNvPr>
          <p:cNvSpPr/>
          <p:nvPr/>
        </p:nvSpPr>
        <p:spPr>
          <a:xfrm>
            <a:off x="5857392" y="4730905"/>
            <a:ext cx="254654" cy="261756"/>
          </a:xfrm>
          <a:prstGeom prst="ellipse">
            <a:avLst/>
          </a:prstGeom>
          <a:solidFill>
            <a:srgbClr val="2375BB"/>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sv-SE" sz="1200">
                <a:solidFill>
                  <a:srgbClr val="FFFFFF"/>
                </a:solidFill>
                <a:latin typeface="Arial" pitchFamily="34" charset="0"/>
                <a:cs typeface="Arial" pitchFamily="34" charset="0"/>
              </a:rPr>
              <a:t>2</a:t>
            </a:r>
            <a:endParaRPr lang="en-SE" sz="1200" err="1">
              <a:solidFill>
                <a:srgbClr val="FFFFFF"/>
              </a:solidFill>
              <a:latin typeface="Arial" pitchFamily="34" charset="0"/>
              <a:cs typeface="Arial" pitchFamily="34" charset="0"/>
            </a:endParaRPr>
          </a:p>
        </p:txBody>
      </p:sp>
      <p:sp>
        <p:nvSpPr>
          <p:cNvPr id="31" name="Oval 30">
            <a:extLst>
              <a:ext uri="{FF2B5EF4-FFF2-40B4-BE49-F238E27FC236}">
                <a16:creationId xmlns:a16="http://schemas.microsoft.com/office/drawing/2014/main" id="{A849BB26-BBE6-BBF5-FA26-728352F885F5}"/>
              </a:ext>
            </a:extLst>
          </p:cNvPr>
          <p:cNvSpPr/>
          <p:nvPr/>
        </p:nvSpPr>
        <p:spPr>
          <a:xfrm>
            <a:off x="8426933" y="4728497"/>
            <a:ext cx="254654" cy="261756"/>
          </a:xfrm>
          <a:prstGeom prst="ellipse">
            <a:avLst/>
          </a:prstGeom>
          <a:solidFill>
            <a:srgbClr val="2375BB"/>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sv-SE" sz="1200">
                <a:solidFill>
                  <a:srgbClr val="FFFFFF"/>
                </a:solidFill>
                <a:latin typeface="Arial" pitchFamily="34" charset="0"/>
                <a:cs typeface="Arial" pitchFamily="34" charset="0"/>
              </a:rPr>
              <a:t>3</a:t>
            </a:r>
            <a:endParaRPr lang="en-SE" sz="1200" err="1">
              <a:solidFill>
                <a:srgbClr val="FFFFFF"/>
              </a:solidFill>
              <a:latin typeface="Arial" pitchFamily="34" charset="0"/>
              <a:cs typeface="Arial" pitchFamily="34" charset="0"/>
            </a:endParaRPr>
          </a:p>
        </p:txBody>
      </p:sp>
      <p:sp>
        <p:nvSpPr>
          <p:cNvPr id="33" name="Flowchart: Document 32">
            <a:extLst>
              <a:ext uri="{FF2B5EF4-FFF2-40B4-BE49-F238E27FC236}">
                <a16:creationId xmlns:a16="http://schemas.microsoft.com/office/drawing/2014/main" id="{98A715D8-7FF0-7336-2276-CDFE27A3471B}"/>
              </a:ext>
            </a:extLst>
          </p:cNvPr>
          <p:cNvSpPr/>
          <p:nvPr/>
        </p:nvSpPr>
        <p:spPr>
          <a:xfrm>
            <a:off x="7315215" y="3205164"/>
            <a:ext cx="733522" cy="673768"/>
          </a:xfrm>
          <a:prstGeom prst="flowChartDocumen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Bef>
                <a:spcPts val="600"/>
              </a:spcBef>
            </a:pPr>
            <a:r>
              <a:rPr lang="sv-SE" sz="1400">
                <a:solidFill>
                  <a:schemeClr val="tx1"/>
                </a:solidFill>
                <a:latin typeface="Arial" pitchFamily="34" charset="0"/>
                <a:cs typeface="Arial" pitchFamily="34" charset="0"/>
              </a:rPr>
              <a:t>Följe-</a:t>
            </a:r>
            <a:br>
              <a:rPr lang="sv-SE" sz="1400">
                <a:solidFill>
                  <a:schemeClr val="tx1"/>
                </a:solidFill>
                <a:latin typeface="Arial" pitchFamily="34" charset="0"/>
                <a:cs typeface="Arial" pitchFamily="34" charset="0"/>
              </a:rPr>
            </a:br>
            <a:r>
              <a:rPr lang="sv-SE" sz="1400">
                <a:solidFill>
                  <a:schemeClr val="tx1"/>
                </a:solidFill>
                <a:latin typeface="Arial" pitchFamily="34" charset="0"/>
                <a:cs typeface="Arial" pitchFamily="34" charset="0"/>
              </a:rPr>
              <a:t>sedel</a:t>
            </a:r>
            <a:endParaRPr lang="en-SE" sz="1400" err="1">
              <a:solidFill>
                <a:schemeClr val="tx1"/>
              </a:solidFill>
              <a:latin typeface="Arial" pitchFamily="34" charset="0"/>
              <a:cs typeface="Arial" pitchFamily="34" charset="0"/>
            </a:endParaRPr>
          </a:p>
        </p:txBody>
      </p:sp>
      <p:sp>
        <p:nvSpPr>
          <p:cNvPr id="34" name="Oval 33">
            <a:extLst>
              <a:ext uri="{FF2B5EF4-FFF2-40B4-BE49-F238E27FC236}">
                <a16:creationId xmlns:a16="http://schemas.microsoft.com/office/drawing/2014/main" id="{E46CCF5A-7752-8644-CA4F-E22521574A5B}"/>
              </a:ext>
            </a:extLst>
          </p:cNvPr>
          <p:cNvSpPr/>
          <p:nvPr/>
        </p:nvSpPr>
        <p:spPr>
          <a:xfrm>
            <a:off x="7141960" y="3051425"/>
            <a:ext cx="254654" cy="261756"/>
          </a:xfrm>
          <a:prstGeom prst="ellipse">
            <a:avLst/>
          </a:prstGeom>
          <a:solidFill>
            <a:srgbClr val="2375BB"/>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sv-SE" sz="1200">
                <a:solidFill>
                  <a:srgbClr val="FFFFFF"/>
                </a:solidFill>
                <a:latin typeface="Arial" pitchFamily="34" charset="0"/>
                <a:cs typeface="Arial" pitchFamily="34" charset="0"/>
              </a:rPr>
              <a:t>4</a:t>
            </a:r>
            <a:endParaRPr lang="en-SE" sz="1200" err="1">
              <a:solidFill>
                <a:srgbClr val="FFFFFF"/>
              </a:solidFill>
              <a:latin typeface="Arial" pitchFamily="34" charset="0"/>
              <a:cs typeface="Arial" pitchFamily="34" charset="0"/>
            </a:endParaRPr>
          </a:p>
        </p:txBody>
      </p:sp>
      <p:cxnSp>
        <p:nvCxnSpPr>
          <p:cNvPr id="43" name="Straight Arrow Connector 37">
            <a:extLst>
              <a:ext uri="{FF2B5EF4-FFF2-40B4-BE49-F238E27FC236}">
                <a16:creationId xmlns:a16="http://schemas.microsoft.com/office/drawing/2014/main" id="{7A28D73D-001D-BED1-B93A-D6D02CB8FB4F}"/>
              </a:ext>
            </a:extLst>
          </p:cNvPr>
          <p:cNvCxnSpPr>
            <a:cxnSpLocks/>
            <a:stCxn id="5" idx="1"/>
            <a:endCxn id="13" idx="2"/>
          </p:cNvCxnSpPr>
          <p:nvPr/>
        </p:nvCxnSpPr>
        <p:spPr>
          <a:xfrm rot="10800000">
            <a:off x="3566233" y="3965826"/>
            <a:ext cx="1273288" cy="1253295"/>
          </a:xfrm>
          <a:prstGeom prst="bentConnector2">
            <a:avLst/>
          </a:prstGeom>
          <a:ln w="38100" cap="flat" cmpd="sng" algn="ctr">
            <a:solidFill>
              <a:srgbClr val="595959"/>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46" name="Straight Arrow Connector 37">
            <a:extLst>
              <a:ext uri="{FF2B5EF4-FFF2-40B4-BE49-F238E27FC236}">
                <a16:creationId xmlns:a16="http://schemas.microsoft.com/office/drawing/2014/main" id="{D5FB6C0A-A5BF-F16F-4CB4-1B693352CDB9}"/>
              </a:ext>
            </a:extLst>
          </p:cNvPr>
          <p:cNvCxnSpPr>
            <a:cxnSpLocks/>
            <a:stCxn id="7" idx="2"/>
            <a:endCxn id="11" idx="2"/>
          </p:cNvCxnSpPr>
          <p:nvPr/>
        </p:nvCxnSpPr>
        <p:spPr>
          <a:xfrm rot="5400000" flipH="1">
            <a:off x="4423270" y="56017"/>
            <a:ext cx="3009810" cy="8293360"/>
          </a:xfrm>
          <a:prstGeom prst="bentConnector3">
            <a:avLst>
              <a:gd name="adj1" fmla="val -12603"/>
            </a:avLst>
          </a:prstGeom>
          <a:ln w="38100" cap="flat" cmpd="sng" algn="ctr">
            <a:solidFill>
              <a:srgbClr val="595959"/>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50" name="Flowchart: Document 49">
            <a:extLst>
              <a:ext uri="{FF2B5EF4-FFF2-40B4-BE49-F238E27FC236}">
                <a16:creationId xmlns:a16="http://schemas.microsoft.com/office/drawing/2014/main" id="{A841D206-F174-88B9-29F1-20BDDD3282E4}"/>
              </a:ext>
            </a:extLst>
          </p:cNvPr>
          <p:cNvSpPr/>
          <p:nvPr/>
        </p:nvSpPr>
        <p:spPr>
          <a:xfrm>
            <a:off x="6660449" y="5902906"/>
            <a:ext cx="733522" cy="673768"/>
          </a:xfrm>
          <a:prstGeom prst="flowChartDocumen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Bef>
                <a:spcPts val="600"/>
              </a:spcBef>
            </a:pPr>
            <a:r>
              <a:rPr lang="sv-SE" sz="1400">
                <a:solidFill>
                  <a:schemeClr val="tx1"/>
                </a:solidFill>
                <a:latin typeface="Arial" pitchFamily="34" charset="0"/>
                <a:cs typeface="Arial" pitchFamily="34" charset="0"/>
              </a:rPr>
              <a:t>Följe-</a:t>
            </a:r>
            <a:br>
              <a:rPr lang="sv-SE" sz="1400">
                <a:solidFill>
                  <a:schemeClr val="tx1"/>
                </a:solidFill>
                <a:latin typeface="Arial" pitchFamily="34" charset="0"/>
                <a:cs typeface="Arial" pitchFamily="34" charset="0"/>
              </a:rPr>
            </a:br>
            <a:r>
              <a:rPr lang="sv-SE" sz="1400">
                <a:solidFill>
                  <a:schemeClr val="tx1"/>
                </a:solidFill>
                <a:latin typeface="Arial" pitchFamily="34" charset="0"/>
                <a:cs typeface="Arial" pitchFamily="34" charset="0"/>
              </a:rPr>
              <a:t>sedel</a:t>
            </a:r>
            <a:endParaRPr lang="en-SE" sz="1400" err="1">
              <a:solidFill>
                <a:schemeClr val="tx1"/>
              </a:solidFill>
              <a:latin typeface="Arial" pitchFamily="34" charset="0"/>
              <a:cs typeface="Arial" pitchFamily="34" charset="0"/>
            </a:endParaRPr>
          </a:p>
        </p:txBody>
      </p:sp>
      <p:sp>
        <p:nvSpPr>
          <p:cNvPr id="51" name="Oval 50">
            <a:extLst>
              <a:ext uri="{FF2B5EF4-FFF2-40B4-BE49-F238E27FC236}">
                <a16:creationId xmlns:a16="http://schemas.microsoft.com/office/drawing/2014/main" id="{A008C46A-01D1-FAC2-9305-8B7613F409B9}"/>
              </a:ext>
            </a:extLst>
          </p:cNvPr>
          <p:cNvSpPr/>
          <p:nvPr/>
        </p:nvSpPr>
        <p:spPr>
          <a:xfrm>
            <a:off x="6487194" y="5749167"/>
            <a:ext cx="254654" cy="261756"/>
          </a:xfrm>
          <a:prstGeom prst="ellipse">
            <a:avLst/>
          </a:prstGeom>
          <a:solidFill>
            <a:srgbClr val="2375BB"/>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sv-SE" sz="1200">
                <a:solidFill>
                  <a:srgbClr val="FFFFFF"/>
                </a:solidFill>
                <a:latin typeface="Arial" pitchFamily="34" charset="0"/>
                <a:cs typeface="Arial" pitchFamily="34" charset="0"/>
              </a:rPr>
              <a:t>5</a:t>
            </a:r>
            <a:endParaRPr lang="en-SE" sz="1200" err="1">
              <a:solidFill>
                <a:srgbClr val="FFFFFF"/>
              </a:solidFill>
              <a:latin typeface="Arial" pitchFamily="34" charset="0"/>
              <a:cs typeface="Arial" pitchFamily="34" charset="0"/>
            </a:endParaRPr>
          </a:p>
        </p:txBody>
      </p:sp>
      <p:sp>
        <p:nvSpPr>
          <p:cNvPr id="52" name="Flowchart: Document 51">
            <a:extLst>
              <a:ext uri="{FF2B5EF4-FFF2-40B4-BE49-F238E27FC236}">
                <a16:creationId xmlns:a16="http://schemas.microsoft.com/office/drawing/2014/main" id="{9FB6918E-56B2-F619-5F63-AAE5AD2E2295}"/>
              </a:ext>
            </a:extLst>
          </p:cNvPr>
          <p:cNvSpPr/>
          <p:nvPr/>
        </p:nvSpPr>
        <p:spPr>
          <a:xfrm>
            <a:off x="4002528" y="4956966"/>
            <a:ext cx="733522" cy="673768"/>
          </a:xfrm>
          <a:prstGeom prst="flowChartDocumen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Bef>
                <a:spcPts val="600"/>
              </a:spcBef>
            </a:pPr>
            <a:r>
              <a:rPr lang="sv-SE" sz="1400">
                <a:solidFill>
                  <a:schemeClr val="tx1"/>
                </a:solidFill>
                <a:latin typeface="Arial" pitchFamily="34" charset="0"/>
                <a:cs typeface="Arial" pitchFamily="34" charset="0"/>
              </a:rPr>
              <a:t>Följe-</a:t>
            </a:r>
            <a:br>
              <a:rPr lang="sv-SE" sz="1400">
                <a:solidFill>
                  <a:schemeClr val="tx1"/>
                </a:solidFill>
                <a:latin typeface="Arial" pitchFamily="34" charset="0"/>
                <a:cs typeface="Arial" pitchFamily="34" charset="0"/>
              </a:rPr>
            </a:br>
            <a:r>
              <a:rPr lang="sv-SE" sz="1400">
                <a:solidFill>
                  <a:schemeClr val="tx1"/>
                </a:solidFill>
                <a:latin typeface="Arial" pitchFamily="34" charset="0"/>
                <a:cs typeface="Arial" pitchFamily="34" charset="0"/>
              </a:rPr>
              <a:t>sedel</a:t>
            </a:r>
            <a:endParaRPr lang="en-SE" sz="1400">
              <a:solidFill>
                <a:schemeClr val="tx1"/>
              </a:solidFill>
              <a:latin typeface="Arial" pitchFamily="34" charset="0"/>
              <a:cs typeface="Arial" pitchFamily="34" charset="0"/>
            </a:endParaRPr>
          </a:p>
        </p:txBody>
      </p:sp>
      <p:sp>
        <p:nvSpPr>
          <p:cNvPr id="53" name="Oval 52">
            <a:extLst>
              <a:ext uri="{FF2B5EF4-FFF2-40B4-BE49-F238E27FC236}">
                <a16:creationId xmlns:a16="http://schemas.microsoft.com/office/drawing/2014/main" id="{DD4E3BF7-3D77-B3A0-0D48-B333E2D9D60A}"/>
              </a:ext>
            </a:extLst>
          </p:cNvPr>
          <p:cNvSpPr/>
          <p:nvPr/>
        </p:nvSpPr>
        <p:spPr>
          <a:xfrm>
            <a:off x="3829273" y="4803227"/>
            <a:ext cx="254654" cy="261756"/>
          </a:xfrm>
          <a:prstGeom prst="ellipse">
            <a:avLst/>
          </a:prstGeom>
          <a:solidFill>
            <a:srgbClr val="2375BB"/>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sv-SE" sz="1200">
                <a:solidFill>
                  <a:srgbClr val="FFFFFF"/>
                </a:solidFill>
                <a:latin typeface="Arial" pitchFamily="34" charset="0"/>
                <a:cs typeface="Arial" pitchFamily="34" charset="0"/>
              </a:rPr>
              <a:t>6</a:t>
            </a:r>
            <a:endParaRPr lang="en-SE" sz="1200" err="1">
              <a:solidFill>
                <a:srgbClr val="FFFFFF"/>
              </a:solidFill>
              <a:latin typeface="Arial" pitchFamily="34" charset="0"/>
              <a:cs typeface="Arial" pitchFamily="34" charset="0"/>
            </a:endParaRPr>
          </a:p>
        </p:txBody>
      </p:sp>
      <p:cxnSp>
        <p:nvCxnSpPr>
          <p:cNvPr id="54" name="Straight Arrow Connector 37">
            <a:extLst>
              <a:ext uri="{FF2B5EF4-FFF2-40B4-BE49-F238E27FC236}">
                <a16:creationId xmlns:a16="http://schemas.microsoft.com/office/drawing/2014/main" id="{F402F695-28D1-BD47-A860-4F09CA435234}"/>
              </a:ext>
            </a:extLst>
          </p:cNvPr>
          <p:cNvCxnSpPr>
            <a:cxnSpLocks/>
            <a:stCxn id="13" idx="1"/>
            <a:endCxn id="11" idx="2"/>
          </p:cNvCxnSpPr>
          <p:nvPr/>
        </p:nvCxnSpPr>
        <p:spPr>
          <a:xfrm rot="10800000">
            <a:off x="1781495" y="2697793"/>
            <a:ext cx="1327538" cy="810833"/>
          </a:xfrm>
          <a:prstGeom prst="bentConnector2">
            <a:avLst/>
          </a:prstGeom>
          <a:ln w="38100" cap="flat" cmpd="sng" algn="ctr">
            <a:solidFill>
              <a:srgbClr val="595959"/>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57" name="Flowchart: Document 56">
            <a:extLst>
              <a:ext uri="{FF2B5EF4-FFF2-40B4-BE49-F238E27FC236}">
                <a16:creationId xmlns:a16="http://schemas.microsoft.com/office/drawing/2014/main" id="{DB500660-3EB5-42C0-2403-BEF0849FAFA7}"/>
              </a:ext>
            </a:extLst>
          </p:cNvPr>
          <p:cNvSpPr/>
          <p:nvPr/>
        </p:nvSpPr>
        <p:spPr>
          <a:xfrm>
            <a:off x="2103597" y="3118370"/>
            <a:ext cx="733522" cy="673768"/>
          </a:xfrm>
          <a:prstGeom prst="flowChartDocument">
            <a:avLst/>
          </a:prstGeom>
          <a:solidFill>
            <a:srgbClr val="2375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spcBef>
                <a:spcPts val="600"/>
              </a:spcBef>
            </a:pPr>
            <a:r>
              <a:rPr lang="sv-SE" sz="1400">
                <a:solidFill>
                  <a:schemeClr val="tx1"/>
                </a:solidFill>
                <a:latin typeface="Arial" pitchFamily="34" charset="0"/>
                <a:cs typeface="Arial" pitchFamily="34" charset="0"/>
              </a:rPr>
              <a:t>Följe-</a:t>
            </a:r>
            <a:br>
              <a:rPr lang="sv-SE" sz="1400">
                <a:solidFill>
                  <a:schemeClr val="tx1"/>
                </a:solidFill>
                <a:latin typeface="Arial" pitchFamily="34" charset="0"/>
                <a:cs typeface="Arial" pitchFamily="34" charset="0"/>
              </a:rPr>
            </a:br>
            <a:r>
              <a:rPr lang="sv-SE" sz="1400">
                <a:solidFill>
                  <a:schemeClr val="tx1"/>
                </a:solidFill>
                <a:latin typeface="Arial" pitchFamily="34" charset="0"/>
                <a:cs typeface="Arial" pitchFamily="34" charset="0"/>
              </a:rPr>
              <a:t>sedel</a:t>
            </a:r>
            <a:endParaRPr lang="en-SE" sz="1400" err="1">
              <a:solidFill>
                <a:schemeClr val="tx1"/>
              </a:solidFill>
              <a:latin typeface="Arial" pitchFamily="34" charset="0"/>
              <a:cs typeface="Arial" pitchFamily="34" charset="0"/>
            </a:endParaRPr>
          </a:p>
        </p:txBody>
      </p:sp>
      <p:sp>
        <p:nvSpPr>
          <p:cNvPr id="58" name="Oval 57">
            <a:extLst>
              <a:ext uri="{FF2B5EF4-FFF2-40B4-BE49-F238E27FC236}">
                <a16:creationId xmlns:a16="http://schemas.microsoft.com/office/drawing/2014/main" id="{6385F70B-F48F-663C-D7C1-AA9222782691}"/>
              </a:ext>
            </a:extLst>
          </p:cNvPr>
          <p:cNvSpPr/>
          <p:nvPr/>
        </p:nvSpPr>
        <p:spPr>
          <a:xfrm>
            <a:off x="1930342" y="2964631"/>
            <a:ext cx="254654" cy="261756"/>
          </a:xfrm>
          <a:prstGeom prst="ellipse">
            <a:avLst/>
          </a:prstGeom>
          <a:solidFill>
            <a:srgbClr val="2375BB"/>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sv-SE" sz="1200">
                <a:solidFill>
                  <a:srgbClr val="FFFFFF"/>
                </a:solidFill>
                <a:latin typeface="Arial" pitchFamily="34" charset="0"/>
                <a:cs typeface="Arial" pitchFamily="34" charset="0"/>
              </a:rPr>
              <a:t>7</a:t>
            </a:r>
            <a:endParaRPr lang="en-SE" sz="1200" err="1">
              <a:solidFill>
                <a:srgbClr val="FFFFFF"/>
              </a:solidFill>
              <a:latin typeface="Arial" pitchFamily="34" charset="0"/>
              <a:cs typeface="Arial" pitchFamily="34" charset="0"/>
            </a:endParaRPr>
          </a:p>
        </p:txBody>
      </p:sp>
      <p:sp>
        <p:nvSpPr>
          <p:cNvPr id="59" name="TextBox 58">
            <a:extLst>
              <a:ext uri="{FF2B5EF4-FFF2-40B4-BE49-F238E27FC236}">
                <a16:creationId xmlns:a16="http://schemas.microsoft.com/office/drawing/2014/main" id="{844076A9-0B90-408A-F815-A0976BD5614E}"/>
              </a:ext>
            </a:extLst>
          </p:cNvPr>
          <p:cNvSpPr txBox="1"/>
          <p:nvPr/>
        </p:nvSpPr>
        <p:spPr>
          <a:xfrm>
            <a:off x="3001814" y="2810786"/>
            <a:ext cx="1128835" cy="286232"/>
          </a:xfrm>
          <a:prstGeom prst="rect">
            <a:avLst/>
          </a:prstGeom>
          <a:noFill/>
        </p:spPr>
        <p:txBody>
          <a:bodyPr wrap="none" rtlCol="0">
            <a:spAutoFit/>
          </a:bodyPr>
          <a:lstStyle/>
          <a:p>
            <a:pPr>
              <a:lnSpc>
                <a:spcPct val="90000"/>
              </a:lnSpc>
              <a:spcBef>
                <a:spcPts val="600"/>
              </a:spcBef>
            </a:pPr>
            <a:r>
              <a:rPr lang="sv-SE" sz="1400">
                <a:solidFill>
                  <a:schemeClr val="bg2"/>
                </a:solidFill>
                <a:cs typeface="Arial" pitchFamily="34" charset="0"/>
              </a:rPr>
              <a:t>Entreprenör</a:t>
            </a:r>
            <a:endParaRPr lang="en-SE" err="1">
              <a:solidFill>
                <a:schemeClr val="bg2"/>
              </a:solidFill>
              <a:latin typeface="Arial" pitchFamily="34" charset="0"/>
              <a:cs typeface="Arial" pitchFamily="34" charset="0"/>
            </a:endParaRPr>
          </a:p>
        </p:txBody>
      </p:sp>
      <p:sp>
        <p:nvSpPr>
          <p:cNvPr id="60" name="TextBox 59">
            <a:extLst>
              <a:ext uri="{FF2B5EF4-FFF2-40B4-BE49-F238E27FC236}">
                <a16:creationId xmlns:a16="http://schemas.microsoft.com/office/drawing/2014/main" id="{18C64589-5017-59C9-9454-7F776B218998}"/>
              </a:ext>
            </a:extLst>
          </p:cNvPr>
          <p:cNvSpPr txBox="1"/>
          <p:nvPr/>
        </p:nvSpPr>
        <p:spPr>
          <a:xfrm>
            <a:off x="1276387" y="1563407"/>
            <a:ext cx="1010213" cy="286232"/>
          </a:xfrm>
          <a:prstGeom prst="rect">
            <a:avLst/>
          </a:prstGeom>
          <a:noFill/>
        </p:spPr>
        <p:txBody>
          <a:bodyPr wrap="none" rtlCol="0">
            <a:spAutoFit/>
          </a:bodyPr>
          <a:lstStyle/>
          <a:p>
            <a:pPr>
              <a:lnSpc>
                <a:spcPct val="90000"/>
              </a:lnSpc>
              <a:spcBef>
                <a:spcPts val="600"/>
              </a:spcBef>
            </a:pPr>
            <a:r>
              <a:rPr lang="sv-SE" sz="1400">
                <a:solidFill>
                  <a:schemeClr val="bg2"/>
                </a:solidFill>
                <a:cs typeface="Arial" pitchFamily="34" charset="0"/>
              </a:rPr>
              <a:t>Byggherre</a:t>
            </a:r>
            <a:endParaRPr lang="en-SE" err="1">
              <a:solidFill>
                <a:schemeClr val="bg2"/>
              </a:solidFill>
              <a:latin typeface="Arial" pitchFamily="34" charset="0"/>
              <a:cs typeface="Arial" pitchFamily="34" charset="0"/>
            </a:endParaRPr>
          </a:p>
        </p:txBody>
      </p:sp>
      <p:sp>
        <p:nvSpPr>
          <p:cNvPr id="61" name="TextBox 60">
            <a:extLst>
              <a:ext uri="{FF2B5EF4-FFF2-40B4-BE49-F238E27FC236}">
                <a16:creationId xmlns:a16="http://schemas.microsoft.com/office/drawing/2014/main" id="{5C5AB44A-2A0C-25B6-9D3B-FAF504752D52}"/>
              </a:ext>
            </a:extLst>
          </p:cNvPr>
          <p:cNvSpPr txBox="1"/>
          <p:nvPr/>
        </p:nvSpPr>
        <p:spPr>
          <a:xfrm>
            <a:off x="9700522" y="4598494"/>
            <a:ext cx="752129" cy="286232"/>
          </a:xfrm>
          <a:prstGeom prst="rect">
            <a:avLst/>
          </a:prstGeom>
          <a:noFill/>
        </p:spPr>
        <p:txBody>
          <a:bodyPr wrap="none" rtlCol="0">
            <a:spAutoFit/>
          </a:bodyPr>
          <a:lstStyle/>
          <a:p>
            <a:pPr>
              <a:lnSpc>
                <a:spcPct val="90000"/>
              </a:lnSpc>
              <a:spcBef>
                <a:spcPts val="600"/>
              </a:spcBef>
            </a:pPr>
            <a:r>
              <a:rPr lang="sv-SE" sz="1400">
                <a:solidFill>
                  <a:schemeClr val="bg2"/>
                </a:solidFill>
                <a:cs typeface="Arial" pitchFamily="34" charset="0"/>
              </a:rPr>
              <a:t>Deponi</a:t>
            </a:r>
            <a:endParaRPr lang="en-SE" err="1">
              <a:solidFill>
                <a:schemeClr val="bg2"/>
              </a:solidFill>
              <a:latin typeface="Arial" pitchFamily="34" charset="0"/>
              <a:cs typeface="Arial" pitchFamily="34" charset="0"/>
            </a:endParaRPr>
          </a:p>
        </p:txBody>
      </p:sp>
      <p:pic>
        <p:nvPicPr>
          <p:cNvPr id="65" name="Graphic 64" descr="Laptop with solid fill">
            <a:extLst>
              <a:ext uri="{FF2B5EF4-FFF2-40B4-BE49-F238E27FC236}">
                <a16:creationId xmlns:a16="http://schemas.microsoft.com/office/drawing/2014/main" id="{BB4BE3B0-76E8-9164-D83C-8CA89EAA48D1}"/>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2544614" y="1706307"/>
            <a:ext cx="914400" cy="914400"/>
          </a:xfrm>
          <a:prstGeom prst="rect">
            <a:avLst/>
          </a:prstGeom>
        </p:spPr>
      </p:pic>
      <p:sp>
        <p:nvSpPr>
          <p:cNvPr id="66" name="Oval 65">
            <a:extLst>
              <a:ext uri="{FF2B5EF4-FFF2-40B4-BE49-F238E27FC236}">
                <a16:creationId xmlns:a16="http://schemas.microsoft.com/office/drawing/2014/main" id="{E3B68DB9-EA53-F543-FC21-ECFCB9B17127}"/>
              </a:ext>
            </a:extLst>
          </p:cNvPr>
          <p:cNvSpPr/>
          <p:nvPr/>
        </p:nvSpPr>
        <p:spPr>
          <a:xfrm>
            <a:off x="2506396" y="1718761"/>
            <a:ext cx="254654" cy="261756"/>
          </a:xfrm>
          <a:prstGeom prst="ellipse">
            <a:avLst/>
          </a:prstGeom>
          <a:solidFill>
            <a:srgbClr val="2375BB"/>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sv-SE" sz="1200">
                <a:solidFill>
                  <a:srgbClr val="FFFFFF"/>
                </a:solidFill>
                <a:latin typeface="Arial" pitchFamily="34" charset="0"/>
                <a:cs typeface="Arial" pitchFamily="34" charset="0"/>
              </a:rPr>
              <a:t>8</a:t>
            </a:r>
            <a:endParaRPr lang="en-SE" sz="1200" err="1">
              <a:solidFill>
                <a:srgbClr val="FFFFFF"/>
              </a:solidFill>
              <a:latin typeface="Arial" pitchFamily="34" charset="0"/>
              <a:cs typeface="Arial" pitchFamily="34" charset="0"/>
            </a:endParaRPr>
          </a:p>
        </p:txBody>
      </p:sp>
      <p:sp>
        <p:nvSpPr>
          <p:cNvPr id="3" name="Rectangle: Rounded Corners 2">
            <a:extLst>
              <a:ext uri="{FF2B5EF4-FFF2-40B4-BE49-F238E27FC236}">
                <a16:creationId xmlns:a16="http://schemas.microsoft.com/office/drawing/2014/main" id="{149AE570-3DA2-12BC-7346-A5785321C321}"/>
              </a:ext>
            </a:extLst>
          </p:cNvPr>
          <p:cNvSpPr/>
          <p:nvPr/>
        </p:nvSpPr>
        <p:spPr>
          <a:xfrm>
            <a:off x="4839521" y="3987745"/>
            <a:ext cx="914400" cy="376128"/>
          </a:xfrm>
          <a:prstGeom prst="roundRect">
            <a:avLst/>
          </a:prstGeom>
          <a:solidFill>
            <a:srgbClr val="2375B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sv-SE" sz="1200">
                <a:solidFill>
                  <a:srgbClr val="FFFFFF"/>
                </a:solidFill>
                <a:latin typeface="Arial" pitchFamily="34" charset="0"/>
                <a:cs typeface="Arial" pitchFamily="34" charset="0"/>
              </a:rPr>
              <a:t>Planering</a:t>
            </a:r>
            <a:endParaRPr lang="en-SE" sz="1200">
              <a:solidFill>
                <a:srgbClr val="FFFFFF"/>
              </a:solidFill>
              <a:latin typeface="Arial" pitchFamily="34" charset="0"/>
              <a:cs typeface="Arial" pitchFamily="34" charset="0"/>
            </a:endParaRPr>
          </a:p>
        </p:txBody>
      </p:sp>
      <p:cxnSp>
        <p:nvCxnSpPr>
          <p:cNvPr id="4" name="Straight Arrow Connector 3">
            <a:extLst>
              <a:ext uri="{FF2B5EF4-FFF2-40B4-BE49-F238E27FC236}">
                <a16:creationId xmlns:a16="http://schemas.microsoft.com/office/drawing/2014/main" id="{9BCFC5D9-BC5E-F3F9-4A74-11F39184C24A}"/>
              </a:ext>
            </a:extLst>
          </p:cNvPr>
          <p:cNvCxnSpPr>
            <a:cxnSpLocks/>
            <a:stCxn id="3" idx="2"/>
            <a:endCxn id="5" idx="0"/>
          </p:cNvCxnSpPr>
          <p:nvPr/>
        </p:nvCxnSpPr>
        <p:spPr>
          <a:xfrm>
            <a:off x="5296721" y="4363873"/>
            <a:ext cx="0" cy="398047"/>
          </a:xfrm>
          <a:prstGeom prst="straightConnector1">
            <a:avLst/>
          </a:prstGeom>
          <a:ln w="38100" cap="flat" cmpd="sng" algn="ctr">
            <a:solidFill>
              <a:srgbClr val="595959"/>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4" name="Oval 13">
            <a:extLst>
              <a:ext uri="{FF2B5EF4-FFF2-40B4-BE49-F238E27FC236}">
                <a16:creationId xmlns:a16="http://schemas.microsoft.com/office/drawing/2014/main" id="{5D6111DA-8182-F3DB-5448-BE86C36B8FE2}"/>
              </a:ext>
            </a:extLst>
          </p:cNvPr>
          <p:cNvSpPr/>
          <p:nvPr/>
        </p:nvSpPr>
        <p:spPr>
          <a:xfrm>
            <a:off x="4712194" y="3856867"/>
            <a:ext cx="254654" cy="261756"/>
          </a:xfrm>
          <a:prstGeom prst="ellipse">
            <a:avLst/>
          </a:prstGeom>
          <a:solidFill>
            <a:srgbClr val="2375BB"/>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spcBef>
                <a:spcPts val="600"/>
              </a:spcBef>
            </a:pPr>
            <a:r>
              <a:rPr lang="sv-SE" sz="1200">
                <a:solidFill>
                  <a:srgbClr val="FFFFFF"/>
                </a:solidFill>
                <a:latin typeface="Arial" pitchFamily="34" charset="0"/>
                <a:cs typeface="Arial" pitchFamily="34" charset="0"/>
              </a:rPr>
              <a:t>1</a:t>
            </a:r>
            <a:endParaRPr lang="en-SE" sz="1200" err="1">
              <a:solidFill>
                <a:srgbClr val="FFFFFF"/>
              </a:solidFill>
              <a:latin typeface="Arial" pitchFamily="34" charset="0"/>
              <a:cs typeface="Arial" pitchFamily="34" charset="0"/>
            </a:endParaRPr>
          </a:p>
        </p:txBody>
      </p:sp>
    </p:spTree>
    <p:extLst>
      <p:ext uri="{BB962C8B-B14F-4D97-AF65-F5344CB8AC3E}">
        <p14:creationId xmlns:p14="http://schemas.microsoft.com/office/powerpoint/2010/main" val="944149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5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1"/>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46"/>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4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2"/>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53"/>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1"/>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54"/>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57"/>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58"/>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60"/>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66"/>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8" grpId="0" animBg="1"/>
      <p:bldP spid="30" grpId="0" animBg="1"/>
      <p:bldP spid="31" grpId="0" animBg="1"/>
      <p:bldP spid="33" grpId="0" animBg="1"/>
      <p:bldP spid="34" grpId="0" animBg="1"/>
      <p:bldP spid="50" grpId="0" animBg="1"/>
      <p:bldP spid="51" grpId="0" animBg="1"/>
      <p:bldP spid="52" grpId="0" animBg="1"/>
      <p:bldP spid="53" grpId="0" animBg="1"/>
      <p:bldP spid="57" grpId="0" animBg="1"/>
      <p:bldP spid="58" grpId="0" animBg="1"/>
      <p:bldP spid="59" grpId="0"/>
      <p:bldP spid="60" grpId="0"/>
      <p:bldP spid="61" grpId="0"/>
      <p:bldP spid="6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F4ACC-F373-E1F7-892A-EC846AD69A92}"/>
              </a:ext>
            </a:extLst>
          </p:cNvPr>
          <p:cNvSpPr>
            <a:spLocks noGrp="1"/>
          </p:cNvSpPr>
          <p:nvPr>
            <p:ph type="title"/>
          </p:nvPr>
        </p:nvSpPr>
        <p:spPr>
          <a:xfrm>
            <a:off x="385080" y="197634"/>
            <a:ext cx="11390313" cy="1097766"/>
          </a:xfrm>
        </p:spPr>
        <p:txBody>
          <a:bodyPr/>
          <a:lstStyle/>
          <a:p>
            <a:r>
              <a:rPr lang="sv" dirty="0"/>
              <a:t>Återkoppling tidigare förslag</a:t>
            </a:r>
          </a:p>
        </p:txBody>
      </p:sp>
      <p:sp>
        <p:nvSpPr>
          <p:cNvPr id="3" name="Content Placeholder 2">
            <a:extLst>
              <a:ext uri="{FF2B5EF4-FFF2-40B4-BE49-F238E27FC236}">
                <a16:creationId xmlns:a16="http://schemas.microsoft.com/office/drawing/2014/main" id="{D0EEE758-D255-51F0-1E69-88DCE3A4125E}"/>
              </a:ext>
            </a:extLst>
          </p:cNvPr>
          <p:cNvSpPr>
            <a:spLocks noGrp="1"/>
          </p:cNvSpPr>
          <p:nvPr>
            <p:ph sz="quarter" idx="14"/>
          </p:nvPr>
        </p:nvSpPr>
        <p:spPr>
          <a:xfrm>
            <a:off x="385762" y="1773237"/>
            <a:ext cx="10368761" cy="4633461"/>
          </a:xfrm>
        </p:spPr>
        <p:txBody>
          <a:bodyPr/>
          <a:lstStyle/>
          <a:p>
            <a:r>
              <a:rPr lang="sv-SE" dirty="0"/>
              <a:t>Förslag </a:t>
            </a:r>
            <a:r>
              <a:rPr lang="sv-SE" b="1" dirty="0"/>
              <a:t>prishantering</a:t>
            </a:r>
            <a:r>
              <a:rPr lang="sv-SE" dirty="0"/>
              <a:t> rekommendation</a:t>
            </a:r>
          </a:p>
          <a:p>
            <a:pPr lvl="1"/>
            <a:r>
              <a:rPr lang="sv-SE" dirty="0"/>
              <a:t>Rekommendation finns nu publicerad på beast.se under Standarder / Rekommendationer</a:t>
            </a:r>
          </a:p>
          <a:p>
            <a:r>
              <a:rPr lang="sv-SE" dirty="0"/>
              <a:t>Förslag </a:t>
            </a:r>
            <a:r>
              <a:rPr lang="sv-SE" b="1" dirty="0"/>
              <a:t>platsangivelser</a:t>
            </a:r>
            <a:r>
              <a:rPr lang="sv-SE" dirty="0"/>
              <a:t>, publicerat i release 4.0.3</a:t>
            </a:r>
          </a:p>
          <a:p>
            <a:endParaRPr lang="sv-SE" dirty="0"/>
          </a:p>
          <a:p>
            <a:endParaRPr lang="sv-SE" dirty="0"/>
          </a:p>
          <a:p>
            <a:endParaRPr lang="sv-SE" dirty="0"/>
          </a:p>
          <a:p>
            <a:endParaRPr lang="sv-SE" dirty="0"/>
          </a:p>
          <a:p>
            <a:endParaRPr lang="sv-SE" dirty="0"/>
          </a:p>
          <a:p>
            <a:r>
              <a:rPr lang="sv-SE" dirty="0"/>
              <a:t>Förslag </a:t>
            </a:r>
            <a:r>
              <a:rPr lang="sv-SE" b="1" dirty="0"/>
              <a:t>fordons-id</a:t>
            </a:r>
            <a:r>
              <a:rPr lang="sv-SE" dirty="0"/>
              <a:t>, publicerat i release 4.0.3</a:t>
            </a:r>
          </a:p>
          <a:p>
            <a:endParaRPr lang="sv-SE" dirty="0"/>
          </a:p>
          <a:p>
            <a:endParaRPr lang="sv-SE" dirty="0"/>
          </a:p>
          <a:p>
            <a:endParaRPr lang="sv" dirty="0"/>
          </a:p>
        </p:txBody>
      </p:sp>
      <p:pic>
        <p:nvPicPr>
          <p:cNvPr id="7" name="Picture 6">
            <a:extLst>
              <a:ext uri="{FF2B5EF4-FFF2-40B4-BE49-F238E27FC236}">
                <a16:creationId xmlns:a16="http://schemas.microsoft.com/office/drawing/2014/main" id="{338A8397-9993-B736-3415-634775EEABE0}"/>
              </a:ext>
            </a:extLst>
          </p:cNvPr>
          <p:cNvPicPr>
            <a:picLocks noChangeAspect="1"/>
          </p:cNvPicPr>
          <p:nvPr/>
        </p:nvPicPr>
        <p:blipFill>
          <a:blip r:embed="rId2"/>
          <a:stretch>
            <a:fillRect/>
          </a:stretch>
        </p:blipFill>
        <p:spPr>
          <a:xfrm>
            <a:off x="797235" y="3077964"/>
            <a:ext cx="8880976" cy="1374813"/>
          </a:xfrm>
          <a:prstGeom prst="rect">
            <a:avLst/>
          </a:prstGeom>
        </p:spPr>
      </p:pic>
      <p:pic>
        <p:nvPicPr>
          <p:cNvPr id="9" name="Picture 8">
            <a:extLst>
              <a:ext uri="{FF2B5EF4-FFF2-40B4-BE49-F238E27FC236}">
                <a16:creationId xmlns:a16="http://schemas.microsoft.com/office/drawing/2014/main" id="{82BC1867-C83A-FF54-BB1E-F6D52C97D4E5}"/>
              </a:ext>
            </a:extLst>
          </p:cNvPr>
          <p:cNvPicPr>
            <a:picLocks noChangeAspect="1"/>
          </p:cNvPicPr>
          <p:nvPr/>
        </p:nvPicPr>
        <p:blipFill>
          <a:blip r:embed="rId3"/>
          <a:stretch>
            <a:fillRect/>
          </a:stretch>
        </p:blipFill>
        <p:spPr>
          <a:xfrm>
            <a:off x="1039108" y="5292578"/>
            <a:ext cx="8235832" cy="929851"/>
          </a:xfrm>
          <a:prstGeom prst="rect">
            <a:avLst/>
          </a:prstGeom>
        </p:spPr>
      </p:pic>
    </p:spTree>
    <p:extLst>
      <p:ext uri="{BB962C8B-B14F-4D97-AF65-F5344CB8AC3E}">
        <p14:creationId xmlns:p14="http://schemas.microsoft.com/office/powerpoint/2010/main" val="15274445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a839c4af37e9fb775237f959e1658ef4eeea9cb"/>
</p:tagLst>
</file>

<file path=ppt/theme/theme1.xml><?xml version="1.0" encoding="utf-8"?>
<a:theme xmlns:a="http://schemas.openxmlformats.org/drawingml/2006/main" name="BEAst_widscreen_template_">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EAst">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lnSpc>
            <a:spcPct val="90000"/>
          </a:lnSpc>
          <a:spcBef>
            <a:spcPts val="600"/>
          </a:spcBef>
          <a:defRPr sz="2000" dirty="0" err="1" smtClean="0">
            <a:solidFill>
              <a:srgbClr val="FFFFFF"/>
            </a:solidFill>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spcBef>
            <a:spcPts val="600"/>
          </a:spcBef>
          <a:defRPr sz="2000" dirty="0" err="1" smtClean="0">
            <a:solidFill>
              <a:schemeClr val="tx2"/>
            </a:solidFill>
            <a:latin typeface="Arial" pitchFamily="34" charset="0"/>
            <a:cs typeface="Arial" pitchFamily="34" charset="0"/>
          </a:defRPr>
        </a:defPPr>
      </a:lstStyle>
    </a:txDef>
  </a:objectDefaults>
  <a:extraClrSchemeLst/>
  <a:custClrLst>
    <a:custClr name="NCC Blue">
      <a:srgbClr val="2375BB"/>
    </a:custClr>
    <a:custClr name="NCC Dark Green">
      <a:srgbClr val="009639"/>
    </a:custClr>
    <a:custClr name="NCC Green">
      <a:srgbClr val="55C400"/>
    </a:custClr>
    <a:custClr name="NCC Light Blue">
      <a:srgbClr val="00B5E2"/>
    </a:custClr>
    <a:custClr name="NCC Pink">
      <a:srgbClr val="F064BE"/>
    </a:custClr>
    <a:custClr name="NCC Grey">
      <a:srgbClr val="595959"/>
    </a:custClr>
    <a:custClr name="NCC Yellow Only Use Safety and Health">
      <a:srgbClr val="FEDB00"/>
    </a:custClr>
    <a:custClr name="NCC Orange Only Use Safety and Health">
      <a:srgbClr val="FF8200"/>
    </a:custClr>
    <a:custClr name="NCC White">
      <a:srgbClr val="FFFFFF"/>
    </a:custClr>
    <a:custClr name="NCC Black">
      <a:srgbClr val="000000"/>
    </a:custClr>
    <a:custClr name="NCC Blue 80%">
      <a:srgbClr val="4F91C9"/>
    </a:custClr>
    <a:custClr name="NCC Dark Green 80%">
      <a:srgbClr val="33AB61"/>
    </a:custClr>
    <a:custClr name="NCC Green 80%">
      <a:srgbClr val="77D033"/>
    </a:custClr>
    <a:custClr name="NCC Light Blue 80%">
      <a:srgbClr val="33C4E8"/>
    </a:custClr>
    <a:custClr name="NCC Pink 80%">
      <a:srgbClr val="F383CB"/>
    </a:custClr>
    <a:custClr name="NCC Grey 80%">
      <a:srgbClr val="7A7A7A"/>
    </a:custClr>
    <a:custClr name="NCC Yellow 80% Only Use Safety and Health">
      <a:srgbClr val="FEE233"/>
    </a:custClr>
    <a:custClr name="NCC Orange 80% Only Use Safety and Health">
      <a:srgbClr val="FF9B33"/>
    </a:custClr>
    <a:custClr name=" ">
      <a:srgbClr val="FFFFFF"/>
    </a:custClr>
    <a:custClr name=" ">
      <a:srgbClr val="FFFFFF"/>
    </a:custClr>
    <a:custClr name="NCC Blue 60%">
      <a:srgbClr val="7BACD6"/>
    </a:custClr>
    <a:custClr name="NCC Dark Green 60%">
      <a:srgbClr val="66C088"/>
    </a:custClr>
    <a:custClr name="NCC Green 60%">
      <a:srgbClr val="99DC66"/>
    </a:custClr>
    <a:custClr name="NCC Light Blue 60%">
      <a:srgbClr val="66D3EE"/>
    </a:custClr>
    <a:custClr name="NCC Pink 60%">
      <a:srgbClr val="F6A2D8"/>
    </a:custClr>
    <a:custClr name="NCC Grey 60%">
      <a:srgbClr val="9B9B9B"/>
    </a:custClr>
    <a:custClr name="NCC Yellow 60% Only Use Safety and Health">
      <a:srgbClr val="FEE966"/>
    </a:custClr>
    <a:custClr name="NCC Orange 60% Only Use Safety and Health">
      <a:srgbClr val="FFB466"/>
    </a:custClr>
    <a:custClr name=" ">
      <a:srgbClr val="FFFFFF"/>
    </a:custClr>
    <a:custClr name=" ">
      <a:srgbClr val="FFFFFF"/>
    </a:custClr>
    <a:custClr name="NCC Blue 40%">
      <a:srgbClr val="A7C8E4"/>
    </a:custClr>
    <a:custClr name="NCC Dark Green 40%">
      <a:srgbClr val="99D5B0"/>
    </a:custClr>
    <a:custClr name="NCC Green 40%">
      <a:srgbClr val="BBE899"/>
    </a:custClr>
    <a:custClr name="NCC Light Blue 40%">
      <a:srgbClr val="99E1F4"/>
    </a:custClr>
    <a:custClr name="NCC Pink 40%">
      <a:srgbClr val="F9C1E5"/>
    </a:custClr>
    <a:custClr name="NCC Grey 40%">
      <a:srgbClr val="BDBDBD"/>
    </a:custClr>
    <a:custClr name="NCC Yellow 40% Only Use Safety and Health">
      <a:srgbClr val="FEF199"/>
    </a:custClr>
    <a:custClr name="NCC Orange 40% Only Use Safety and Health">
      <a:srgbClr val="FFCD99"/>
    </a:custClr>
    <a:custClr name=" ">
      <a:srgbClr val="FFFFFF"/>
    </a:custClr>
    <a:custClr name=" ">
      <a:srgbClr val="FFFFFF"/>
    </a:custClr>
    <a:custClr name="NCC Blue 25%">
      <a:srgbClr val="C8DCEE"/>
    </a:custClr>
    <a:custClr name="NCC Dark Green 25%">
      <a:srgbClr val="BFE5CE"/>
    </a:custClr>
    <a:custClr name="NCC Green 25%">
      <a:srgbClr val="D4F0BF"/>
    </a:custClr>
    <a:custClr name="NCC Light Blue 25%">
      <a:srgbClr val="BFECF8"/>
    </a:custClr>
    <a:custClr name="NCC Pink 25%">
      <a:srgbClr val="FBD8EF"/>
    </a:custClr>
    <a:custClr name="NCC Grey 25%">
      <a:srgbClr val="D5D5D5"/>
    </a:custClr>
    <a:custClr name="NCC Yellow 25% Only Use Safety and Health">
      <a:srgbClr val="FFF6BF"/>
    </a:custClr>
    <a:custClr name="NCC Orange 25% Only Use Safety and Health">
      <a:srgbClr val="FFE0BF"/>
    </a:custClr>
    <a:custClr name=" ">
      <a:srgbClr val="FFFFFF"/>
    </a:custClr>
    <a:custClr name=" ">
      <a:srgbClr val="FFFFFF"/>
    </a:custClr>
  </a:custClrLst>
  <a:extLst>
    <a:ext uri="{05A4C25C-085E-4340-85A3-A5531E510DB2}">
      <thm15:themeFamily xmlns:thm15="http://schemas.microsoft.com/office/thememl/2012/main" name="BEAst.potx" id="{A957A8DE-DD89-4940-87ED-7AE651072A11}" vid="{A36B37D4-C3D8-4C36-AA60-3519804916E1}"/>
    </a:ext>
  </a:extLst>
</a:theme>
</file>

<file path=ppt/theme/theme2.xml><?xml version="1.0" encoding="utf-8"?>
<a:theme xmlns:a="http://schemas.openxmlformats.org/drawingml/2006/main" name="NCC_widscreen_template_">
  <a:themeElements>
    <a:clrScheme name="NCC Colors 20151202">
      <a:dk1>
        <a:srgbClr val="FFFFFF"/>
      </a:dk1>
      <a:lt1>
        <a:srgbClr val="000000"/>
      </a:lt1>
      <a:dk2>
        <a:srgbClr val="FFFFFF"/>
      </a:dk2>
      <a:lt2>
        <a:srgbClr val="000000"/>
      </a:lt2>
      <a:accent1>
        <a:srgbClr val="2375BB"/>
      </a:accent1>
      <a:accent2>
        <a:srgbClr val="009639"/>
      </a:accent2>
      <a:accent3>
        <a:srgbClr val="55C400"/>
      </a:accent3>
      <a:accent4>
        <a:srgbClr val="00B5E2"/>
      </a:accent4>
      <a:accent5>
        <a:srgbClr val="F064BE"/>
      </a:accent5>
      <a:accent6>
        <a:srgbClr val="595959"/>
      </a:accent6>
      <a:hlink>
        <a:srgbClr val="4F91C9"/>
      </a:hlink>
      <a:folHlink>
        <a:srgbClr val="33AB61"/>
      </a:folHlink>
    </a:clrScheme>
    <a:fontScheme name="BEAst">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lnSpc>
            <a:spcPct val="90000"/>
          </a:lnSpc>
          <a:spcBef>
            <a:spcPts val="600"/>
          </a:spcBef>
          <a:defRPr sz="2000" dirty="0" err="1" smtClean="0">
            <a:solidFill>
              <a:srgbClr val="FFFFFF"/>
            </a:solidFill>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spcBef>
            <a:spcPts val="600"/>
          </a:spcBef>
          <a:defRPr sz="2000" dirty="0" err="1" smtClean="0">
            <a:solidFill>
              <a:schemeClr val="tx2"/>
            </a:solidFill>
            <a:latin typeface="Arial" pitchFamily="34" charset="0"/>
            <a:cs typeface="Arial" pitchFamily="34" charset="0"/>
          </a:defRPr>
        </a:defPPr>
      </a:lstStyle>
    </a:txDef>
  </a:objectDefaults>
  <a:extraClrSchemeLst/>
  <a:custClrLst>
    <a:custClr name="NCC Blue">
      <a:srgbClr val="2375BB"/>
    </a:custClr>
    <a:custClr name="NCC Dark Green">
      <a:srgbClr val="009639"/>
    </a:custClr>
    <a:custClr name="NCC Green">
      <a:srgbClr val="55C400"/>
    </a:custClr>
    <a:custClr name="NCC Light Blue">
      <a:srgbClr val="00B5E2"/>
    </a:custClr>
    <a:custClr name="NCC Pink">
      <a:srgbClr val="F064BE"/>
    </a:custClr>
    <a:custClr name="NCC Grey">
      <a:srgbClr val="595959"/>
    </a:custClr>
    <a:custClr name="NCC Yellow Only Use Safety and Health">
      <a:srgbClr val="FEDB00"/>
    </a:custClr>
    <a:custClr name="NCC Orange Only Use Safety and Health">
      <a:srgbClr val="FF8200"/>
    </a:custClr>
    <a:custClr name="NCC White">
      <a:srgbClr val="FFFFFF"/>
    </a:custClr>
    <a:custClr name="NCC Black">
      <a:srgbClr val="000000"/>
    </a:custClr>
    <a:custClr name="NCC Blue 80%">
      <a:srgbClr val="4F91C9"/>
    </a:custClr>
    <a:custClr name="NCC Dark Green 80%">
      <a:srgbClr val="33AB61"/>
    </a:custClr>
    <a:custClr name="NCC Green 80%">
      <a:srgbClr val="77D033"/>
    </a:custClr>
    <a:custClr name="NCC Light Blue 80%">
      <a:srgbClr val="33C4E8"/>
    </a:custClr>
    <a:custClr name="NCC Pink 80%">
      <a:srgbClr val="F383CB"/>
    </a:custClr>
    <a:custClr name="NCC Grey 80%">
      <a:srgbClr val="7A7A7A"/>
    </a:custClr>
    <a:custClr name="NCC Yellow 80% Only Use Safety and Health">
      <a:srgbClr val="FEE233"/>
    </a:custClr>
    <a:custClr name="NCC Orange 80% Only Use Safety and Health">
      <a:srgbClr val="FF9B33"/>
    </a:custClr>
    <a:custClr name=" ">
      <a:srgbClr val="FFFFFF"/>
    </a:custClr>
    <a:custClr name=" ">
      <a:srgbClr val="FFFFFF"/>
    </a:custClr>
    <a:custClr name="NCC Blue 60%">
      <a:srgbClr val="7BACD6"/>
    </a:custClr>
    <a:custClr name="NCC Dark Green 60%">
      <a:srgbClr val="66C088"/>
    </a:custClr>
    <a:custClr name="NCC Green 60%">
      <a:srgbClr val="99DC66"/>
    </a:custClr>
    <a:custClr name="NCC Light Blue 60%">
      <a:srgbClr val="66D3EE"/>
    </a:custClr>
    <a:custClr name="NCC Pink 60%">
      <a:srgbClr val="F6A2D8"/>
    </a:custClr>
    <a:custClr name="NCC Grey 60%">
      <a:srgbClr val="9B9B9B"/>
    </a:custClr>
    <a:custClr name="NCC Yellow 60% Only Use Safety and Health">
      <a:srgbClr val="FEE966"/>
    </a:custClr>
    <a:custClr name="NCC Orange 60% Only Use Safety and Health">
      <a:srgbClr val="FFB466"/>
    </a:custClr>
    <a:custClr name=" ">
      <a:srgbClr val="FFFFFF"/>
    </a:custClr>
    <a:custClr name=" ">
      <a:srgbClr val="FFFFFF"/>
    </a:custClr>
    <a:custClr name="NCC Blue 40%">
      <a:srgbClr val="A7C8E4"/>
    </a:custClr>
    <a:custClr name="NCC Dark Green 40%">
      <a:srgbClr val="99D5B0"/>
    </a:custClr>
    <a:custClr name="NCC Green 40%">
      <a:srgbClr val="BBE899"/>
    </a:custClr>
    <a:custClr name="NCC Light Blue 40%">
      <a:srgbClr val="99E1F4"/>
    </a:custClr>
    <a:custClr name="NCC Pink 40%">
      <a:srgbClr val="F9C1E5"/>
    </a:custClr>
    <a:custClr name="NCC Grey 40%">
      <a:srgbClr val="BDBDBD"/>
    </a:custClr>
    <a:custClr name="NCC Yellow 40% Only Use Safety and Health">
      <a:srgbClr val="FEF199"/>
    </a:custClr>
    <a:custClr name="NCC Orange 40% Only Use Safety and Health">
      <a:srgbClr val="FFCD99"/>
    </a:custClr>
    <a:custClr name=" ">
      <a:srgbClr val="FFFFFF"/>
    </a:custClr>
    <a:custClr name=" ">
      <a:srgbClr val="FFFFFF"/>
    </a:custClr>
    <a:custClr name="NCC Blue 25%">
      <a:srgbClr val="C8DCEE"/>
    </a:custClr>
    <a:custClr name="NCC Dark Green 25%">
      <a:srgbClr val="BFE5CE"/>
    </a:custClr>
    <a:custClr name="NCC Green 25%">
      <a:srgbClr val="D4F0BF"/>
    </a:custClr>
    <a:custClr name="NCC Light Blue 25%">
      <a:srgbClr val="BFECF8"/>
    </a:custClr>
    <a:custClr name="NCC Pink 25%">
      <a:srgbClr val="FBD8EF"/>
    </a:custClr>
    <a:custClr name="NCC Grey 25%">
      <a:srgbClr val="D5D5D5"/>
    </a:custClr>
    <a:custClr name="NCC Yellow 25% Only Use Safety and Health">
      <a:srgbClr val="FFF6BF"/>
    </a:custClr>
    <a:custClr name="NCC Orange 25% Only Use Safety and Health">
      <a:srgbClr val="FFE0BF"/>
    </a:custClr>
    <a:custClr name=" ">
      <a:srgbClr val="FFFFFF"/>
    </a:custClr>
    <a:custClr name=" ">
      <a:srgbClr val="FFFFFF"/>
    </a:custClr>
  </a:custClrLst>
  <a:extLst>
    <a:ext uri="{05A4C25C-085E-4340-85A3-A5531E510DB2}">
      <thm15:themeFamily xmlns:thm15="http://schemas.microsoft.com/office/thememl/2012/main" name="BEAst.potx" id="{BEE4166F-9583-4DA9-8A3E-46E6894ED777}" vid="{FE1A1254-C451-42AE-9A53-506B9064DD61}"/>
    </a:ext>
  </a:extLst>
</a:theme>
</file>

<file path=ppt/theme/theme3.xml><?xml version="1.0" encoding="utf-8"?>
<a:theme xmlns:a="http://schemas.openxmlformats.org/drawingml/2006/main" name="BEAst_widscreen_template_">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EAst">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lnSpc>
            <a:spcPct val="90000"/>
          </a:lnSpc>
          <a:spcBef>
            <a:spcPts val="600"/>
          </a:spcBef>
          <a:defRPr sz="2000" dirty="0" err="1" smtClean="0">
            <a:solidFill>
              <a:srgbClr val="FFFFFF"/>
            </a:solidFill>
            <a:latin typeface="Arial" pitchFamily="34" charset="0"/>
            <a:cs typeface="Arial"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nSpc>
            <a:spcPct val="90000"/>
          </a:lnSpc>
          <a:spcBef>
            <a:spcPts val="600"/>
          </a:spcBef>
          <a:defRPr sz="2000" dirty="0" err="1" smtClean="0">
            <a:solidFill>
              <a:schemeClr val="tx2"/>
            </a:solidFill>
            <a:latin typeface="Arial" pitchFamily="34" charset="0"/>
            <a:cs typeface="Arial" pitchFamily="34" charset="0"/>
          </a:defRPr>
        </a:defPPr>
      </a:lstStyle>
    </a:txDef>
  </a:objectDefaults>
  <a:extraClrSchemeLst/>
  <a:custClrLst>
    <a:custClr name="NCC Blue">
      <a:srgbClr val="2375BB"/>
    </a:custClr>
    <a:custClr name="NCC Dark Green">
      <a:srgbClr val="009639"/>
    </a:custClr>
    <a:custClr name="NCC Green">
      <a:srgbClr val="55C400"/>
    </a:custClr>
    <a:custClr name="NCC Light Blue">
      <a:srgbClr val="00B5E2"/>
    </a:custClr>
    <a:custClr name="NCC Pink">
      <a:srgbClr val="F064BE"/>
    </a:custClr>
    <a:custClr name="NCC Grey">
      <a:srgbClr val="595959"/>
    </a:custClr>
    <a:custClr name="NCC Yellow Only Use Safety and Health">
      <a:srgbClr val="FEDB00"/>
    </a:custClr>
    <a:custClr name="NCC Orange Only Use Safety and Health">
      <a:srgbClr val="FF8200"/>
    </a:custClr>
    <a:custClr name="NCC White">
      <a:srgbClr val="FFFFFF"/>
    </a:custClr>
    <a:custClr name="NCC Black">
      <a:srgbClr val="000000"/>
    </a:custClr>
    <a:custClr name="NCC Blue 80%">
      <a:srgbClr val="4F91C9"/>
    </a:custClr>
    <a:custClr name="NCC Dark Green 80%">
      <a:srgbClr val="33AB61"/>
    </a:custClr>
    <a:custClr name="NCC Green 80%">
      <a:srgbClr val="77D033"/>
    </a:custClr>
    <a:custClr name="NCC Light Blue 80%">
      <a:srgbClr val="33C4E8"/>
    </a:custClr>
    <a:custClr name="NCC Pink 80%">
      <a:srgbClr val="F383CB"/>
    </a:custClr>
    <a:custClr name="NCC Grey 80%">
      <a:srgbClr val="7A7A7A"/>
    </a:custClr>
    <a:custClr name="NCC Yellow 80% Only Use Safety and Health">
      <a:srgbClr val="FEE233"/>
    </a:custClr>
    <a:custClr name="NCC Orange 80% Only Use Safety and Health">
      <a:srgbClr val="FF9B33"/>
    </a:custClr>
    <a:custClr name=" ">
      <a:srgbClr val="FFFFFF"/>
    </a:custClr>
    <a:custClr name=" ">
      <a:srgbClr val="FFFFFF"/>
    </a:custClr>
    <a:custClr name="NCC Blue 60%">
      <a:srgbClr val="7BACD6"/>
    </a:custClr>
    <a:custClr name="NCC Dark Green 60%">
      <a:srgbClr val="66C088"/>
    </a:custClr>
    <a:custClr name="NCC Green 60%">
      <a:srgbClr val="99DC66"/>
    </a:custClr>
    <a:custClr name="NCC Light Blue 60%">
      <a:srgbClr val="66D3EE"/>
    </a:custClr>
    <a:custClr name="NCC Pink 60%">
      <a:srgbClr val="F6A2D8"/>
    </a:custClr>
    <a:custClr name="NCC Grey 60%">
      <a:srgbClr val="9B9B9B"/>
    </a:custClr>
    <a:custClr name="NCC Yellow 60% Only Use Safety and Health">
      <a:srgbClr val="FEE966"/>
    </a:custClr>
    <a:custClr name="NCC Orange 60% Only Use Safety and Health">
      <a:srgbClr val="FFB466"/>
    </a:custClr>
    <a:custClr name=" ">
      <a:srgbClr val="FFFFFF"/>
    </a:custClr>
    <a:custClr name=" ">
      <a:srgbClr val="FFFFFF"/>
    </a:custClr>
    <a:custClr name="NCC Blue 40%">
      <a:srgbClr val="A7C8E4"/>
    </a:custClr>
    <a:custClr name="NCC Dark Green 40%">
      <a:srgbClr val="99D5B0"/>
    </a:custClr>
    <a:custClr name="NCC Green 40%">
      <a:srgbClr val="BBE899"/>
    </a:custClr>
    <a:custClr name="NCC Light Blue 40%">
      <a:srgbClr val="99E1F4"/>
    </a:custClr>
    <a:custClr name="NCC Pink 40%">
      <a:srgbClr val="F9C1E5"/>
    </a:custClr>
    <a:custClr name="NCC Grey 40%">
      <a:srgbClr val="BDBDBD"/>
    </a:custClr>
    <a:custClr name="NCC Yellow 40% Only Use Safety and Health">
      <a:srgbClr val="FEF199"/>
    </a:custClr>
    <a:custClr name="NCC Orange 40% Only Use Safety and Health">
      <a:srgbClr val="FFCD99"/>
    </a:custClr>
    <a:custClr name=" ">
      <a:srgbClr val="FFFFFF"/>
    </a:custClr>
    <a:custClr name=" ">
      <a:srgbClr val="FFFFFF"/>
    </a:custClr>
    <a:custClr name="NCC Blue 25%">
      <a:srgbClr val="C8DCEE"/>
    </a:custClr>
    <a:custClr name="NCC Dark Green 25%">
      <a:srgbClr val="BFE5CE"/>
    </a:custClr>
    <a:custClr name="NCC Green 25%">
      <a:srgbClr val="D4F0BF"/>
    </a:custClr>
    <a:custClr name="NCC Light Blue 25%">
      <a:srgbClr val="BFECF8"/>
    </a:custClr>
    <a:custClr name="NCC Pink 25%">
      <a:srgbClr val="FBD8EF"/>
    </a:custClr>
    <a:custClr name="NCC Grey 25%">
      <a:srgbClr val="D5D5D5"/>
    </a:custClr>
    <a:custClr name="NCC Yellow 25% Only Use Safety and Health">
      <a:srgbClr val="FFF6BF"/>
    </a:custClr>
    <a:custClr name="NCC Orange 25% Only Use Safety and Health">
      <a:srgbClr val="FFE0BF"/>
    </a:custClr>
    <a:custClr name=" ">
      <a:srgbClr val="FFFFFF"/>
    </a:custClr>
    <a:custClr name=" ">
      <a:srgbClr val="FFFFFF"/>
    </a:custClr>
  </a:custClrLst>
  <a:extLst>
    <a:ext uri="{05A4C25C-085E-4340-85A3-A5531E510DB2}">
      <thm15:themeFamily xmlns:thm15="http://schemas.microsoft.com/office/thememl/2012/main" name="BEAst.potx" id="{A957A8DE-DD89-4940-87ED-7AE651072A11}" vid="{A36B37D4-C3D8-4C36-AA60-3519804916E1}"/>
    </a:ext>
  </a:extLst>
</a:theme>
</file>

<file path=ppt/theme/theme4.xml><?xml version="1.0" encoding="utf-8"?>
<a:theme xmlns:a="http://schemas.openxmlformats.org/drawingml/2006/main" name="Star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_Trafikverket.potm" id="{E4C32268-6B05-4A14-A7CC-925A1902777C}" vid="{A93DC1D9-F604-4024-9143-78FB8925322B}"/>
    </a:ext>
  </a:extLst>
</a:theme>
</file>

<file path=ppt/theme/theme5.xml><?xml version="1.0" encoding="utf-8"?>
<a:theme xmlns:a="http://schemas.openxmlformats.org/drawingml/2006/main" name="Rubrik med logga, titel, datum och sidnr">
  <a:themeElements>
    <a:clrScheme name="TrV_Colour">
      <a:dk1>
        <a:sysClr val="windowText" lastClr="000000"/>
      </a:dk1>
      <a:lt1>
        <a:sysClr val="window" lastClr="FFFFFF"/>
      </a:lt1>
      <a:dk2>
        <a:srgbClr val="000000"/>
      </a:dk2>
      <a:lt2>
        <a:srgbClr val="F8F8F8"/>
      </a:lt2>
      <a:accent1>
        <a:srgbClr val="D70000"/>
      </a:accent1>
      <a:accent2>
        <a:srgbClr val="505050"/>
      </a:accent2>
      <a:accent3>
        <a:srgbClr val="870000"/>
      </a:accent3>
      <a:accent4>
        <a:srgbClr val="FF0000"/>
      </a:accent4>
      <a:accent5>
        <a:srgbClr val="A0A0A0"/>
      </a:accent5>
      <a:accent6>
        <a:srgbClr val="5F0000"/>
      </a:accent6>
      <a:hlink>
        <a:srgbClr val="0070C0"/>
      </a:hlink>
      <a:folHlink>
        <a:srgbClr val="870000"/>
      </a:folHlink>
    </a:clrScheme>
    <a:fontScheme name="TrV_Fo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_Trafikverket.potm" id="{E4C32268-6B05-4A14-A7CC-925A1902777C}" vid="{5B4D5900-CC3B-48ED-AB25-DF4995913194}"/>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8f9d2b4d-7247-41d6-b807-747488ee234f">
      <Terms xmlns="http://schemas.microsoft.com/office/infopath/2007/PartnerControls"/>
    </lcf76f155ced4ddcb4097134ff3c332f>
    <TaxCatchAll xmlns="8ccd7eff-ff94-4947-899c-fce55dd2f55c" xsi:nil="true"/>
    <SharedWithUsers xmlns="8ccd7eff-ff94-4947-899c-fce55dd2f55c">
      <UserInfo>
        <DisplayName>Johansson Sofie, Förslöv</DisplayName>
        <AccountId>76</AccountId>
        <AccountType/>
      </UserInfo>
      <UserInfo>
        <DisplayName>Hassler, Henrik</DisplayName>
        <AccountId>89</AccountId>
        <AccountType/>
      </UserInfo>
      <UserInfo>
        <DisplayName>Rikard Larsson</DisplayName>
        <AccountId>59</AccountId>
        <AccountType/>
      </UserInfo>
      <UserInfo>
        <DisplayName>Håkan Johansson</DisplayName>
        <AccountId>14</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71F2C78FC24AA49A33C1A304F9B6BED" ma:contentTypeVersion="15" ma:contentTypeDescription="Create a new document." ma:contentTypeScope="" ma:versionID="fa496ee2f62fff47f99a34d0591417b2">
  <xsd:schema xmlns:xsd="http://www.w3.org/2001/XMLSchema" xmlns:xs="http://www.w3.org/2001/XMLSchema" xmlns:p="http://schemas.microsoft.com/office/2006/metadata/properties" xmlns:ns2="8f9d2b4d-7247-41d6-b807-747488ee234f" xmlns:ns3="8ccd7eff-ff94-4947-899c-fce55dd2f55c" targetNamespace="http://schemas.microsoft.com/office/2006/metadata/properties" ma:root="true" ma:fieldsID="b1c74ce0f91477d540bfd970b3a959a8" ns2:_="" ns3:_="">
    <xsd:import namespace="8f9d2b4d-7247-41d6-b807-747488ee234f"/>
    <xsd:import namespace="8ccd7eff-ff94-4947-899c-fce55dd2f55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lcf76f155ced4ddcb4097134ff3c332f" minOccurs="0"/>
                <xsd:element ref="ns3:TaxCatchAll"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9d2b4d-7247-41d6-b807-747488ee234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c5eac06-4633-4b6d-a9bb-48ecab2658f8" ma:termSetId="09814cd3-568e-fe90-9814-8d621ff8fb84" ma:anchorId="fba54fb3-c3e1-fe81-a776-ca4b69148c4d" ma:open="true" ma:isKeyword="false">
      <xsd:complexType>
        <xsd:sequence>
          <xsd:element ref="pc:Terms" minOccurs="0" maxOccurs="1"/>
        </xsd:sequence>
      </xsd:complex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ccd7eff-ff94-4947-899c-fce55dd2f55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9996b70c-2b13-473c-bc63-1909b877caa6}" ma:internalName="TaxCatchAll" ma:showField="CatchAllData" ma:web="8ccd7eff-ff94-4947-899c-fce55dd2f5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158C0B3-D05B-484A-8B02-DC90149B2F48}">
  <ds:schemaRefs>
    <ds:schemaRef ds:uri="http://schemas.microsoft.com/office/2006/metadata/properties"/>
    <ds:schemaRef ds:uri="8f9d2b4d-7247-41d6-b807-747488ee234f"/>
    <ds:schemaRef ds:uri="8ccd7eff-ff94-4947-899c-fce55dd2f55c"/>
    <ds:schemaRef ds:uri="http://purl.org/dc/elements/1.1/"/>
    <ds:schemaRef ds:uri="http://purl.org/dc/dcmitype/"/>
    <ds:schemaRef ds:uri="http://schemas.microsoft.com/office/2006/documentManagement/types"/>
    <ds:schemaRef ds:uri="http://purl.org/dc/terms/"/>
    <ds:schemaRef ds:uri="http://www.w3.org/XML/1998/namespace"/>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0583008B-D9EE-4FB3-B532-0C0D0F7300C3}">
  <ds:schemaRefs>
    <ds:schemaRef ds:uri="http://schemas.microsoft.com/sharepoint/v3/contenttype/forms"/>
  </ds:schemaRefs>
</ds:datastoreItem>
</file>

<file path=customXml/itemProps3.xml><?xml version="1.0" encoding="utf-8"?>
<ds:datastoreItem xmlns:ds="http://schemas.openxmlformats.org/officeDocument/2006/customXml" ds:itemID="{A789200F-E867-4C77-9891-5643FF768973}">
  <ds:schemaRefs>
    <ds:schemaRef ds:uri="8ccd7eff-ff94-4947-899c-fce55dd2f55c"/>
    <ds:schemaRef ds:uri="8f9d2b4d-7247-41d6-b807-747488ee234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BEAst</Template>
  <TotalTime>1158</TotalTime>
  <Words>2192</Words>
  <Application>Microsoft Office PowerPoint</Application>
  <PresentationFormat>Widescreen</PresentationFormat>
  <Paragraphs>462</Paragraphs>
  <Slides>30</Slides>
  <Notes>2</Notes>
  <HiddenSlides>2</HiddenSlides>
  <MMClips>0</MMClips>
  <ScaleCrop>false</ScaleCrop>
  <HeadingPairs>
    <vt:vector size="6" baseType="variant">
      <vt:variant>
        <vt:lpstr>Fonts Used</vt:lpstr>
      </vt:variant>
      <vt:variant>
        <vt:i4>7</vt:i4>
      </vt:variant>
      <vt:variant>
        <vt:lpstr>Theme</vt:lpstr>
      </vt:variant>
      <vt:variant>
        <vt:i4>5</vt:i4>
      </vt:variant>
      <vt:variant>
        <vt:lpstr>Slide Titles</vt:lpstr>
      </vt:variant>
      <vt:variant>
        <vt:i4>30</vt:i4>
      </vt:variant>
    </vt:vector>
  </HeadingPairs>
  <TitlesOfParts>
    <vt:vector size="42" baseType="lpstr">
      <vt:lpstr>Arial</vt:lpstr>
      <vt:lpstr>Calibri</vt:lpstr>
      <vt:lpstr>Calibri Light</vt:lpstr>
      <vt:lpstr>Cambria</vt:lpstr>
      <vt:lpstr>Courier New</vt:lpstr>
      <vt:lpstr>Georgia</vt:lpstr>
      <vt:lpstr>Wingdings</vt:lpstr>
      <vt:lpstr>BEAst_widscreen_template_</vt:lpstr>
      <vt:lpstr>NCC_widscreen_template_</vt:lpstr>
      <vt:lpstr>BEAst_widscreen_template_</vt:lpstr>
      <vt:lpstr>Start</vt:lpstr>
      <vt:lpstr>Rubrik med logga, titel, datum och sidnr</vt:lpstr>
      <vt:lpstr>BEAst Anläggningsutskott</vt:lpstr>
      <vt:lpstr>Agenda</vt:lpstr>
      <vt:lpstr>Information BEAst</vt:lpstr>
      <vt:lpstr>Projektförslag – Affärsdata NU! status</vt:lpstr>
      <vt:lpstr>Road map</vt:lpstr>
      <vt:lpstr>Agenda</vt:lpstr>
      <vt:lpstr>Årskonferens</vt:lpstr>
      <vt:lpstr>Systemföretagen – Uppdatering från förra årets succé </vt:lpstr>
      <vt:lpstr>Återkoppling tidigare förslag</vt:lpstr>
      <vt:lpstr>Agenda</vt:lpstr>
      <vt:lpstr>Agenda</vt:lpstr>
      <vt:lpstr>Samverkan – Miljödata NU! Sammanfattning</vt:lpstr>
      <vt:lpstr>Samordning med andra organisationer</vt:lpstr>
      <vt:lpstr>Paus </vt:lpstr>
      <vt:lpstr>Agenda</vt:lpstr>
      <vt:lpstr>Agenda</vt:lpstr>
      <vt:lpstr>Status fokusgrupper 10:00</vt:lpstr>
      <vt:lpstr>Fokusgrupp – Miljörapportering</vt:lpstr>
      <vt:lpstr>Fokusgrupp – Artiklar för anläggning</vt:lpstr>
      <vt:lpstr>Fokusgrupp – Artiklar för anläggning</vt:lpstr>
      <vt:lpstr>Fokusgrupp – Artiklar för anläggning</vt:lpstr>
      <vt:lpstr>Fokusgrupp – Artiklar för anläggning</vt:lpstr>
      <vt:lpstr>Fokusgrupp – Rätt från början</vt:lpstr>
      <vt:lpstr>Fokusgrupp – Rätt från början </vt:lpstr>
      <vt:lpstr>Fokusgrupp – Rätt från början</vt:lpstr>
      <vt:lpstr>GTIN för anläggningsartiklar</vt:lpstr>
      <vt:lpstr>Agenda</vt:lpstr>
      <vt:lpstr>Övrigt och nästa möte</vt:lpstr>
      <vt:lpstr>Mötesplan 2024 Anläggningsutskottet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Rikard Larsson</dc:creator>
  <cp:lastModifiedBy>Rikard Larsson</cp:lastModifiedBy>
  <cp:revision>53</cp:revision>
  <cp:lastPrinted>2024-09-10T06:10:00Z</cp:lastPrinted>
  <dcterms:created xsi:type="dcterms:W3CDTF">2020-12-11T08:59:21Z</dcterms:created>
  <dcterms:modified xsi:type="dcterms:W3CDTF">2024-09-10T08:57:07Z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0x010100171F2C78FC24AA49A33C1A304F9B6BED</vt:lpwstr>
  </property>
  <property fmtid="{D5CDD505-2E9C-101B-9397-08002B2CF9AE}" pid="3" name="MediaServiceImageTags">
    <vt:lpwstr/>
  </property>
  <property fmtid="{D5CDD505-2E9C-101B-9397-08002B2CF9AE}" pid="4" name="MSIP_Label_aee490da-fed8-48ce-ab1f-32dee818a6c1_SiteId">
    <vt:lpwstr>33dab507-5210-4075-805b-f2717d8cfa74</vt:lpwstr>
  </property>
  <property fmtid="{D5CDD505-2E9C-101B-9397-08002B2CF9AE}" pid="5" name="MSIP_Label_aee490da-fed8-48ce-ab1f-32dee818a6c1_Method">
    <vt:lpwstr>Standard</vt:lpwstr>
  </property>
  <property fmtid="{D5CDD505-2E9C-101B-9397-08002B2CF9AE}" pid="6" name="ClassificationContentMarkingHeaderLocations">
    <vt:lpwstr>BEAst_widscreen_template_:3\NCC_widscreen_template_:3\BEAst_widscreen_template_:3\Start:3\Rubrik med logga, titel, datum och sidnr:6</vt:lpwstr>
  </property>
  <property fmtid="{D5CDD505-2E9C-101B-9397-08002B2CF9AE}" pid="7" name="MSIP_Label_aee490da-fed8-48ce-ab1f-32dee818a6c1_ActionId">
    <vt:lpwstr>a118ade7-40a0-4089-b012-866ed7eb035c</vt:lpwstr>
  </property>
  <property fmtid="{D5CDD505-2E9C-101B-9397-08002B2CF9AE}" pid="8" name="MSIP_Label_aee490da-fed8-48ce-ab1f-32dee818a6c1_ContentBits">
    <vt:lpwstr>1</vt:lpwstr>
  </property>
  <property fmtid="{D5CDD505-2E9C-101B-9397-08002B2CF9AE}" pid="9" name="ClassificationContentMarkingHeaderText">
    <vt:lpwstr>General</vt:lpwstr>
  </property>
  <property fmtid="{D5CDD505-2E9C-101B-9397-08002B2CF9AE}" pid="10" name="MSIP_Label_aee490da-fed8-48ce-ab1f-32dee818a6c1_Enabled">
    <vt:lpwstr>true</vt:lpwstr>
  </property>
  <property fmtid="{D5CDD505-2E9C-101B-9397-08002B2CF9AE}" pid="11" name="MSIP_Label_aee490da-fed8-48ce-ab1f-32dee818a6c1_Name">
    <vt:lpwstr>General-Marking</vt:lpwstr>
  </property>
  <property fmtid="{D5CDD505-2E9C-101B-9397-08002B2CF9AE}" pid="12" name="MSIP_Label_aee490da-fed8-48ce-ab1f-32dee818a6c1_SetDate">
    <vt:lpwstr>2023-12-06T07:54:21Z</vt:lpwstr>
  </property>
</Properties>
</file>