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725" r:id="rId2"/>
    <p:sldId id="706" r:id="rId3"/>
    <p:sldId id="726" r:id="rId4"/>
    <p:sldId id="729" r:id="rId5"/>
    <p:sldId id="713" r:id="rId6"/>
    <p:sldId id="721" r:id="rId7"/>
    <p:sldId id="727" r:id="rId8"/>
    <p:sldId id="712" r:id="rId9"/>
    <p:sldId id="723" r:id="rId10"/>
    <p:sldId id="728" r:id="rId11"/>
    <p:sldId id="720" r:id="rId12"/>
    <p:sldId id="724" r:id="rId13"/>
    <p:sldId id="730" r:id="rId14"/>
    <p:sldId id="717" r:id="rId15"/>
    <p:sldId id="731" r:id="rId16"/>
    <p:sldId id="73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1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a:xfrm>
            <a:off x="0" y="-685635"/>
            <a:ext cx="12192000" cy="6162675"/>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249274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386825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58049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4817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31410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8747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7205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273117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637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37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63120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rgbClr val="595959"/>
              </a:buClr>
              <a:buFont typeface="Calibri" panose="020F0502020204030204" pitchFamily="34" charset="0"/>
              <a:buChar char="‒"/>
              <a:defRPr>
                <a:solidFill>
                  <a:schemeClr val="bg1"/>
                </a:solidFill>
              </a:defRPr>
            </a:lvl1pPr>
            <a:lvl2pPr>
              <a:buClr>
                <a:srgbClr val="595959"/>
              </a:buClr>
              <a:defRPr>
                <a:solidFill>
                  <a:schemeClr val="bg1"/>
                </a:solidFill>
              </a:defRPr>
            </a:lvl2pPr>
            <a:lvl3pPr>
              <a:buClr>
                <a:srgbClr val="595959"/>
              </a:buClr>
              <a:buFont typeface="Calibri" panose="020F050202020403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860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30224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03696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9805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9026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77299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6624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2348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3217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a:t>Click to edit Master text styles</a:t>
            </a:r>
          </a:p>
          <a:p>
            <a:pPr lvl="1"/>
            <a:r>
              <a:rPr lang="en-US"/>
              <a:t>Second level</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1786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a:t>Click icon to add picture</a:t>
            </a:r>
            <a:endParaRPr lang="sv-SE"/>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a:t>Click icon to add picture</a:t>
            </a:r>
            <a:endParaRPr lang="sv-SE"/>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414193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3" name="Title 1"/>
          <p:cNvSpPr>
            <a:spLocks noGrp="1"/>
          </p:cNvSpPr>
          <p:nvPr>
            <p:ph type="title"/>
          </p:nvPr>
        </p:nvSpPr>
        <p:spPr>
          <a:xfrm>
            <a:off x="377474" y="1846820"/>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62758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562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3405855-A973-4F14-BC25-DB1F8AFA35F3}"/>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409476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D2246C-0E31-467D-B7F3-1C2930031301}"/>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3815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9" name="Bildobjekt 1">
            <a:extLst>
              <a:ext uri="{FF2B5EF4-FFF2-40B4-BE49-F238E27FC236}">
                <a16:creationId xmlns:a16="http://schemas.microsoft.com/office/drawing/2014/main" id="{688BD1A5-608B-4599-8E9C-1C059DBA60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6808" y="1945991"/>
            <a:ext cx="8752304" cy="2966018"/>
          </a:xfrm>
          <a:prstGeom prst="rect">
            <a:avLst/>
          </a:prstGeom>
        </p:spPr>
      </p:pic>
    </p:spTree>
    <p:extLst>
      <p:ext uri="{BB962C8B-B14F-4D97-AF65-F5344CB8AC3E}">
        <p14:creationId xmlns:p14="http://schemas.microsoft.com/office/powerpoint/2010/main" val="362991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Rubrik tom">
    <p:spTree>
      <p:nvGrpSpPr>
        <p:cNvPr id="1" name=""/>
        <p:cNvGrpSpPr/>
        <p:nvPr/>
      </p:nvGrpSpPr>
      <p:grpSpPr>
        <a:xfrm>
          <a:off x="0" y="0"/>
          <a:ext cx="0" cy="0"/>
          <a:chOff x="0" y="0"/>
          <a:chExt cx="0" cy="0"/>
        </a:xfrm>
      </p:grpSpPr>
      <p:sp>
        <p:nvSpPr>
          <p:cNvPr id="2" name="Rubrik 1"/>
          <p:cNvSpPr>
            <a:spLocks noGrp="1"/>
          </p:cNvSpPr>
          <p:nvPr>
            <p:ph type="title"/>
          </p:nvPr>
        </p:nvSpPr>
        <p:spPr>
          <a:xfrm>
            <a:off x="914400" y="332680"/>
            <a:ext cx="10363200" cy="1143000"/>
          </a:xfrm>
        </p:spPr>
        <p:txBody>
          <a:bodyPr lIns="90000" anchor="t" anchorCtr="0">
            <a:normAutofit/>
          </a:bodyPr>
          <a:lstStyle>
            <a:lvl1pPr>
              <a:defRPr sz="3000" b="1" i="0" cap="none">
                <a:solidFill>
                  <a:schemeClr val="tx2"/>
                </a:solidFill>
              </a:defRPr>
            </a:lvl1pPr>
          </a:lstStyle>
          <a:p>
            <a:r>
              <a:rPr lang="sv-SE"/>
              <a:t>Klicka här för att ändra format</a:t>
            </a:r>
            <a:endParaRPr lang="sv-SE" dirty="0"/>
          </a:p>
        </p:txBody>
      </p:sp>
      <p:sp>
        <p:nvSpPr>
          <p:cNvPr id="6" name="Platshållare för datum 3"/>
          <p:cNvSpPr>
            <a:spLocks noGrp="1"/>
          </p:cNvSpPr>
          <p:nvPr>
            <p:ph type="dt" sz="half" idx="2"/>
          </p:nvPr>
        </p:nvSpPr>
        <p:spPr>
          <a:xfrm>
            <a:off x="816431" y="6429829"/>
            <a:ext cx="2024743" cy="365125"/>
          </a:xfrm>
          <a:prstGeom prst="rect">
            <a:avLst/>
          </a:prstGeom>
        </p:spPr>
        <p:txBody>
          <a:bodyPr vert="horz" lIns="91440" tIns="45720" rIns="91440" bIns="45720" rtlCol="0" anchor="ctr"/>
          <a:lstStyle>
            <a:lvl1pPr algn="l">
              <a:defRPr sz="600">
                <a:solidFill>
                  <a:schemeClr val="tx1">
                    <a:tint val="75000"/>
                  </a:schemeClr>
                </a:solidFill>
                <a:latin typeface="Arial" panose="020B0604020202020204" pitchFamily="34" charset="0"/>
                <a:cs typeface="Arial" panose="020B0604020202020204" pitchFamily="34" charset="0"/>
              </a:defRPr>
            </a:lvl1pPr>
          </a:lstStyle>
          <a:p>
            <a:fld id="{38F4DC98-F431-490A-8488-7BB9995439FE}" type="datetimeFigureOut">
              <a:rPr lang="sv-SE" smtClean="0"/>
              <a:pPr/>
              <a:t>2023-04-06</a:t>
            </a:fld>
            <a:endParaRPr lang="sv-SE"/>
          </a:p>
        </p:txBody>
      </p:sp>
      <p:sp>
        <p:nvSpPr>
          <p:cNvPr id="7" name="Platshållare för sidfot 4"/>
          <p:cNvSpPr>
            <a:spLocks noGrp="1"/>
          </p:cNvSpPr>
          <p:nvPr>
            <p:ph type="ftr" sz="quarter" idx="3"/>
          </p:nvPr>
        </p:nvSpPr>
        <p:spPr>
          <a:xfrm>
            <a:off x="2939143" y="6429829"/>
            <a:ext cx="4789717" cy="365125"/>
          </a:xfrm>
          <a:prstGeom prst="rect">
            <a:avLst/>
          </a:prstGeom>
        </p:spPr>
        <p:txBody>
          <a:bodyPr vert="horz" lIns="91440" tIns="45720" rIns="91440" bIns="45720" rtlCol="0" anchor="ctr"/>
          <a:lstStyle>
            <a:lvl1pPr algn="l">
              <a:defRPr sz="600">
                <a:solidFill>
                  <a:schemeClr val="tx1">
                    <a:tint val="75000"/>
                  </a:schemeClr>
                </a:solidFill>
                <a:latin typeface="Arial" panose="020B0604020202020204" pitchFamily="34" charset="0"/>
                <a:cs typeface="Arial" panose="020B0604020202020204" pitchFamily="34" charset="0"/>
              </a:defRPr>
            </a:lvl1pPr>
          </a:lstStyle>
          <a:p>
            <a:endParaRPr lang="sv-SE" dirty="0"/>
          </a:p>
        </p:txBody>
      </p:sp>
      <p:sp>
        <p:nvSpPr>
          <p:cNvPr id="8" name="Platshållare för bildnummer 5"/>
          <p:cNvSpPr>
            <a:spLocks noGrp="1"/>
          </p:cNvSpPr>
          <p:nvPr>
            <p:ph type="sldNum" sz="quarter" idx="4"/>
          </p:nvPr>
        </p:nvSpPr>
        <p:spPr>
          <a:xfrm>
            <a:off x="43547" y="6429828"/>
            <a:ext cx="674916" cy="365125"/>
          </a:xfrm>
          <a:prstGeom prst="rect">
            <a:avLst/>
          </a:prstGeom>
        </p:spPr>
        <p:txBody>
          <a:bodyPr vert="horz" lIns="91440" tIns="45720" rIns="91440" bIns="45720" rtlCol="0" anchor="ctr"/>
          <a:lstStyle>
            <a:lvl1pPr algn="r">
              <a:defRPr sz="600">
                <a:solidFill>
                  <a:schemeClr val="tx1">
                    <a:tint val="75000"/>
                  </a:schemeClr>
                </a:solidFill>
                <a:latin typeface="Arial" panose="020B0604020202020204" pitchFamily="34" charset="0"/>
                <a:cs typeface="Arial" panose="020B0604020202020204" pitchFamily="34" charset="0"/>
              </a:defRPr>
            </a:lvl1pPr>
          </a:lstStyle>
          <a:p>
            <a:fld id="{AC9C5E9F-0436-44A4-B139-FA2EA301F5AD}" type="slidenum">
              <a:rPr lang="sv-SE" smtClean="0"/>
              <a:pPr/>
              <a:t>‹#›</a:t>
            </a:fld>
            <a:endParaRPr lang="sv-SE" dirty="0"/>
          </a:p>
        </p:txBody>
      </p:sp>
    </p:spTree>
    <p:extLst>
      <p:ext uri="{BB962C8B-B14F-4D97-AF65-F5344CB8AC3E}">
        <p14:creationId xmlns:p14="http://schemas.microsoft.com/office/powerpoint/2010/main" val="595494882"/>
      </p:ext>
    </p:extLst>
  </p:cSld>
  <p:clrMapOvr>
    <a:masterClrMapping/>
  </p:clrMapOvr>
  <p:extLst>
    <p:ext uri="{DCECCB84-F9BA-43D5-87BE-67443E8EF086}">
      <p15:sldGuideLst xmlns:p15="http://schemas.microsoft.com/office/powerpoint/2012/main">
        <p15:guide id="1" orient="horz" pos="210">
          <p15:clr>
            <a:srgbClr val="FBAE40"/>
          </p15:clr>
        </p15:guide>
        <p15:guide id="2" pos="7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pic>
        <p:nvPicPr>
          <p:cNvPr id="9" name="Bildobjekt 5">
            <a:extLst>
              <a:ext uri="{FF2B5EF4-FFF2-40B4-BE49-F238E27FC236}">
                <a16:creationId xmlns:a16="http://schemas.microsoft.com/office/drawing/2014/main" id="{A1DB821E-795B-41B4-ABBF-29D7995A5A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10721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a:t>Click icon to add picture</a:t>
            </a:r>
            <a:endParaRPr lang="sv-SE"/>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8"/>
            <a:ext cx="815285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8152856"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25980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725679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725679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3890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a:t>Click icon to add picture</a:t>
            </a:r>
            <a:endParaRPr lang="sv-SE"/>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9"/>
            <a:ext cx="5244075" cy="41767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27059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65774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427925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Bildobjekt 5">
            <a:extLst>
              <a:ext uri="{FF2B5EF4-FFF2-40B4-BE49-F238E27FC236}">
                <a16:creationId xmlns:a16="http://schemas.microsoft.com/office/drawing/2014/main" id="{CE1989CD-4D68-442B-9F5A-A75E0492B796}"/>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2648230335"/>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cid:image002.png@01D8DCCD.97814EF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7716413A-75F1-401E-A61B-9CF6F0C44EEE}"/>
              </a:ext>
            </a:extLst>
          </p:cNvPr>
          <p:cNvSpPr>
            <a:spLocks noGrp="1"/>
          </p:cNvSpPr>
          <p:nvPr>
            <p:ph type="subTitle" idx="1"/>
          </p:nvPr>
        </p:nvSpPr>
        <p:spPr/>
        <p:txBody>
          <a:bodyPr/>
          <a:lstStyle/>
          <a:p>
            <a:r>
              <a:rPr lang="sv-SE" dirty="0"/>
              <a:t>Bilaga 1</a:t>
            </a:r>
          </a:p>
        </p:txBody>
      </p:sp>
      <p:sp>
        <p:nvSpPr>
          <p:cNvPr id="3" name="Rubrik 2">
            <a:extLst>
              <a:ext uri="{FF2B5EF4-FFF2-40B4-BE49-F238E27FC236}">
                <a16:creationId xmlns:a16="http://schemas.microsoft.com/office/drawing/2014/main" id="{05B5EB7C-B442-4DF7-B110-03BE0AE90784}"/>
              </a:ext>
            </a:extLst>
          </p:cNvPr>
          <p:cNvSpPr>
            <a:spLocks noGrp="1"/>
          </p:cNvSpPr>
          <p:nvPr>
            <p:ph type="title"/>
          </p:nvPr>
        </p:nvSpPr>
        <p:spPr>
          <a:xfrm>
            <a:off x="377475" y="1846820"/>
            <a:ext cx="9090206" cy="1097766"/>
          </a:xfrm>
        </p:spPr>
        <p:txBody>
          <a:bodyPr/>
          <a:lstStyle/>
          <a:p>
            <a:r>
              <a:rPr lang="sv-SE" dirty="0"/>
              <a:t>Personalfria leveranser med hjälp av digitala lås</a:t>
            </a:r>
          </a:p>
        </p:txBody>
      </p:sp>
    </p:spTree>
    <p:extLst>
      <p:ext uri="{BB962C8B-B14F-4D97-AF65-F5344CB8AC3E}">
        <p14:creationId xmlns:p14="http://schemas.microsoft.com/office/powerpoint/2010/main" val="8316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5B568-BE9C-4199-B5E9-53F3433DA189}"/>
              </a:ext>
            </a:extLst>
          </p:cNvPr>
          <p:cNvSpPr>
            <a:spLocks noGrp="1"/>
          </p:cNvSpPr>
          <p:nvPr>
            <p:ph type="title"/>
          </p:nvPr>
        </p:nvSpPr>
        <p:spPr/>
        <p:txBody>
          <a:bodyPr/>
          <a:lstStyle/>
          <a:p>
            <a:r>
              <a:rPr lang="sv-SE" dirty="0"/>
              <a:t>Retur av gods</a:t>
            </a:r>
          </a:p>
        </p:txBody>
      </p:sp>
      <p:sp>
        <p:nvSpPr>
          <p:cNvPr id="3" name="Platshållare för innehåll 2">
            <a:extLst>
              <a:ext uri="{FF2B5EF4-FFF2-40B4-BE49-F238E27FC236}">
                <a16:creationId xmlns:a16="http://schemas.microsoft.com/office/drawing/2014/main" id="{5DBCDA01-F85D-4734-B2C9-E82C0D7FD4C8}"/>
              </a:ext>
            </a:extLst>
          </p:cNvPr>
          <p:cNvSpPr>
            <a:spLocks noGrp="1"/>
          </p:cNvSpPr>
          <p:nvPr>
            <p:ph sz="quarter" idx="14"/>
          </p:nvPr>
        </p:nvSpPr>
        <p:spPr/>
        <p:txBody>
          <a:bodyPr/>
          <a:lstStyle/>
          <a:p>
            <a:pPr marL="0" indent="0">
              <a:buNone/>
            </a:pPr>
            <a:r>
              <a:rPr lang="sv-SE" dirty="0"/>
              <a:t>Även gods av vanlig karaktär kan givetvis returneras genom ett utrymme med digitalt lås. I dagsläget finns inget meddelande som hanterar detta. Det skulle dock kunna bli aktuellt i en framtid.</a:t>
            </a:r>
          </a:p>
          <a:p>
            <a:pPr marL="0" indent="0">
              <a:buNone/>
            </a:pPr>
            <a:r>
              <a:rPr lang="sv-SE" dirty="0"/>
              <a:t>Flödet tillsammans med en sammanfattning av fokusgruppens reflektioner finns i kommande bilder.</a:t>
            </a:r>
          </a:p>
        </p:txBody>
      </p:sp>
    </p:spTree>
    <p:extLst>
      <p:ext uri="{BB962C8B-B14F-4D97-AF65-F5344CB8AC3E}">
        <p14:creationId xmlns:p14="http://schemas.microsoft.com/office/powerpoint/2010/main" val="17221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F1E87C-CD4D-447C-9314-D10CA28A1DE1}"/>
              </a:ext>
            </a:extLst>
          </p:cNvPr>
          <p:cNvSpPr>
            <a:spLocks noGrp="1"/>
          </p:cNvSpPr>
          <p:nvPr>
            <p:ph type="title"/>
          </p:nvPr>
        </p:nvSpPr>
        <p:spPr/>
        <p:txBody>
          <a:bodyPr anchor="t"/>
          <a:lstStyle/>
          <a:p>
            <a:r>
              <a:rPr lang="sv-SE" dirty="0"/>
              <a:t>Retur av gods</a:t>
            </a:r>
          </a:p>
        </p:txBody>
      </p:sp>
      <p:grpSp>
        <p:nvGrpSpPr>
          <p:cNvPr id="27" name="Group 173">
            <a:extLst>
              <a:ext uri="{FF2B5EF4-FFF2-40B4-BE49-F238E27FC236}">
                <a16:creationId xmlns:a16="http://schemas.microsoft.com/office/drawing/2014/main" id="{0A1D91AB-A129-4359-A823-C662749C43CA}"/>
              </a:ext>
            </a:extLst>
          </p:cNvPr>
          <p:cNvGrpSpPr/>
          <p:nvPr/>
        </p:nvGrpSpPr>
        <p:grpSpPr>
          <a:xfrm>
            <a:off x="7687295" y="2129001"/>
            <a:ext cx="1291943" cy="1356533"/>
            <a:chOff x="3648226" y="1484784"/>
            <a:chExt cx="2780241" cy="2283252"/>
          </a:xfrm>
          <a:solidFill>
            <a:schemeClr val="bg1"/>
          </a:solidFill>
        </p:grpSpPr>
        <p:sp>
          <p:nvSpPr>
            <p:cNvPr id="28" name="Freeform 111">
              <a:extLst>
                <a:ext uri="{FF2B5EF4-FFF2-40B4-BE49-F238E27FC236}">
                  <a16:creationId xmlns:a16="http://schemas.microsoft.com/office/drawing/2014/main" id="{52B1BC1B-52E9-4514-BD6B-9FA3E6BD8A51}"/>
                </a:ext>
              </a:extLst>
            </p:cNvPr>
            <p:cNvSpPr>
              <a:spLocks noEditPoints="1"/>
            </p:cNvSpPr>
            <p:nvPr/>
          </p:nvSpPr>
          <p:spPr bwMode="auto">
            <a:xfrm>
              <a:off x="3648226" y="1484784"/>
              <a:ext cx="2780241" cy="2119198"/>
            </a:xfrm>
            <a:custGeom>
              <a:avLst/>
              <a:gdLst/>
              <a:ahLst/>
              <a:cxnLst>
                <a:cxn ang="0">
                  <a:pos x="1378" y="298"/>
                </a:cxn>
                <a:cxn ang="0">
                  <a:pos x="978" y="12"/>
                </a:cxn>
                <a:cxn ang="0">
                  <a:pos x="2" y="234"/>
                </a:cxn>
                <a:cxn ang="0">
                  <a:pos x="55" y="297"/>
                </a:cxn>
                <a:cxn ang="0">
                  <a:pos x="99" y="311"/>
                </a:cxn>
                <a:cxn ang="0">
                  <a:pos x="222" y="283"/>
                </a:cxn>
                <a:cxn ang="0">
                  <a:pos x="440" y="291"/>
                </a:cxn>
                <a:cxn ang="0">
                  <a:pos x="772" y="302"/>
                </a:cxn>
                <a:cxn ang="0">
                  <a:pos x="809" y="344"/>
                </a:cxn>
                <a:cxn ang="0">
                  <a:pos x="915" y="451"/>
                </a:cxn>
                <a:cxn ang="0">
                  <a:pos x="915" y="509"/>
                </a:cxn>
                <a:cxn ang="0">
                  <a:pos x="917" y="550"/>
                </a:cxn>
                <a:cxn ang="0">
                  <a:pos x="1015" y="566"/>
                </a:cxn>
                <a:cxn ang="0">
                  <a:pos x="1044" y="544"/>
                </a:cxn>
                <a:cxn ang="0">
                  <a:pos x="1051" y="483"/>
                </a:cxn>
                <a:cxn ang="0">
                  <a:pos x="1069" y="359"/>
                </a:cxn>
                <a:cxn ang="0">
                  <a:pos x="1283" y="373"/>
                </a:cxn>
                <a:cxn ang="0">
                  <a:pos x="1403" y="373"/>
                </a:cxn>
                <a:cxn ang="0">
                  <a:pos x="996" y="568"/>
                </a:cxn>
                <a:cxn ang="0">
                  <a:pos x="995" y="788"/>
                </a:cxn>
                <a:cxn ang="0">
                  <a:pos x="948" y="871"/>
                </a:cxn>
                <a:cxn ang="0">
                  <a:pos x="949" y="970"/>
                </a:cxn>
                <a:cxn ang="0">
                  <a:pos x="996" y="888"/>
                </a:cxn>
                <a:cxn ang="0">
                  <a:pos x="948" y="568"/>
                </a:cxn>
                <a:cxn ang="0">
                  <a:pos x="996" y="1080"/>
                </a:cxn>
                <a:cxn ang="0">
                  <a:pos x="1295" y="303"/>
                </a:cxn>
                <a:cxn ang="0">
                  <a:pos x="1029" y="82"/>
                </a:cxn>
                <a:cxn ang="0">
                  <a:pos x="1278" y="323"/>
                </a:cxn>
                <a:cxn ang="0">
                  <a:pos x="1140" y="316"/>
                </a:cxn>
                <a:cxn ang="0">
                  <a:pos x="1097" y="344"/>
                </a:cxn>
                <a:cxn ang="0">
                  <a:pos x="847" y="207"/>
                </a:cxn>
                <a:cxn ang="0">
                  <a:pos x="706" y="210"/>
                </a:cxn>
                <a:cxn ang="0">
                  <a:pos x="595" y="120"/>
                </a:cxn>
                <a:cxn ang="0">
                  <a:pos x="457" y="203"/>
                </a:cxn>
                <a:cxn ang="0">
                  <a:pos x="584" y="215"/>
                </a:cxn>
                <a:cxn ang="0">
                  <a:pos x="65" y="250"/>
                </a:cxn>
                <a:cxn ang="0">
                  <a:pos x="171" y="215"/>
                </a:cxn>
                <a:cxn ang="0">
                  <a:pos x="207" y="228"/>
                </a:cxn>
                <a:cxn ang="0">
                  <a:pos x="225" y="203"/>
                </a:cxn>
                <a:cxn ang="0">
                  <a:pos x="225" y="228"/>
                </a:cxn>
                <a:cxn ang="0">
                  <a:pos x="447" y="153"/>
                </a:cxn>
                <a:cxn ang="0">
                  <a:pos x="347" y="223"/>
                </a:cxn>
                <a:cxn ang="0">
                  <a:pos x="57" y="260"/>
                </a:cxn>
                <a:cxn ang="0">
                  <a:pos x="131" y="263"/>
                </a:cxn>
                <a:cxn ang="0">
                  <a:pos x="309" y="269"/>
                </a:cxn>
                <a:cxn ang="0">
                  <a:pos x="394" y="238"/>
                </a:cxn>
                <a:cxn ang="0">
                  <a:pos x="538" y="233"/>
                </a:cxn>
                <a:cxn ang="0">
                  <a:pos x="626" y="281"/>
                </a:cxn>
                <a:cxn ang="0">
                  <a:pos x="655" y="282"/>
                </a:cxn>
                <a:cxn ang="0">
                  <a:pos x="786" y="207"/>
                </a:cxn>
                <a:cxn ang="0">
                  <a:pos x="716" y="153"/>
                </a:cxn>
                <a:cxn ang="0">
                  <a:pos x="790" y="207"/>
                </a:cxn>
                <a:cxn ang="0">
                  <a:pos x="837" y="357"/>
                </a:cxn>
                <a:cxn ang="0">
                  <a:pos x="867" y="372"/>
                </a:cxn>
                <a:cxn ang="0">
                  <a:pos x="1104" y="346"/>
                </a:cxn>
                <a:cxn ang="0">
                  <a:pos x="1194" y="316"/>
                </a:cxn>
                <a:cxn ang="0">
                  <a:pos x="1265" y="316"/>
                </a:cxn>
                <a:cxn ang="0">
                  <a:pos x="1327" y="373"/>
                </a:cxn>
              </a:cxnLst>
              <a:rect l="0" t="0" r="r" b="b"/>
              <a:pathLst>
                <a:path w="1439" h="1098">
                  <a:moveTo>
                    <a:pt x="1419" y="359"/>
                  </a:moveTo>
                  <a:cubicBezTo>
                    <a:pt x="1430" y="359"/>
                    <a:pt x="1439" y="350"/>
                    <a:pt x="1439" y="339"/>
                  </a:cubicBezTo>
                  <a:cubicBezTo>
                    <a:pt x="1439" y="323"/>
                    <a:pt x="1439" y="323"/>
                    <a:pt x="1439" y="323"/>
                  </a:cubicBezTo>
                  <a:cubicBezTo>
                    <a:pt x="1439" y="312"/>
                    <a:pt x="1430" y="303"/>
                    <a:pt x="1419" y="303"/>
                  </a:cubicBezTo>
                  <a:cubicBezTo>
                    <a:pt x="1383" y="303"/>
                    <a:pt x="1383" y="303"/>
                    <a:pt x="1383" y="303"/>
                  </a:cubicBezTo>
                  <a:cubicBezTo>
                    <a:pt x="1382" y="301"/>
                    <a:pt x="1380" y="299"/>
                    <a:pt x="1378" y="298"/>
                  </a:cubicBezTo>
                  <a:cubicBezTo>
                    <a:pt x="1241" y="199"/>
                    <a:pt x="1241" y="199"/>
                    <a:pt x="1241" y="199"/>
                  </a:cubicBezTo>
                  <a:cubicBezTo>
                    <a:pt x="1236" y="196"/>
                    <a:pt x="1229" y="196"/>
                    <a:pt x="1224" y="199"/>
                  </a:cubicBezTo>
                  <a:cubicBezTo>
                    <a:pt x="1044" y="69"/>
                    <a:pt x="1044" y="69"/>
                    <a:pt x="1044" y="69"/>
                  </a:cubicBezTo>
                  <a:cubicBezTo>
                    <a:pt x="1045" y="64"/>
                    <a:pt x="1043" y="58"/>
                    <a:pt x="1038" y="54"/>
                  </a:cubicBezTo>
                  <a:cubicBezTo>
                    <a:pt x="981" y="13"/>
                    <a:pt x="981" y="13"/>
                    <a:pt x="981" y="13"/>
                  </a:cubicBezTo>
                  <a:cubicBezTo>
                    <a:pt x="980" y="13"/>
                    <a:pt x="979" y="12"/>
                    <a:pt x="978" y="12"/>
                  </a:cubicBezTo>
                  <a:cubicBezTo>
                    <a:pt x="977" y="0"/>
                    <a:pt x="977" y="0"/>
                    <a:pt x="977" y="0"/>
                  </a:cubicBezTo>
                  <a:cubicBezTo>
                    <a:pt x="954" y="0"/>
                    <a:pt x="954" y="0"/>
                    <a:pt x="954" y="0"/>
                  </a:cubicBezTo>
                  <a:cubicBezTo>
                    <a:pt x="951" y="22"/>
                    <a:pt x="951" y="22"/>
                    <a:pt x="951" y="22"/>
                  </a:cubicBezTo>
                  <a:cubicBezTo>
                    <a:pt x="297" y="168"/>
                    <a:pt x="297" y="168"/>
                    <a:pt x="297" y="168"/>
                  </a:cubicBezTo>
                  <a:cubicBezTo>
                    <a:pt x="86" y="216"/>
                    <a:pt x="86" y="216"/>
                    <a:pt x="86" y="216"/>
                  </a:cubicBezTo>
                  <a:cubicBezTo>
                    <a:pt x="2" y="234"/>
                    <a:pt x="2" y="234"/>
                    <a:pt x="2" y="234"/>
                  </a:cubicBezTo>
                  <a:cubicBezTo>
                    <a:pt x="2" y="235"/>
                    <a:pt x="2" y="235"/>
                    <a:pt x="2" y="235"/>
                  </a:cubicBezTo>
                  <a:cubicBezTo>
                    <a:pt x="0" y="236"/>
                    <a:pt x="0" y="236"/>
                    <a:pt x="0" y="236"/>
                  </a:cubicBezTo>
                  <a:cubicBezTo>
                    <a:pt x="0" y="275"/>
                    <a:pt x="0" y="275"/>
                    <a:pt x="0" y="275"/>
                  </a:cubicBezTo>
                  <a:cubicBezTo>
                    <a:pt x="55" y="277"/>
                    <a:pt x="55" y="277"/>
                    <a:pt x="55" y="277"/>
                  </a:cubicBezTo>
                  <a:cubicBezTo>
                    <a:pt x="55" y="294"/>
                    <a:pt x="55" y="294"/>
                    <a:pt x="55" y="294"/>
                  </a:cubicBezTo>
                  <a:cubicBezTo>
                    <a:pt x="55" y="297"/>
                    <a:pt x="55" y="297"/>
                    <a:pt x="55" y="297"/>
                  </a:cubicBezTo>
                  <a:cubicBezTo>
                    <a:pt x="56" y="296"/>
                    <a:pt x="57" y="295"/>
                    <a:pt x="58" y="294"/>
                  </a:cubicBezTo>
                  <a:cubicBezTo>
                    <a:pt x="63" y="290"/>
                    <a:pt x="68" y="287"/>
                    <a:pt x="75" y="287"/>
                  </a:cubicBezTo>
                  <a:cubicBezTo>
                    <a:pt x="80" y="287"/>
                    <a:pt x="84" y="289"/>
                    <a:pt x="88" y="291"/>
                  </a:cubicBezTo>
                  <a:cubicBezTo>
                    <a:pt x="90" y="292"/>
                    <a:pt x="91" y="294"/>
                    <a:pt x="93" y="295"/>
                  </a:cubicBezTo>
                  <a:cubicBezTo>
                    <a:pt x="95" y="298"/>
                    <a:pt x="97" y="301"/>
                    <a:pt x="98" y="304"/>
                  </a:cubicBezTo>
                  <a:cubicBezTo>
                    <a:pt x="98" y="306"/>
                    <a:pt x="99" y="308"/>
                    <a:pt x="99" y="311"/>
                  </a:cubicBezTo>
                  <a:cubicBezTo>
                    <a:pt x="152" y="311"/>
                    <a:pt x="152" y="311"/>
                    <a:pt x="152" y="311"/>
                  </a:cubicBezTo>
                  <a:cubicBezTo>
                    <a:pt x="152" y="306"/>
                    <a:pt x="153" y="301"/>
                    <a:pt x="156" y="297"/>
                  </a:cubicBezTo>
                  <a:cubicBezTo>
                    <a:pt x="160" y="291"/>
                    <a:pt x="167" y="287"/>
                    <a:pt x="175" y="287"/>
                  </a:cubicBezTo>
                  <a:cubicBezTo>
                    <a:pt x="182" y="287"/>
                    <a:pt x="188" y="290"/>
                    <a:pt x="193" y="295"/>
                  </a:cubicBezTo>
                  <a:cubicBezTo>
                    <a:pt x="193" y="282"/>
                    <a:pt x="193" y="282"/>
                    <a:pt x="193" y="282"/>
                  </a:cubicBezTo>
                  <a:cubicBezTo>
                    <a:pt x="222" y="283"/>
                    <a:pt x="222" y="283"/>
                    <a:pt x="222" y="283"/>
                  </a:cubicBezTo>
                  <a:cubicBezTo>
                    <a:pt x="253" y="284"/>
                    <a:pt x="253" y="284"/>
                    <a:pt x="253" y="284"/>
                  </a:cubicBezTo>
                  <a:cubicBezTo>
                    <a:pt x="267" y="284"/>
                    <a:pt x="267" y="284"/>
                    <a:pt x="267" y="284"/>
                  </a:cubicBezTo>
                  <a:cubicBezTo>
                    <a:pt x="296" y="286"/>
                    <a:pt x="296" y="286"/>
                    <a:pt x="296" y="286"/>
                  </a:cubicBezTo>
                  <a:cubicBezTo>
                    <a:pt x="406" y="289"/>
                    <a:pt x="406" y="289"/>
                    <a:pt x="406" y="289"/>
                  </a:cubicBezTo>
                  <a:cubicBezTo>
                    <a:pt x="437" y="291"/>
                    <a:pt x="437" y="291"/>
                    <a:pt x="437" y="291"/>
                  </a:cubicBezTo>
                  <a:cubicBezTo>
                    <a:pt x="440" y="291"/>
                    <a:pt x="440" y="291"/>
                    <a:pt x="440" y="291"/>
                  </a:cubicBezTo>
                  <a:cubicBezTo>
                    <a:pt x="469" y="292"/>
                    <a:pt x="469" y="292"/>
                    <a:pt x="469" y="292"/>
                  </a:cubicBezTo>
                  <a:cubicBezTo>
                    <a:pt x="589" y="296"/>
                    <a:pt x="589" y="296"/>
                    <a:pt x="589" y="296"/>
                  </a:cubicBezTo>
                  <a:cubicBezTo>
                    <a:pt x="612" y="297"/>
                    <a:pt x="612" y="297"/>
                    <a:pt x="612" y="297"/>
                  </a:cubicBezTo>
                  <a:cubicBezTo>
                    <a:pt x="620" y="297"/>
                    <a:pt x="620" y="297"/>
                    <a:pt x="620" y="297"/>
                  </a:cubicBezTo>
                  <a:cubicBezTo>
                    <a:pt x="642" y="298"/>
                    <a:pt x="642" y="298"/>
                    <a:pt x="642" y="298"/>
                  </a:cubicBezTo>
                  <a:cubicBezTo>
                    <a:pt x="772" y="302"/>
                    <a:pt x="772" y="302"/>
                    <a:pt x="772" y="302"/>
                  </a:cubicBezTo>
                  <a:cubicBezTo>
                    <a:pt x="786" y="303"/>
                    <a:pt x="786" y="303"/>
                    <a:pt x="786" y="303"/>
                  </a:cubicBezTo>
                  <a:cubicBezTo>
                    <a:pt x="786" y="305"/>
                    <a:pt x="786" y="305"/>
                    <a:pt x="786" y="305"/>
                  </a:cubicBezTo>
                  <a:cubicBezTo>
                    <a:pt x="790" y="305"/>
                    <a:pt x="790" y="305"/>
                    <a:pt x="790" y="305"/>
                  </a:cubicBezTo>
                  <a:cubicBezTo>
                    <a:pt x="807" y="305"/>
                    <a:pt x="807" y="305"/>
                    <a:pt x="807" y="305"/>
                  </a:cubicBezTo>
                  <a:cubicBezTo>
                    <a:pt x="841" y="305"/>
                    <a:pt x="841" y="305"/>
                    <a:pt x="841" y="305"/>
                  </a:cubicBezTo>
                  <a:cubicBezTo>
                    <a:pt x="809" y="344"/>
                    <a:pt x="809" y="344"/>
                    <a:pt x="809" y="344"/>
                  </a:cubicBezTo>
                  <a:cubicBezTo>
                    <a:pt x="820" y="361"/>
                    <a:pt x="820" y="361"/>
                    <a:pt x="820" y="361"/>
                  </a:cubicBezTo>
                  <a:cubicBezTo>
                    <a:pt x="866" y="431"/>
                    <a:pt x="866" y="431"/>
                    <a:pt x="866" y="431"/>
                  </a:cubicBezTo>
                  <a:cubicBezTo>
                    <a:pt x="872" y="431"/>
                    <a:pt x="872" y="431"/>
                    <a:pt x="872" y="431"/>
                  </a:cubicBezTo>
                  <a:cubicBezTo>
                    <a:pt x="875" y="431"/>
                    <a:pt x="875" y="431"/>
                    <a:pt x="875" y="431"/>
                  </a:cubicBezTo>
                  <a:cubicBezTo>
                    <a:pt x="915" y="431"/>
                    <a:pt x="915" y="431"/>
                    <a:pt x="915" y="431"/>
                  </a:cubicBezTo>
                  <a:cubicBezTo>
                    <a:pt x="915" y="451"/>
                    <a:pt x="915" y="451"/>
                    <a:pt x="915" y="451"/>
                  </a:cubicBezTo>
                  <a:cubicBezTo>
                    <a:pt x="884" y="451"/>
                    <a:pt x="884" y="451"/>
                    <a:pt x="884" y="451"/>
                  </a:cubicBezTo>
                  <a:cubicBezTo>
                    <a:pt x="878" y="451"/>
                    <a:pt x="875" y="457"/>
                    <a:pt x="877" y="462"/>
                  </a:cubicBezTo>
                  <a:cubicBezTo>
                    <a:pt x="887" y="483"/>
                    <a:pt x="887" y="483"/>
                    <a:pt x="887" y="483"/>
                  </a:cubicBezTo>
                  <a:cubicBezTo>
                    <a:pt x="890" y="490"/>
                    <a:pt x="897" y="494"/>
                    <a:pt x="904" y="494"/>
                  </a:cubicBezTo>
                  <a:cubicBezTo>
                    <a:pt x="915" y="494"/>
                    <a:pt x="915" y="494"/>
                    <a:pt x="915" y="494"/>
                  </a:cubicBezTo>
                  <a:cubicBezTo>
                    <a:pt x="915" y="509"/>
                    <a:pt x="915" y="509"/>
                    <a:pt x="915" y="509"/>
                  </a:cubicBezTo>
                  <a:cubicBezTo>
                    <a:pt x="906" y="509"/>
                    <a:pt x="906" y="509"/>
                    <a:pt x="906" y="509"/>
                  </a:cubicBezTo>
                  <a:cubicBezTo>
                    <a:pt x="903" y="509"/>
                    <a:pt x="900" y="511"/>
                    <a:pt x="900" y="514"/>
                  </a:cubicBezTo>
                  <a:cubicBezTo>
                    <a:pt x="900" y="544"/>
                    <a:pt x="900" y="544"/>
                    <a:pt x="900" y="544"/>
                  </a:cubicBezTo>
                  <a:cubicBezTo>
                    <a:pt x="900" y="547"/>
                    <a:pt x="903" y="549"/>
                    <a:pt x="906" y="549"/>
                  </a:cubicBezTo>
                  <a:cubicBezTo>
                    <a:pt x="917" y="549"/>
                    <a:pt x="917" y="549"/>
                    <a:pt x="917" y="549"/>
                  </a:cubicBezTo>
                  <a:cubicBezTo>
                    <a:pt x="917" y="549"/>
                    <a:pt x="917" y="550"/>
                    <a:pt x="917" y="550"/>
                  </a:cubicBezTo>
                  <a:cubicBezTo>
                    <a:pt x="917" y="561"/>
                    <a:pt x="917" y="561"/>
                    <a:pt x="917" y="561"/>
                  </a:cubicBezTo>
                  <a:cubicBezTo>
                    <a:pt x="917" y="564"/>
                    <a:pt x="919" y="566"/>
                    <a:pt x="922" y="566"/>
                  </a:cubicBezTo>
                  <a:cubicBezTo>
                    <a:pt x="930" y="566"/>
                    <a:pt x="930" y="566"/>
                    <a:pt x="930" y="566"/>
                  </a:cubicBezTo>
                  <a:cubicBezTo>
                    <a:pt x="930" y="1098"/>
                    <a:pt x="930" y="1098"/>
                    <a:pt x="930" y="1098"/>
                  </a:cubicBezTo>
                  <a:cubicBezTo>
                    <a:pt x="1015" y="1098"/>
                    <a:pt x="1015" y="1098"/>
                    <a:pt x="1015" y="1098"/>
                  </a:cubicBezTo>
                  <a:cubicBezTo>
                    <a:pt x="1015" y="566"/>
                    <a:pt x="1015" y="566"/>
                    <a:pt x="1015" y="566"/>
                  </a:cubicBezTo>
                  <a:cubicBezTo>
                    <a:pt x="1022" y="566"/>
                    <a:pt x="1022" y="566"/>
                    <a:pt x="1022" y="566"/>
                  </a:cubicBezTo>
                  <a:cubicBezTo>
                    <a:pt x="1025" y="566"/>
                    <a:pt x="1028" y="564"/>
                    <a:pt x="1028" y="561"/>
                  </a:cubicBezTo>
                  <a:cubicBezTo>
                    <a:pt x="1028" y="550"/>
                    <a:pt x="1028" y="550"/>
                    <a:pt x="1028" y="550"/>
                  </a:cubicBezTo>
                  <a:cubicBezTo>
                    <a:pt x="1028" y="550"/>
                    <a:pt x="1027" y="549"/>
                    <a:pt x="1027" y="549"/>
                  </a:cubicBezTo>
                  <a:cubicBezTo>
                    <a:pt x="1039" y="549"/>
                    <a:pt x="1039" y="549"/>
                    <a:pt x="1039" y="549"/>
                  </a:cubicBezTo>
                  <a:cubicBezTo>
                    <a:pt x="1041" y="549"/>
                    <a:pt x="1044" y="547"/>
                    <a:pt x="1044" y="544"/>
                  </a:cubicBezTo>
                  <a:cubicBezTo>
                    <a:pt x="1044" y="514"/>
                    <a:pt x="1044" y="514"/>
                    <a:pt x="1044" y="514"/>
                  </a:cubicBezTo>
                  <a:cubicBezTo>
                    <a:pt x="1044" y="511"/>
                    <a:pt x="1041" y="509"/>
                    <a:pt x="1039" y="509"/>
                  </a:cubicBezTo>
                  <a:cubicBezTo>
                    <a:pt x="1029" y="509"/>
                    <a:pt x="1029" y="509"/>
                    <a:pt x="1029" y="509"/>
                  </a:cubicBezTo>
                  <a:cubicBezTo>
                    <a:pt x="1029" y="494"/>
                    <a:pt x="1029" y="494"/>
                    <a:pt x="1029" y="494"/>
                  </a:cubicBezTo>
                  <a:cubicBezTo>
                    <a:pt x="1034" y="494"/>
                    <a:pt x="1034" y="494"/>
                    <a:pt x="1034" y="494"/>
                  </a:cubicBezTo>
                  <a:cubicBezTo>
                    <a:pt x="1041" y="494"/>
                    <a:pt x="1048" y="490"/>
                    <a:pt x="1051" y="483"/>
                  </a:cubicBezTo>
                  <a:cubicBezTo>
                    <a:pt x="1061" y="462"/>
                    <a:pt x="1061" y="462"/>
                    <a:pt x="1061" y="462"/>
                  </a:cubicBezTo>
                  <a:cubicBezTo>
                    <a:pt x="1063" y="457"/>
                    <a:pt x="1060" y="451"/>
                    <a:pt x="1054" y="451"/>
                  </a:cubicBezTo>
                  <a:cubicBezTo>
                    <a:pt x="1029" y="451"/>
                    <a:pt x="1029" y="451"/>
                    <a:pt x="1029" y="451"/>
                  </a:cubicBezTo>
                  <a:cubicBezTo>
                    <a:pt x="1029" y="431"/>
                    <a:pt x="1029" y="431"/>
                    <a:pt x="1029" y="431"/>
                  </a:cubicBezTo>
                  <a:cubicBezTo>
                    <a:pt x="1069" y="431"/>
                    <a:pt x="1069" y="431"/>
                    <a:pt x="1069" y="431"/>
                  </a:cubicBezTo>
                  <a:cubicBezTo>
                    <a:pt x="1069" y="359"/>
                    <a:pt x="1069" y="359"/>
                    <a:pt x="1069" y="359"/>
                  </a:cubicBezTo>
                  <a:cubicBezTo>
                    <a:pt x="1295" y="359"/>
                    <a:pt x="1295" y="359"/>
                    <a:pt x="1295" y="359"/>
                  </a:cubicBezTo>
                  <a:cubicBezTo>
                    <a:pt x="1295" y="359"/>
                    <a:pt x="1295" y="359"/>
                    <a:pt x="1295" y="359"/>
                  </a:cubicBezTo>
                  <a:cubicBezTo>
                    <a:pt x="1296" y="359"/>
                    <a:pt x="1297" y="359"/>
                    <a:pt x="1298" y="359"/>
                  </a:cubicBezTo>
                  <a:cubicBezTo>
                    <a:pt x="1299" y="359"/>
                    <a:pt x="1299" y="359"/>
                    <a:pt x="1299" y="359"/>
                  </a:cubicBezTo>
                  <a:cubicBezTo>
                    <a:pt x="1299" y="373"/>
                    <a:pt x="1299" y="373"/>
                    <a:pt x="1299" y="373"/>
                  </a:cubicBezTo>
                  <a:cubicBezTo>
                    <a:pt x="1283" y="373"/>
                    <a:pt x="1283" y="373"/>
                    <a:pt x="1283" y="373"/>
                  </a:cubicBezTo>
                  <a:cubicBezTo>
                    <a:pt x="1274" y="373"/>
                    <a:pt x="1267" y="380"/>
                    <a:pt x="1267" y="389"/>
                  </a:cubicBezTo>
                  <a:cubicBezTo>
                    <a:pt x="1267" y="448"/>
                    <a:pt x="1267" y="448"/>
                    <a:pt x="1267" y="448"/>
                  </a:cubicBezTo>
                  <a:cubicBezTo>
                    <a:pt x="1439" y="448"/>
                    <a:pt x="1439" y="448"/>
                    <a:pt x="1439" y="448"/>
                  </a:cubicBezTo>
                  <a:cubicBezTo>
                    <a:pt x="1439" y="389"/>
                    <a:pt x="1439" y="389"/>
                    <a:pt x="1439" y="389"/>
                  </a:cubicBezTo>
                  <a:cubicBezTo>
                    <a:pt x="1439" y="380"/>
                    <a:pt x="1431" y="373"/>
                    <a:pt x="1422" y="373"/>
                  </a:cubicBezTo>
                  <a:cubicBezTo>
                    <a:pt x="1403" y="373"/>
                    <a:pt x="1403" y="373"/>
                    <a:pt x="1403" y="373"/>
                  </a:cubicBezTo>
                  <a:cubicBezTo>
                    <a:pt x="1403" y="359"/>
                    <a:pt x="1403" y="359"/>
                    <a:pt x="1403" y="359"/>
                  </a:cubicBezTo>
                  <a:lnTo>
                    <a:pt x="1419" y="359"/>
                  </a:lnTo>
                  <a:close/>
                  <a:moveTo>
                    <a:pt x="996" y="568"/>
                  </a:moveTo>
                  <a:cubicBezTo>
                    <a:pt x="996" y="645"/>
                    <a:pt x="996" y="645"/>
                    <a:pt x="996" y="645"/>
                  </a:cubicBezTo>
                  <a:cubicBezTo>
                    <a:pt x="949" y="607"/>
                    <a:pt x="949" y="607"/>
                    <a:pt x="949" y="607"/>
                  </a:cubicBezTo>
                  <a:cubicBezTo>
                    <a:pt x="996" y="568"/>
                    <a:pt x="996" y="568"/>
                    <a:pt x="996" y="568"/>
                  </a:cubicBezTo>
                  <a:close/>
                  <a:moveTo>
                    <a:pt x="948" y="628"/>
                  </a:moveTo>
                  <a:cubicBezTo>
                    <a:pt x="995" y="667"/>
                    <a:pt x="995" y="667"/>
                    <a:pt x="995" y="667"/>
                  </a:cubicBezTo>
                  <a:cubicBezTo>
                    <a:pt x="948" y="706"/>
                    <a:pt x="948" y="706"/>
                    <a:pt x="948" y="706"/>
                  </a:cubicBezTo>
                  <a:lnTo>
                    <a:pt x="948" y="628"/>
                  </a:lnTo>
                  <a:close/>
                  <a:moveTo>
                    <a:pt x="948" y="750"/>
                  </a:moveTo>
                  <a:cubicBezTo>
                    <a:pt x="995" y="788"/>
                    <a:pt x="995" y="788"/>
                    <a:pt x="995" y="788"/>
                  </a:cubicBezTo>
                  <a:cubicBezTo>
                    <a:pt x="948" y="827"/>
                    <a:pt x="948" y="827"/>
                    <a:pt x="948" y="827"/>
                  </a:cubicBezTo>
                  <a:lnTo>
                    <a:pt x="948" y="750"/>
                  </a:lnTo>
                  <a:close/>
                  <a:moveTo>
                    <a:pt x="948" y="871"/>
                  </a:moveTo>
                  <a:cubicBezTo>
                    <a:pt x="995" y="910"/>
                    <a:pt x="995" y="910"/>
                    <a:pt x="995" y="910"/>
                  </a:cubicBezTo>
                  <a:cubicBezTo>
                    <a:pt x="948" y="948"/>
                    <a:pt x="948" y="948"/>
                    <a:pt x="948" y="948"/>
                  </a:cubicBezTo>
                  <a:lnTo>
                    <a:pt x="948" y="871"/>
                  </a:lnTo>
                  <a:close/>
                  <a:moveTo>
                    <a:pt x="948" y="992"/>
                  </a:moveTo>
                  <a:cubicBezTo>
                    <a:pt x="995" y="1031"/>
                    <a:pt x="995" y="1031"/>
                    <a:pt x="995" y="1031"/>
                  </a:cubicBezTo>
                  <a:cubicBezTo>
                    <a:pt x="948" y="1069"/>
                    <a:pt x="948" y="1069"/>
                    <a:pt x="948" y="1069"/>
                  </a:cubicBezTo>
                  <a:lnTo>
                    <a:pt x="948" y="992"/>
                  </a:lnTo>
                  <a:close/>
                  <a:moveTo>
                    <a:pt x="996" y="1009"/>
                  </a:moveTo>
                  <a:cubicBezTo>
                    <a:pt x="949" y="970"/>
                    <a:pt x="949" y="970"/>
                    <a:pt x="949" y="970"/>
                  </a:cubicBezTo>
                  <a:cubicBezTo>
                    <a:pt x="996" y="932"/>
                    <a:pt x="996" y="932"/>
                    <a:pt x="996" y="932"/>
                  </a:cubicBezTo>
                  <a:lnTo>
                    <a:pt x="996" y="1009"/>
                  </a:lnTo>
                  <a:close/>
                  <a:moveTo>
                    <a:pt x="996" y="888"/>
                  </a:moveTo>
                  <a:cubicBezTo>
                    <a:pt x="949" y="849"/>
                    <a:pt x="949" y="849"/>
                    <a:pt x="949" y="849"/>
                  </a:cubicBezTo>
                  <a:cubicBezTo>
                    <a:pt x="996" y="810"/>
                    <a:pt x="996" y="810"/>
                    <a:pt x="996" y="810"/>
                  </a:cubicBezTo>
                  <a:lnTo>
                    <a:pt x="996" y="888"/>
                  </a:lnTo>
                  <a:close/>
                  <a:moveTo>
                    <a:pt x="996" y="766"/>
                  </a:moveTo>
                  <a:cubicBezTo>
                    <a:pt x="949" y="728"/>
                    <a:pt x="949" y="728"/>
                    <a:pt x="949" y="728"/>
                  </a:cubicBezTo>
                  <a:cubicBezTo>
                    <a:pt x="996" y="689"/>
                    <a:pt x="996" y="689"/>
                    <a:pt x="996" y="689"/>
                  </a:cubicBezTo>
                  <a:lnTo>
                    <a:pt x="996" y="766"/>
                  </a:lnTo>
                  <a:close/>
                  <a:moveTo>
                    <a:pt x="948" y="585"/>
                  </a:moveTo>
                  <a:cubicBezTo>
                    <a:pt x="948" y="568"/>
                    <a:pt x="948" y="568"/>
                    <a:pt x="948" y="568"/>
                  </a:cubicBezTo>
                  <a:cubicBezTo>
                    <a:pt x="968" y="568"/>
                    <a:pt x="968" y="568"/>
                    <a:pt x="968" y="568"/>
                  </a:cubicBezTo>
                  <a:lnTo>
                    <a:pt x="948" y="585"/>
                  </a:lnTo>
                  <a:close/>
                  <a:moveTo>
                    <a:pt x="996" y="1080"/>
                  </a:moveTo>
                  <a:cubicBezTo>
                    <a:pt x="964" y="1080"/>
                    <a:pt x="964" y="1080"/>
                    <a:pt x="964" y="1080"/>
                  </a:cubicBezTo>
                  <a:cubicBezTo>
                    <a:pt x="996" y="1053"/>
                    <a:pt x="996" y="1053"/>
                    <a:pt x="996" y="1053"/>
                  </a:cubicBezTo>
                  <a:lnTo>
                    <a:pt x="996" y="1080"/>
                  </a:lnTo>
                  <a:close/>
                  <a:moveTo>
                    <a:pt x="1216" y="209"/>
                  </a:moveTo>
                  <a:cubicBezTo>
                    <a:pt x="1215" y="215"/>
                    <a:pt x="1218" y="221"/>
                    <a:pt x="1223" y="225"/>
                  </a:cubicBezTo>
                  <a:cubicBezTo>
                    <a:pt x="1332" y="303"/>
                    <a:pt x="1332" y="303"/>
                    <a:pt x="1332" y="303"/>
                  </a:cubicBezTo>
                  <a:cubicBezTo>
                    <a:pt x="1298" y="303"/>
                    <a:pt x="1298" y="303"/>
                    <a:pt x="1298" y="303"/>
                  </a:cubicBezTo>
                  <a:cubicBezTo>
                    <a:pt x="1297" y="303"/>
                    <a:pt x="1296" y="303"/>
                    <a:pt x="1295" y="303"/>
                  </a:cubicBezTo>
                  <a:cubicBezTo>
                    <a:pt x="1295" y="303"/>
                    <a:pt x="1295" y="303"/>
                    <a:pt x="1295" y="303"/>
                  </a:cubicBezTo>
                  <a:cubicBezTo>
                    <a:pt x="1069" y="303"/>
                    <a:pt x="1069" y="303"/>
                    <a:pt x="1069" y="303"/>
                  </a:cubicBezTo>
                  <a:cubicBezTo>
                    <a:pt x="1020" y="303"/>
                    <a:pt x="1020" y="303"/>
                    <a:pt x="1020" y="303"/>
                  </a:cubicBezTo>
                  <a:cubicBezTo>
                    <a:pt x="1017" y="303"/>
                    <a:pt x="1017" y="303"/>
                    <a:pt x="1017" y="303"/>
                  </a:cubicBezTo>
                  <a:cubicBezTo>
                    <a:pt x="984" y="54"/>
                    <a:pt x="984" y="54"/>
                    <a:pt x="984" y="54"/>
                  </a:cubicBezTo>
                  <a:cubicBezTo>
                    <a:pt x="1020" y="79"/>
                    <a:pt x="1020" y="79"/>
                    <a:pt x="1020" y="79"/>
                  </a:cubicBezTo>
                  <a:cubicBezTo>
                    <a:pt x="1022" y="81"/>
                    <a:pt x="1026" y="82"/>
                    <a:pt x="1029" y="82"/>
                  </a:cubicBezTo>
                  <a:cubicBezTo>
                    <a:pt x="1031" y="82"/>
                    <a:pt x="1034" y="81"/>
                    <a:pt x="1036" y="80"/>
                  </a:cubicBezTo>
                  <a:lnTo>
                    <a:pt x="1216" y="209"/>
                  </a:lnTo>
                  <a:close/>
                  <a:moveTo>
                    <a:pt x="1278" y="323"/>
                  </a:moveTo>
                  <a:cubicBezTo>
                    <a:pt x="1273" y="316"/>
                    <a:pt x="1273" y="316"/>
                    <a:pt x="1273" y="316"/>
                  </a:cubicBezTo>
                  <a:cubicBezTo>
                    <a:pt x="1280" y="316"/>
                    <a:pt x="1280" y="316"/>
                    <a:pt x="1280" y="316"/>
                  </a:cubicBezTo>
                  <a:cubicBezTo>
                    <a:pt x="1279" y="318"/>
                    <a:pt x="1278" y="320"/>
                    <a:pt x="1278" y="323"/>
                  </a:cubicBezTo>
                  <a:close/>
                  <a:moveTo>
                    <a:pt x="1230" y="344"/>
                  </a:moveTo>
                  <a:cubicBezTo>
                    <a:pt x="1207" y="316"/>
                    <a:pt x="1207" y="316"/>
                    <a:pt x="1207" y="316"/>
                  </a:cubicBezTo>
                  <a:cubicBezTo>
                    <a:pt x="1252" y="316"/>
                    <a:pt x="1252" y="316"/>
                    <a:pt x="1252" y="316"/>
                  </a:cubicBezTo>
                  <a:lnTo>
                    <a:pt x="1230" y="344"/>
                  </a:lnTo>
                  <a:close/>
                  <a:moveTo>
                    <a:pt x="1163" y="344"/>
                  </a:moveTo>
                  <a:cubicBezTo>
                    <a:pt x="1140" y="316"/>
                    <a:pt x="1140" y="316"/>
                    <a:pt x="1140" y="316"/>
                  </a:cubicBezTo>
                  <a:cubicBezTo>
                    <a:pt x="1186" y="316"/>
                    <a:pt x="1186" y="316"/>
                    <a:pt x="1186" y="316"/>
                  </a:cubicBezTo>
                  <a:lnTo>
                    <a:pt x="1163" y="344"/>
                  </a:lnTo>
                  <a:close/>
                  <a:moveTo>
                    <a:pt x="1097" y="344"/>
                  </a:moveTo>
                  <a:cubicBezTo>
                    <a:pt x="1074" y="316"/>
                    <a:pt x="1074" y="316"/>
                    <a:pt x="1074" y="316"/>
                  </a:cubicBezTo>
                  <a:cubicBezTo>
                    <a:pt x="1120" y="316"/>
                    <a:pt x="1120" y="316"/>
                    <a:pt x="1120" y="316"/>
                  </a:cubicBezTo>
                  <a:lnTo>
                    <a:pt x="1097" y="344"/>
                  </a:lnTo>
                  <a:close/>
                  <a:moveTo>
                    <a:pt x="847" y="149"/>
                  </a:moveTo>
                  <a:cubicBezTo>
                    <a:pt x="847" y="63"/>
                    <a:pt x="847" y="63"/>
                    <a:pt x="847" y="63"/>
                  </a:cubicBezTo>
                  <a:cubicBezTo>
                    <a:pt x="948" y="41"/>
                    <a:pt x="948" y="41"/>
                    <a:pt x="948" y="41"/>
                  </a:cubicBezTo>
                  <a:cubicBezTo>
                    <a:pt x="926" y="207"/>
                    <a:pt x="926" y="207"/>
                    <a:pt x="926" y="207"/>
                  </a:cubicBezTo>
                  <a:cubicBezTo>
                    <a:pt x="847" y="207"/>
                    <a:pt x="847" y="207"/>
                    <a:pt x="847" y="207"/>
                  </a:cubicBezTo>
                  <a:cubicBezTo>
                    <a:pt x="847" y="207"/>
                    <a:pt x="847" y="207"/>
                    <a:pt x="847" y="207"/>
                  </a:cubicBezTo>
                  <a:lnTo>
                    <a:pt x="847" y="149"/>
                  </a:lnTo>
                  <a:close/>
                  <a:moveTo>
                    <a:pt x="706" y="154"/>
                  </a:moveTo>
                  <a:cubicBezTo>
                    <a:pt x="706" y="194"/>
                    <a:pt x="706" y="194"/>
                    <a:pt x="706" y="194"/>
                  </a:cubicBezTo>
                  <a:cubicBezTo>
                    <a:pt x="706" y="210"/>
                    <a:pt x="706" y="210"/>
                    <a:pt x="706" y="210"/>
                  </a:cubicBezTo>
                  <a:cubicBezTo>
                    <a:pt x="706" y="210"/>
                    <a:pt x="706" y="210"/>
                    <a:pt x="706" y="210"/>
                  </a:cubicBezTo>
                  <a:cubicBezTo>
                    <a:pt x="706" y="210"/>
                    <a:pt x="706" y="210"/>
                    <a:pt x="706" y="210"/>
                  </a:cubicBezTo>
                  <a:cubicBezTo>
                    <a:pt x="705" y="210"/>
                    <a:pt x="705" y="210"/>
                    <a:pt x="705" y="210"/>
                  </a:cubicBezTo>
                  <a:cubicBezTo>
                    <a:pt x="683" y="211"/>
                    <a:pt x="683" y="211"/>
                    <a:pt x="683" y="211"/>
                  </a:cubicBezTo>
                  <a:cubicBezTo>
                    <a:pt x="595" y="214"/>
                    <a:pt x="595" y="214"/>
                    <a:pt x="595" y="214"/>
                  </a:cubicBezTo>
                  <a:cubicBezTo>
                    <a:pt x="595" y="198"/>
                    <a:pt x="595" y="198"/>
                    <a:pt x="595" y="198"/>
                  </a:cubicBezTo>
                  <a:cubicBezTo>
                    <a:pt x="595" y="158"/>
                    <a:pt x="595" y="158"/>
                    <a:pt x="595" y="158"/>
                  </a:cubicBezTo>
                  <a:cubicBezTo>
                    <a:pt x="595" y="120"/>
                    <a:pt x="595" y="120"/>
                    <a:pt x="595" y="120"/>
                  </a:cubicBezTo>
                  <a:cubicBezTo>
                    <a:pt x="706" y="95"/>
                    <a:pt x="706" y="95"/>
                    <a:pt x="706" y="95"/>
                  </a:cubicBezTo>
                  <a:lnTo>
                    <a:pt x="706" y="154"/>
                  </a:lnTo>
                  <a:close/>
                  <a:moveTo>
                    <a:pt x="524" y="217"/>
                  </a:moveTo>
                  <a:cubicBezTo>
                    <a:pt x="499" y="218"/>
                    <a:pt x="499" y="218"/>
                    <a:pt x="499" y="218"/>
                  </a:cubicBezTo>
                  <a:cubicBezTo>
                    <a:pt x="457" y="219"/>
                    <a:pt x="457" y="219"/>
                    <a:pt x="457" y="219"/>
                  </a:cubicBezTo>
                  <a:cubicBezTo>
                    <a:pt x="457" y="203"/>
                    <a:pt x="457" y="203"/>
                    <a:pt x="457" y="203"/>
                  </a:cubicBezTo>
                  <a:cubicBezTo>
                    <a:pt x="457" y="163"/>
                    <a:pt x="457" y="163"/>
                    <a:pt x="457" y="163"/>
                  </a:cubicBezTo>
                  <a:cubicBezTo>
                    <a:pt x="457" y="151"/>
                    <a:pt x="457" y="151"/>
                    <a:pt x="457" y="151"/>
                  </a:cubicBezTo>
                  <a:cubicBezTo>
                    <a:pt x="584" y="122"/>
                    <a:pt x="584" y="122"/>
                    <a:pt x="584" y="122"/>
                  </a:cubicBezTo>
                  <a:cubicBezTo>
                    <a:pt x="584" y="158"/>
                    <a:pt x="584" y="158"/>
                    <a:pt x="584" y="158"/>
                  </a:cubicBezTo>
                  <a:cubicBezTo>
                    <a:pt x="584" y="198"/>
                    <a:pt x="584" y="198"/>
                    <a:pt x="584" y="198"/>
                  </a:cubicBezTo>
                  <a:cubicBezTo>
                    <a:pt x="584" y="215"/>
                    <a:pt x="584" y="215"/>
                    <a:pt x="584" y="215"/>
                  </a:cubicBezTo>
                  <a:cubicBezTo>
                    <a:pt x="553" y="216"/>
                    <a:pt x="553" y="216"/>
                    <a:pt x="553" y="216"/>
                  </a:cubicBezTo>
                  <a:cubicBezTo>
                    <a:pt x="530" y="217"/>
                    <a:pt x="530" y="217"/>
                    <a:pt x="530" y="217"/>
                  </a:cubicBezTo>
                  <a:lnTo>
                    <a:pt x="524" y="217"/>
                  </a:lnTo>
                  <a:close/>
                  <a:moveTo>
                    <a:pt x="112" y="262"/>
                  </a:moveTo>
                  <a:cubicBezTo>
                    <a:pt x="78" y="261"/>
                    <a:pt x="78" y="261"/>
                    <a:pt x="78" y="261"/>
                  </a:cubicBezTo>
                  <a:cubicBezTo>
                    <a:pt x="65" y="250"/>
                    <a:pt x="65" y="250"/>
                    <a:pt x="65" y="250"/>
                  </a:cubicBezTo>
                  <a:cubicBezTo>
                    <a:pt x="124" y="248"/>
                    <a:pt x="124" y="248"/>
                    <a:pt x="124" y="248"/>
                  </a:cubicBezTo>
                  <a:lnTo>
                    <a:pt x="112" y="262"/>
                  </a:lnTo>
                  <a:close/>
                  <a:moveTo>
                    <a:pt x="95" y="232"/>
                  </a:moveTo>
                  <a:cubicBezTo>
                    <a:pt x="146" y="221"/>
                    <a:pt x="146" y="221"/>
                    <a:pt x="146" y="221"/>
                  </a:cubicBezTo>
                  <a:cubicBezTo>
                    <a:pt x="167" y="216"/>
                    <a:pt x="167" y="216"/>
                    <a:pt x="167" y="216"/>
                  </a:cubicBezTo>
                  <a:cubicBezTo>
                    <a:pt x="171" y="215"/>
                    <a:pt x="171" y="215"/>
                    <a:pt x="171" y="215"/>
                  </a:cubicBezTo>
                  <a:cubicBezTo>
                    <a:pt x="183" y="212"/>
                    <a:pt x="183" y="212"/>
                    <a:pt x="183" y="212"/>
                  </a:cubicBezTo>
                  <a:cubicBezTo>
                    <a:pt x="193" y="210"/>
                    <a:pt x="193" y="210"/>
                    <a:pt x="193" y="210"/>
                  </a:cubicBezTo>
                  <a:cubicBezTo>
                    <a:pt x="215" y="205"/>
                    <a:pt x="215" y="205"/>
                    <a:pt x="215" y="205"/>
                  </a:cubicBezTo>
                  <a:cubicBezTo>
                    <a:pt x="215" y="211"/>
                    <a:pt x="215" y="211"/>
                    <a:pt x="215" y="211"/>
                  </a:cubicBezTo>
                  <a:cubicBezTo>
                    <a:pt x="215" y="228"/>
                    <a:pt x="215" y="228"/>
                    <a:pt x="215" y="228"/>
                  </a:cubicBezTo>
                  <a:cubicBezTo>
                    <a:pt x="207" y="228"/>
                    <a:pt x="207" y="228"/>
                    <a:pt x="207" y="228"/>
                  </a:cubicBezTo>
                  <a:cubicBezTo>
                    <a:pt x="178" y="229"/>
                    <a:pt x="178" y="229"/>
                    <a:pt x="178" y="229"/>
                  </a:cubicBezTo>
                  <a:cubicBezTo>
                    <a:pt x="159" y="230"/>
                    <a:pt x="159" y="230"/>
                    <a:pt x="159" y="230"/>
                  </a:cubicBezTo>
                  <a:cubicBezTo>
                    <a:pt x="138" y="231"/>
                    <a:pt x="138" y="231"/>
                    <a:pt x="138" y="231"/>
                  </a:cubicBezTo>
                  <a:lnTo>
                    <a:pt x="95" y="232"/>
                  </a:lnTo>
                  <a:close/>
                  <a:moveTo>
                    <a:pt x="225" y="211"/>
                  </a:moveTo>
                  <a:cubicBezTo>
                    <a:pt x="225" y="203"/>
                    <a:pt x="225" y="203"/>
                    <a:pt x="225" y="203"/>
                  </a:cubicBezTo>
                  <a:cubicBezTo>
                    <a:pt x="320" y="182"/>
                    <a:pt x="320" y="182"/>
                    <a:pt x="320" y="182"/>
                  </a:cubicBezTo>
                  <a:cubicBezTo>
                    <a:pt x="320" y="207"/>
                    <a:pt x="320" y="207"/>
                    <a:pt x="320" y="207"/>
                  </a:cubicBezTo>
                  <a:cubicBezTo>
                    <a:pt x="320" y="219"/>
                    <a:pt x="320" y="219"/>
                    <a:pt x="320" y="219"/>
                  </a:cubicBezTo>
                  <a:cubicBezTo>
                    <a:pt x="320" y="224"/>
                    <a:pt x="320" y="224"/>
                    <a:pt x="320" y="224"/>
                  </a:cubicBezTo>
                  <a:cubicBezTo>
                    <a:pt x="316" y="224"/>
                    <a:pt x="316" y="224"/>
                    <a:pt x="316" y="224"/>
                  </a:cubicBezTo>
                  <a:cubicBezTo>
                    <a:pt x="225" y="228"/>
                    <a:pt x="225" y="228"/>
                    <a:pt x="225" y="228"/>
                  </a:cubicBezTo>
                  <a:lnTo>
                    <a:pt x="225" y="211"/>
                  </a:lnTo>
                  <a:close/>
                  <a:moveTo>
                    <a:pt x="331" y="207"/>
                  </a:moveTo>
                  <a:cubicBezTo>
                    <a:pt x="331" y="207"/>
                    <a:pt x="331" y="207"/>
                    <a:pt x="331" y="207"/>
                  </a:cubicBezTo>
                  <a:cubicBezTo>
                    <a:pt x="331" y="179"/>
                    <a:pt x="331" y="179"/>
                    <a:pt x="331" y="179"/>
                  </a:cubicBezTo>
                  <a:cubicBezTo>
                    <a:pt x="395" y="165"/>
                    <a:pt x="395" y="165"/>
                    <a:pt x="395" y="165"/>
                  </a:cubicBezTo>
                  <a:cubicBezTo>
                    <a:pt x="447" y="153"/>
                    <a:pt x="447" y="153"/>
                    <a:pt x="447" y="153"/>
                  </a:cubicBezTo>
                  <a:cubicBezTo>
                    <a:pt x="447" y="163"/>
                    <a:pt x="447" y="163"/>
                    <a:pt x="447" y="163"/>
                  </a:cubicBezTo>
                  <a:cubicBezTo>
                    <a:pt x="447" y="203"/>
                    <a:pt x="447" y="203"/>
                    <a:pt x="447" y="203"/>
                  </a:cubicBezTo>
                  <a:cubicBezTo>
                    <a:pt x="447" y="220"/>
                    <a:pt x="447" y="220"/>
                    <a:pt x="447" y="220"/>
                  </a:cubicBezTo>
                  <a:cubicBezTo>
                    <a:pt x="380" y="222"/>
                    <a:pt x="380" y="222"/>
                    <a:pt x="380" y="222"/>
                  </a:cubicBezTo>
                  <a:cubicBezTo>
                    <a:pt x="351" y="223"/>
                    <a:pt x="351" y="223"/>
                    <a:pt x="351" y="223"/>
                  </a:cubicBezTo>
                  <a:cubicBezTo>
                    <a:pt x="347" y="223"/>
                    <a:pt x="347" y="223"/>
                    <a:pt x="347" y="223"/>
                  </a:cubicBezTo>
                  <a:cubicBezTo>
                    <a:pt x="331" y="224"/>
                    <a:pt x="331" y="224"/>
                    <a:pt x="331" y="224"/>
                  </a:cubicBezTo>
                  <a:lnTo>
                    <a:pt x="331" y="207"/>
                  </a:lnTo>
                  <a:close/>
                  <a:moveTo>
                    <a:pt x="16" y="259"/>
                  </a:moveTo>
                  <a:cubicBezTo>
                    <a:pt x="16" y="252"/>
                    <a:pt x="16" y="252"/>
                    <a:pt x="16" y="252"/>
                  </a:cubicBezTo>
                  <a:cubicBezTo>
                    <a:pt x="46" y="251"/>
                    <a:pt x="46" y="251"/>
                    <a:pt x="46" y="251"/>
                  </a:cubicBezTo>
                  <a:cubicBezTo>
                    <a:pt x="57" y="260"/>
                    <a:pt x="57" y="260"/>
                    <a:pt x="57" y="260"/>
                  </a:cubicBezTo>
                  <a:lnTo>
                    <a:pt x="16" y="259"/>
                  </a:lnTo>
                  <a:close/>
                  <a:moveTo>
                    <a:pt x="131" y="263"/>
                  </a:moveTo>
                  <a:cubicBezTo>
                    <a:pt x="144" y="247"/>
                    <a:pt x="144" y="247"/>
                    <a:pt x="144" y="247"/>
                  </a:cubicBezTo>
                  <a:cubicBezTo>
                    <a:pt x="192" y="245"/>
                    <a:pt x="192" y="245"/>
                    <a:pt x="192" y="245"/>
                  </a:cubicBezTo>
                  <a:cubicBezTo>
                    <a:pt x="208" y="266"/>
                    <a:pt x="208" y="266"/>
                    <a:pt x="208" y="266"/>
                  </a:cubicBezTo>
                  <a:lnTo>
                    <a:pt x="131" y="263"/>
                  </a:lnTo>
                  <a:close/>
                  <a:moveTo>
                    <a:pt x="239" y="267"/>
                  </a:moveTo>
                  <a:cubicBezTo>
                    <a:pt x="221" y="244"/>
                    <a:pt x="221" y="244"/>
                    <a:pt x="221" y="244"/>
                  </a:cubicBezTo>
                  <a:cubicBezTo>
                    <a:pt x="302" y="242"/>
                    <a:pt x="302" y="242"/>
                    <a:pt x="302" y="242"/>
                  </a:cubicBezTo>
                  <a:cubicBezTo>
                    <a:pt x="280" y="268"/>
                    <a:pt x="280" y="268"/>
                    <a:pt x="280" y="268"/>
                  </a:cubicBezTo>
                  <a:lnTo>
                    <a:pt x="239" y="267"/>
                  </a:lnTo>
                  <a:close/>
                  <a:moveTo>
                    <a:pt x="309" y="269"/>
                  </a:moveTo>
                  <a:cubicBezTo>
                    <a:pt x="333" y="240"/>
                    <a:pt x="333" y="240"/>
                    <a:pt x="333" y="240"/>
                  </a:cubicBezTo>
                  <a:cubicBezTo>
                    <a:pt x="365" y="239"/>
                    <a:pt x="365" y="239"/>
                    <a:pt x="365" y="239"/>
                  </a:cubicBezTo>
                  <a:cubicBezTo>
                    <a:pt x="392" y="272"/>
                    <a:pt x="392" y="272"/>
                    <a:pt x="392" y="272"/>
                  </a:cubicBezTo>
                  <a:lnTo>
                    <a:pt x="309" y="269"/>
                  </a:lnTo>
                  <a:close/>
                  <a:moveTo>
                    <a:pt x="423" y="273"/>
                  </a:moveTo>
                  <a:cubicBezTo>
                    <a:pt x="394" y="238"/>
                    <a:pt x="394" y="238"/>
                    <a:pt x="394" y="238"/>
                  </a:cubicBezTo>
                  <a:cubicBezTo>
                    <a:pt x="485" y="235"/>
                    <a:pt x="485" y="235"/>
                    <a:pt x="485" y="235"/>
                  </a:cubicBezTo>
                  <a:cubicBezTo>
                    <a:pt x="453" y="274"/>
                    <a:pt x="453" y="274"/>
                    <a:pt x="453" y="274"/>
                  </a:cubicBezTo>
                  <a:lnTo>
                    <a:pt x="423" y="273"/>
                  </a:lnTo>
                  <a:close/>
                  <a:moveTo>
                    <a:pt x="482" y="275"/>
                  </a:moveTo>
                  <a:cubicBezTo>
                    <a:pt x="516" y="234"/>
                    <a:pt x="516" y="234"/>
                    <a:pt x="516" y="234"/>
                  </a:cubicBezTo>
                  <a:cubicBezTo>
                    <a:pt x="538" y="233"/>
                    <a:pt x="538" y="233"/>
                    <a:pt x="538" y="233"/>
                  </a:cubicBezTo>
                  <a:cubicBezTo>
                    <a:pt x="575" y="279"/>
                    <a:pt x="575" y="279"/>
                    <a:pt x="575" y="279"/>
                  </a:cubicBezTo>
                  <a:lnTo>
                    <a:pt x="482" y="275"/>
                  </a:lnTo>
                  <a:close/>
                  <a:moveTo>
                    <a:pt x="606" y="280"/>
                  </a:moveTo>
                  <a:cubicBezTo>
                    <a:pt x="567" y="232"/>
                    <a:pt x="567" y="232"/>
                    <a:pt x="567" y="232"/>
                  </a:cubicBezTo>
                  <a:cubicBezTo>
                    <a:pt x="669" y="228"/>
                    <a:pt x="669" y="228"/>
                    <a:pt x="669" y="228"/>
                  </a:cubicBezTo>
                  <a:cubicBezTo>
                    <a:pt x="626" y="281"/>
                    <a:pt x="626" y="281"/>
                    <a:pt x="626" y="281"/>
                  </a:cubicBezTo>
                  <a:lnTo>
                    <a:pt x="606" y="280"/>
                  </a:lnTo>
                  <a:close/>
                  <a:moveTo>
                    <a:pt x="655" y="282"/>
                  </a:moveTo>
                  <a:cubicBezTo>
                    <a:pt x="700" y="227"/>
                    <a:pt x="700" y="227"/>
                    <a:pt x="700" y="227"/>
                  </a:cubicBezTo>
                  <a:cubicBezTo>
                    <a:pt x="710" y="227"/>
                    <a:pt x="710" y="227"/>
                    <a:pt x="710" y="227"/>
                  </a:cubicBezTo>
                  <a:cubicBezTo>
                    <a:pt x="758" y="285"/>
                    <a:pt x="758" y="285"/>
                    <a:pt x="758" y="285"/>
                  </a:cubicBezTo>
                  <a:lnTo>
                    <a:pt x="655" y="282"/>
                  </a:lnTo>
                  <a:close/>
                  <a:moveTo>
                    <a:pt x="740" y="226"/>
                  </a:moveTo>
                  <a:cubicBezTo>
                    <a:pt x="773" y="225"/>
                    <a:pt x="773" y="225"/>
                    <a:pt x="773" y="225"/>
                  </a:cubicBezTo>
                  <a:cubicBezTo>
                    <a:pt x="773" y="267"/>
                    <a:pt x="773" y="267"/>
                    <a:pt x="773" y="267"/>
                  </a:cubicBezTo>
                  <a:lnTo>
                    <a:pt x="740" y="226"/>
                  </a:lnTo>
                  <a:close/>
                  <a:moveTo>
                    <a:pt x="790" y="207"/>
                  </a:moveTo>
                  <a:cubicBezTo>
                    <a:pt x="786" y="207"/>
                    <a:pt x="786" y="207"/>
                    <a:pt x="786" y="207"/>
                  </a:cubicBezTo>
                  <a:cubicBezTo>
                    <a:pt x="786" y="208"/>
                    <a:pt x="786" y="208"/>
                    <a:pt x="786" y="208"/>
                  </a:cubicBezTo>
                  <a:cubicBezTo>
                    <a:pt x="726" y="210"/>
                    <a:pt x="726" y="210"/>
                    <a:pt x="726" y="210"/>
                  </a:cubicBezTo>
                  <a:cubicBezTo>
                    <a:pt x="716" y="210"/>
                    <a:pt x="716" y="210"/>
                    <a:pt x="716" y="210"/>
                  </a:cubicBezTo>
                  <a:cubicBezTo>
                    <a:pt x="716" y="202"/>
                    <a:pt x="716" y="202"/>
                    <a:pt x="716" y="202"/>
                  </a:cubicBezTo>
                  <a:cubicBezTo>
                    <a:pt x="716" y="193"/>
                    <a:pt x="716" y="193"/>
                    <a:pt x="716" y="193"/>
                  </a:cubicBezTo>
                  <a:cubicBezTo>
                    <a:pt x="716" y="153"/>
                    <a:pt x="716" y="153"/>
                    <a:pt x="716" y="153"/>
                  </a:cubicBezTo>
                  <a:cubicBezTo>
                    <a:pt x="716" y="93"/>
                    <a:pt x="716" y="93"/>
                    <a:pt x="716" y="93"/>
                  </a:cubicBezTo>
                  <a:cubicBezTo>
                    <a:pt x="836" y="66"/>
                    <a:pt x="836" y="66"/>
                    <a:pt x="836" y="66"/>
                  </a:cubicBezTo>
                  <a:cubicBezTo>
                    <a:pt x="836" y="149"/>
                    <a:pt x="836" y="149"/>
                    <a:pt x="836" y="149"/>
                  </a:cubicBezTo>
                  <a:cubicBezTo>
                    <a:pt x="836" y="207"/>
                    <a:pt x="836" y="207"/>
                    <a:pt x="836" y="207"/>
                  </a:cubicBezTo>
                  <a:cubicBezTo>
                    <a:pt x="807" y="207"/>
                    <a:pt x="807" y="207"/>
                    <a:pt x="807" y="207"/>
                  </a:cubicBezTo>
                  <a:lnTo>
                    <a:pt x="790" y="207"/>
                  </a:lnTo>
                  <a:close/>
                  <a:moveTo>
                    <a:pt x="847" y="320"/>
                  </a:moveTo>
                  <a:cubicBezTo>
                    <a:pt x="848" y="319"/>
                    <a:pt x="848" y="319"/>
                    <a:pt x="848" y="319"/>
                  </a:cubicBezTo>
                  <a:cubicBezTo>
                    <a:pt x="867" y="319"/>
                    <a:pt x="867" y="319"/>
                    <a:pt x="867" y="319"/>
                  </a:cubicBezTo>
                  <a:cubicBezTo>
                    <a:pt x="867" y="357"/>
                    <a:pt x="867" y="357"/>
                    <a:pt x="867" y="357"/>
                  </a:cubicBezTo>
                  <a:cubicBezTo>
                    <a:pt x="847" y="357"/>
                    <a:pt x="847" y="357"/>
                    <a:pt x="847" y="357"/>
                  </a:cubicBezTo>
                  <a:cubicBezTo>
                    <a:pt x="837" y="357"/>
                    <a:pt x="837" y="357"/>
                    <a:pt x="837" y="357"/>
                  </a:cubicBezTo>
                  <a:cubicBezTo>
                    <a:pt x="828" y="343"/>
                    <a:pt x="828" y="343"/>
                    <a:pt x="828" y="343"/>
                  </a:cubicBezTo>
                  <a:lnTo>
                    <a:pt x="847" y="320"/>
                  </a:lnTo>
                  <a:close/>
                  <a:moveTo>
                    <a:pt x="867" y="394"/>
                  </a:moveTo>
                  <a:cubicBezTo>
                    <a:pt x="862" y="394"/>
                    <a:pt x="862" y="394"/>
                    <a:pt x="862" y="394"/>
                  </a:cubicBezTo>
                  <a:cubicBezTo>
                    <a:pt x="847" y="372"/>
                    <a:pt x="847" y="372"/>
                    <a:pt x="847" y="372"/>
                  </a:cubicBezTo>
                  <a:cubicBezTo>
                    <a:pt x="867" y="372"/>
                    <a:pt x="867" y="372"/>
                    <a:pt x="867" y="372"/>
                  </a:cubicBezTo>
                  <a:lnTo>
                    <a:pt x="867" y="394"/>
                  </a:lnTo>
                  <a:close/>
                  <a:moveTo>
                    <a:pt x="1069" y="346"/>
                  </a:moveTo>
                  <a:cubicBezTo>
                    <a:pt x="1069" y="320"/>
                    <a:pt x="1069" y="320"/>
                    <a:pt x="1069" y="320"/>
                  </a:cubicBezTo>
                  <a:cubicBezTo>
                    <a:pt x="1090" y="346"/>
                    <a:pt x="1090" y="346"/>
                    <a:pt x="1090" y="346"/>
                  </a:cubicBezTo>
                  <a:lnTo>
                    <a:pt x="1069" y="346"/>
                  </a:lnTo>
                  <a:close/>
                  <a:moveTo>
                    <a:pt x="1104" y="346"/>
                  </a:moveTo>
                  <a:cubicBezTo>
                    <a:pt x="1128" y="316"/>
                    <a:pt x="1128" y="316"/>
                    <a:pt x="1128" y="316"/>
                  </a:cubicBezTo>
                  <a:cubicBezTo>
                    <a:pt x="1132" y="316"/>
                    <a:pt x="1132" y="316"/>
                    <a:pt x="1132" y="316"/>
                  </a:cubicBezTo>
                  <a:cubicBezTo>
                    <a:pt x="1156" y="346"/>
                    <a:pt x="1156" y="346"/>
                    <a:pt x="1156" y="346"/>
                  </a:cubicBezTo>
                  <a:lnTo>
                    <a:pt x="1104" y="346"/>
                  </a:lnTo>
                  <a:close/>
                  <a:moveTo>
                    <a:pt x="1170" y="346"/>
                  </a:moveTo>
                  <a:cubicBezTo>
                    <a:pt x="1194" y="316"/>
                    <a:pt x="1194" y="316"/>
                    <a:pt x="1194" y="316"/>
                  </a:cubicBezTo>
                  <a:cubicBezTo>
                    <a:pt x="1199" y="316"/>
                    <a:pt x="1199" y="316"/>
                    <a:pt x="1199" y="316"/>
                  </a:cubicBezTo>
                  <a:cubicBezTo>
                    <a:pt x="1223" y="346"/>
                    <a:pt x="1223" y="346"/>
                    <a:pt x="1223" y="346"/>
                  </a:cubicBezTo>
                  <a:lnTo>
                    <a:pt x="1170" y="346"/>
                  </a:lnTo>
                  <a:close/>
                  <a:moveTo>
                    <a:pt x="1236" y="346"/>
                  </a:moveTo>
                  <a:cubicBezTo>
                    <a:pt x="1261" y="316"/>
                    <a:pt x="1261" y="316"/>
                    <a:pt x="1261" y="316"/>
                  </a:cubicBezTo>
                  <a:cubicBezTo>
                    <a:pt x="1265" y="316"/>
                    <a:pt x="1265" y="316"/>
                    <a:pt x="1265" y="316"/>
                  </a:cubicBezTo>
                  <a:cubicBezTo>
                    <a:pt x="1278" y="332"/>
                    <a:pt x="1278" y="332"/>
                    <a:pt x="1278" y="332"/>
                  </a:cubicBezTo>
                  <a:cubicBezTo>
                    <a:pt x="1278" y="339"/>
                    <a:pt x="1278" y="339"/>
                    <a:pt x="1278" y="339"/>
                  </a:cubicBezTo>
                  <a:cubicBezTo>
                    <a:pt x="1278" y="341"/>
                    <a:pt x="1279" y="344"/>
                    <a:pt x="1280" y="346"/>
                  </a:cubicBezTo>
                  <a:lnTo>
                    <a:pt x="1236" y="346"/>
                  </a:lnTo>
                  <a:close/>
                  <a:moveTo>
                    <a:pt x="1375" y="373"/>
                  </a:moveTo>
                  <a:cubicBezTo>
                    <a:pt x="1327" y="373"/>
                    <a:pt x="1327" y="373"/>
                    <a:pt x="1327" y="373"/>
                  </a:cubicBezTo>
                  <a:cubicBezTo>
                    <a:pt x="1327" y="359"/>
                    <a:pt x="1327" y="359"/>
                    <a:pt x="1327" y="359"/>
                  </a:cubicBezTo>
                  <a:cubicBezTo>
                    <a:pt x="1375" y="359"/>
                    <a:pt x="1375" y="359"/>
                    <a:pt x="1375" y="359"/>
                  </a:cubicBezTo>
                  <a:lnTo>
                    <a:pt x="1375" y="37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49" name="Freeform 112">
              <a:extLst>
                <a:ext uri="{FF2B5EF4-FFF2-40B4-BE49-F238E27FC236}">
                  <a16:creationId xmlns:a16="http://schemas.microsoft.com/office/drawing/2014/main" id="{5566A370-A0DB-49F5-80F4-38F596B2D096}"/>
                </a:ext>
              </a:extLst>
            </p:cNvPr>
            <p:cNvSpPr>
              <a:spLocks/>
            </p:cNvSpPr>
            <p:nvPr/>
          </p:nvSpPr>
          <p:spPr bwMode="auto">
            <a:xfrm>
              <a:off x="5238590" y="3621352"/>
              <a:ext cx="567435" cy="84923"/>
            </a:xfrm>
            <a:custGeom>
              <a:avLst/>
              <a:gdLst/>
              <a:ahLst/>
              <a:cxnLst>
                <a:cxn ang="0">
                  <a:pos x="290" y="44"/>
                </a:cxn>
                <a:cxn ang="0">
                  <a:pos x="292" y="39"/>
                </a:cxn>
                <a:cxn ang="0">
                  <a:pos x="253" y="5"/>
                </a:cxn>
                <a:cxn ang="0">
                  <a:pos x="240" y="0"/>
                </a:cxn>
                <a:cxn ang="0">
                  <a:pos x="54" y="0"/>
                </a:cxn>
                <a:cxn ang="0">
                  <a:pos x="40" y="5"/>
                </a:cxn>
                <a:cxn ang="0">
                  <a:pos x="2" y="39"/>
                </a:cxn>
                <a:cxn ang="0">
                  <a:pos x="4" y="44"/>
                </a:cxn>
                <a:cxn ang="0">
                  <a:pos x="290" y="44"/>
                </a:cxn>
              </a:cxnLst>
              <a:rect l="0" t="0" r="r" b="b"/>
              <a:pathLst>
                <a:path w="294" h="44">
                  <a:moveTo>
                    <a:pt x="290" y="44"/>
                  </a:moveTo>
                  <a:cubicBezTo>
                    <a:pt x="292" y="44"/>
                    <a:pt x="294" y="41"/>
                    <a:pt x="292" y="39"/>
                  </a:cubicBezTo>
                  <a:cubicBezTo>
                    <a:pt x="253" y="5"/>
                    <a:pt x="253" y="5"/>
                    <a:pt x="253" y="5"/>
                  </a:cubicBezTo>
                  <a:cubicBezTo>
                    <a:pt x="250" y="2"/>
                    <a:pt x="245" y="0"/>
                    <a:pt x="240" y="0"/>
                  </a:cubicBezTo>
                  <a:cubicBezTo>
                    <a:pt x="54" y="0"/>
                    <a:pt x="54" y="0"/>
                    <a:pt x="54" y="0"/>
                  </a:cubicBezTo>
                  <a:cubicBezTo>
                    <a:pt x="49" y="0"/>
                    <a:pt x="44" y="2"/>
                    <a:pt x="40" y="5"/>
                  </a:cubicBezTo>
                  <a:cubicBezTo>
                    <a:pt x="2" y="39"/>
                    <a:pt x="2" y="39"/>
                    <a:pt x="2" y="39"/>
                  </a:cubicBezTo>
                  <a:cubicBezTo>
                    <a:pt x="0" y="41"/>
                    <a:pt x="1" y="44"/>
                    <a:pt x="4" y="44"/>
                  </a:cubicBezTo>
                  <a:lnTo>
                    <a:pt x="290"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0" name="Freeform 113">
              <a:extLst>
                <a:ext uri="{FF2B5EF4-FFF2-40B4-BE49-F238E27FC236}">
                  <a16:creationId xmlns:a16="http://schemas.microsoft.com/office/drawing/2014/main" id="{2E777CC9-BCFD-46BE-8291-14C46CC64D97}"/>
                </a:ext>
              </a:extLst>
            </p:cNvPr>
            <p:cNvSpPr>
              <a:spLocks/>
            </p:cNvSpPr>
            <p:nvPr/>
          </p:nvSpPr>
          <p:spPr bwMode="auto">
            <a:xfrm>
              <a:off x="5192269" y="3729435"/>
              <a:ext cx="646568" cy="38601"/>
            </a:xfrm>
            <a:custGeom>
              <a:avLst/>
              <a:gdLst/>
              <a:ahLst/>
              <a:cxnLst>
                <a:cxn ang="0">
                  <a:pos x="335" y="16"/>
                </a:cxn>
                <a:cxn ang="0">
                  <a:pos x="335" y="4"/>
                </a:cxn>
                <a:cxn ang="0">
                  <a:pos x="331" y="0"/>
                </a:cxn>
                <a:cxn ang="0">
                  <a:pos x="4" y="0"/>
                </a:cxn>
                <a:cxn ang="0">
                  <a:pos x="0" y="4"/>
                </a:cxn>
                <a:cxn ang="0">
                  <a:pos x="0" y="16"/>
                </a:cxn>
                <a:cxn ang="0">
                  <a:pos x="4" y="20"/>
                </a:cxn>
                <a:cxn ang="0">
                  <a:pos x="331" y="20"/>
                </a:cxn>
                <a:cxn ang="0">
                  <a:pos x="335" y="16"/>
                </a:cxn>
              </a:cxnLst>
              <a:rect l="0" t="0" r="r" b="b"/>
              <a:pathLst>
                <a:path w="335" h="20">
                  <a:moveTo>
                    <a:pt x="335" y="16"/>
                  </a:moveTo>
                  <a:cubicBezTo>
                    <a:pt x="335" y="4"/>
                    <a:pt x="335" y="4"/>
                    <a:pt x="335" y="4"/>
                  </a:cubicBezTo>
                  <a:cubicBezTo>
                    <a:pt x="335" y="1"/>
                    <a:pt x="333" y="0"/>
                    <a:pt x="331" y="0"/>
                  </a:cubicBezTo>
                  <a:cubicBezTo>
                    <a:pt x="4" y="0"/>
                    <a:pt x="4" y="0"/>
                    <a:pt x="4" y="0"/>
                  </a:cubicBezTo>
                  <a:cubicBezTo>
                    <a:pt x="2" y="0"/>
                    <a:pt x="0" y="1"/>
                    <a:pt x="0" y="4"/>
                  </a:cubicBezTo>
                  <a:cubicBezTo>
                    <a:pt x="0" y="16"/>
                    <a:pt x="0" y="16"/>
                    <a:pt x="0" y="16"/>
                  </a:cubicBezTo>
                  <a:cubicBezTo>
                    <a:pt x="0" y="19"/>
                    <a:pt x="2" y="20"/>
                    <a:pt x="4" y="20"/>
                  </a:cubicBezTo>
                  <a:cubicBezTo>
                    <a:pt x="331" y="20"/>
                    <a:pt x="331" y="20"/>
                    <a:pt x="331" y="20"/>
                  </a:cubicBezTo>
                  <a:cubicBezTo>
                    <a:pt x="333" y="20"/>
                    <a:pt x="335" y="19"/>
                    <a:pt x="335"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1" name="Freeform 114">
              <a:extLst>
                <a:ext uri="{FF2B5EF4-FFF2-40B4-BE49-F238E27FC236}">
                  <a16:creationId xmlns:a16="http://schemas.microsoft.com/office/drawing/2014/main" id="{3F9090B7-44E6-40E2-AA0E-B73420EAAF72}"/>
                </a:ext>
              </a:extLst>
            </p:cNvPr>
            <p:cNvSpPr>
              <a:spLocks/>
            </p:cNvSpPr>
            <p:nvPr/>
          </p:nvSpPr>
          <p:spPr bwMode="auto">
            <a:xfrm>
              <a:off x="3765960" y="2058010"/>
              <a:ext cx="54042" cy="54042"/>
            </a:xfrm>
            <a:custGeom>
              <a:avLst/>
              <a:gdLst/>
              <a:ahLst/>
              <a:cxnLst>
                <a:cxn ang="0">
                  <a:pos x="21" y="2"/>
                </a:cxn>
                <a:cxn ang="0">
                  <a:pos x="14" y="0"/>
                </a:cxn>
                <a:cxn ang="0">
                  <a:pos x="0" y="14"/>
                </a:cxn>
                <a:cxn ang="0">
                  <a:pos x="14" y="28"/>
                </a:cxn>
                <a:cxn ang="0">
                  <a:pos x="28" y="14"/>
                </a:cxn>
                <a:cxn ang="0">
                  <a:pos x="27" y="10"/>
                </a:cxn>
                <a:cxn ang="0">
                  <a:pos x="21" y="2"/>
                </a:cxn>
              </a:cxnLst>
              <a:rect l="0" t="0" r="r" b="b"/>
              <a:pathLst>
                <a:path w="28" h="28">
                  <a:moveTo>
                    <a:pt x="21" y="2"/>
                  </a:moveTo>
                  <a:cubicBezTo>
                    <a:pt x="19" y="0"/>
                    <a:pt x="16" y="0"/>
                    <a:pt x="14" y="0"/>
                  </a:cubicBezTo>
                  <a:cubicBezTo>
                    <a:pt x="6" y="0"/>
                    <a:pt x="0" y="6"/>
                    <a:pt x="0" y="14"/>
                  </a:cubicBezTo>
                  <a:cubicBezTo>
                    <a:pt x="0" y="22"/>
                    <a:pt x="6" y="28"/>
                    <a:pt x="14" y="28"/>
                  </a:cubicBezTo>
                  <a:cubicBezTo>
                    <a:pt x="22" y="28"/>
                    <a:pt x="28" y="22"/>
                    <a:pt x="28" y="14"/>
                  </a:cubicBezTo>
                  <a:cubicBezTo>
                    <a:pt x="28" y="13"/>
                    <a:pt x="28" y="11"/>
                    <a:pt x="27" y="10"/>
                  </a:cubicBezTo>
                  <a:cubicBezTo>
                    <a:pt x="26" y="7"/>
                    <a:pt x="24" y="4"/>
                    <a:pt x="2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2" name="Freeform 115">
              <a:extLst>
                <a:ext uri="{FF2B5EF4-FFF2-40B4-BE49-F238E27FC236}">
                  <a16:creationId xmlns:a16="http://schemas.microsoft.com/office/drawing/2014/main" id="{35C12F00-92BE-4CBB-B2DE-92A0EB153182}"/>
                </a:ext>
              </a:extLst>
            </p:cNvPr>
            <p:cNvSpPr>
              <a:spLocks/>
            </p:cNvSpPr>
            <p:nvPr/>
          </p:nvSpPr>
          <p:spPr bwMode="auto">
            <a:xfrm>
              <a:off x="3958965" y="2058010"/>
              <a:ext cx="55972" cy="54042"/>
            </a:xfrm>
            <a:custGeom>
              <a:avLst/>
              <a:gdLst/>
              <a:ahLst/>
              <a:cxnLst>
                <a:cxn ang="0">
                  <a:pos x="21" y="1"/>
                </a:cxn>
                <a:cxn ang="0">
                  <a:pos x="14" y="0"/>
                </a:cxn>
                <a:cxn ang="0">
                  <a:pos x="9" y="1"/>
                </a:cxn>
                <a:cxn ang="0">
                  <a:pos x="0" y="14"/>
                </a:cxn>
                <a:cxn ang="0">
                  <a:pos x="14" y="28"/>
                </a:cxn>
                <a:cxn ang="0">
                  <a:pos x="29" y="14"/>
                </a:cxn>
                <a:cxn ang="0">
                  <a:pos x="21" y="1"/>
                </a:cxn>
              </a:cxnLst>
              <a:rect l="0" t="0" r="r" b="b"/>
              <a:pathLst>
                <a:path w="29" h="28">
                  <a:moveTo>
                    <a:pt x="21" y="1"/>
                  </a:moveTo>
                  <a:cubicBezTo>
                    <a:pt x="19" y="0"/>
                    <a:pt x="17" y="0"/>
                    <a:pt x="14" y="0"/>
                  </a:cubicBezTo>
                  <a:cubicBezTo>
                    <a:pt x="12" y="0"/>
                    <a:pt x="11" y="0"/>
                    <a:pt x="9" y="1"/>
                  </a:cubicBezTo>
                  <a:cubicBezTo>
                    <a:pt x="4" y="3"/>
                    <a:pt x="0" y="8"/>
                    <a:pt x="0" y="14"/>
                  </a:cubicBezTo>
                  <a:cubicBezTo>
                    <a:pt x="0" y="22"/>
                    <a:pt x="7" y="28"/>
                    <a:pt x="14" y="28"/>
                  </a:cubicBezTo>
                  <a:cubicBezTo>
                    <a:pt x="22" y="28"/>
                    <a:pt x="29" y="22"/>
                    <a:pt x="29" y="14"/>
                  </a:cubicBezTo>
                  <a:cubicBezTo>
                    <a:pt x="29" y="8"/>
                    <a:pt x="25" y="4"/>
                    <a:pt x="2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3" name="Freeform 116">
              <a:extLst>
                <a:ext uri="{FF2B5EF4-FFF2-40B4-BE49-F238E27FC236}">
                  <a16:creationId xmlns:a16="http://schemas.microsoft.com/office/drawing/2014/main" id="{B654539C-FAEB-4F32-B481-3955C1664D66}"/>
                </a:ext>
              </a:extLst>
            </p:cNvPr>
            <p:cNvSpPr>
              <a:spLocks/>
            </p:cNvSpPr>
            <p:nvPr/>
          </p:nvSpPr>
          <p:spPr bwMode="auto">
            <a:xfrm>
              <a:off x="3854742" y="2152583"/>
              <a:ext cx="69482" cy="110012"/>
            </a:xfrm>
            <a:custGeom>
              <a:avLst/>
              <a:gdLst/>
              <a:ahLst/>
              <a:cxnLst>
                <a:cxn ang="0">
                  <a:pos x="9" y="4"/>
                </a:cxn>
                <a:cxn ang="0">
                  <a:pos x="9" y="3"/>
                </a:cxn>
                <a:cxn ang="0">
                  <a:pos x="9" y="0"/>
                </a:cxn>
                <a:cxn ang="0">
                  <a:pos x="0" y="9"/>
                </a:cxn>
                <a:cxn ang="0">
                  <a:pos x="0" y="45"/>
                </a:cxn>
                <a:cxn ang="0">
                  <a:pos x="11" y="54"/>
                </a:cxn>
                <a:cxn ang="0">
                  <a:pos x="24" y="54"/>
                </a:cxn>
                <a:cxn ang="0">
                  <a:pos x="24" y="57"/>
                </a:cxn>
                <a:cxn ang="0">
                  <a:pos x="24" y="54"/>
                </a:cxn>
                <a:cxn ang="0">
                  <a:pos x="36" y="45"/>
                </a:cxn>
                <a:cxn ang="0">
                  <a:pos x="36" y="9"/>
                </a:cxn>
                <a:cxn ang="0">
                  <a:pos x="27" y="0"/>
                </a:cxn>
                <a:cxn ang="0">
                  <a:pos x="27" y="3"/>
                </a:cxn>
                <a:cxn ang="0">
                  <a:pos x="27" y="4"/>
                </a:cxn>
                <a:cxn ang="0">
                  <a:pos x="27" y="5"/>
                </a:cxn>
                <a:cxn ang="0">
                  <a:pos x="27" y="14"/>
                </a:cxn>
                <a:cxn ang="0">
                  <a:pos x="27" y="16"/>
                </a:cxn>
                <a:cxn ang="0">
                  <a:pos x="27" y="38"/>
                </a:cxn>
                <a:cxn ang="0">
                  <a:pos x="21" y="45"/>
                </a:cxn>
                <a:cxn ang="0">
                  <a:pos x="15" y="45"/>
                </a:cxn>
                <a:cxn ang="0">
                  <a:pos x="8" y="38"/>
                </a:cxn>
                <a:cxn ang="0">
                  <a:pos x="9" y="16"/>
                </a:cxn>
                <a:cxn ang="0">
                  <a:pos x="9" y="15"/>
                </a:cxn>
                <a:cxn ang="0">
                  <a:pos x="9" y="6"/>
                </a:cxn>
                <a:cxn ang="0">
                  <a:pos x="9" y="4"/>
                </a:cxn>
              </a:cxnLst>
              <a:rect l="0" t="0" r="r" b="b"/>
              <a:pathLst>
                <a:path w="36" h="57">
                  <a:moveTo>
                    <a:pt x="9" y="4"/>
                  </a:moveTo>
                  <a:cubicBezTo>
                    <a:pt x="9" y="3"/>
                    <a:pt x="9" y="3"/>
                    <a:pt x="9" y="3"/>
                  </a:cubicBezTo>
                  <a:cubicBezTo>
                    <a:pt x="9" y="0"/>
                    <a:pt x="9" y="0"/>
                    <a:pt x="9" y="0"/>
                  </a:cubicBezTo>
                  <a:cubicBezTo>
                    <a:pt x="4" y="1"/>
                    <a:pt x="0" y="5"/>
                    <a:pt x="0" y="9"/>
                  </a:cubicBezTo>
                  <a:cubicBezTo>
                    <a:pt x="0" y="45"/>
                    <a:pt x="0" y="45"/>
                    <a:pt x="0" y="45"/>
                  </a:cubicBezTo>
                  <a:cubicBezTo>
                    <a:pt x="0" y="50"/>
                    <a:pt x="5" y="54"/>
                    <a:pt x="11" y="54"/>
                  </a:cubicBezTo>
                  <a:cubicBezTo>
                    <a:pt x="24" y="54"/>
                    <a:pt x="24" y="54"/>
                    <a:pt x="24" y="54"/>
                  </a:cubicBezTo>
                  <a:cubicBezTo>
                    <a:pt x="24" y="57"/>
                    <a:pt x="24" y="57"/>
                    <a:pt x="24" y="57"/>
                  </a:cubicBezTo>
                  <a:cubicBezTo>
                    <a:pt x="24" y="54"/>
                    <a:pt x="24" y="54"/>
                    <a:pt x="24" y="54"/>
                  </a:cubicBezTo>
                  <a:cubicBezTo>
                    <a:pt x="30" y="54"/>
                    <a:pt x="36" y="50"/>
                    <a:pt x="36" y="45"/>
                  </a:cubicBezTo>
                  <a:cubicBezTo>
                    <a:pt x="36" y="9"/>
                    <a:pt x="36" y="9"/>
                    <a:pt x="36" y="9"/>
                  </a:cubicBezTo>
                  <a:cubicBezTo>
                    <a:pt x="36" y="5"/>
                    <a:pt x="32" y="1"/>
                    <a:pt x="27" y="0"/>
                  </a:cubicBezTo>
                  <a:cubicBezTo>
                    <a:pt x="27" y="3"/>
                    <a:pt x="27" y="3"/>
                    <a:pt x="27" y="3"/>
                  </a:cubicBezTo>
                  <a:cubicBezTo>
                    <a:pt x="27" y="4"/>
                    <a:pt x="27" y="4"/>
                    <a:pt x="27" y="4"/>
                  </a:cubicBezTo>
                  <a:cubicBezTo>
                    <a:pt x="27" y="5"/>
                    <a:pt x="27" y="5"/>
                    <a:pt x="27" y="5"/>
                  </a:cubicBezTo>
                  <a:cubicBezTo>
                    <a:pt x="27" y="14"/>
                    <a:pt x="27" y="14"/>
                    <a:pt x="27" y="14"/>
                  </a:cubicBezTo>
                  <a:cubicBezTo>
                    <a:pt x="27" y="15"/>
                    <a:pt x="27" y="15"/>
                    <a:pt x="27" y="16"/>
                  </a:cubicBezTo>
                  <a:cubicBezTo>
                    <a:pt x="27" y="38"/>
                    <a:pt x="27" y="38"/>
                    <a:pt x="27" y="38"/>
                  </a:cubicBezTo>
                  <a:cubicBezTo>
                    <a:pt x="27" y="42"/>
                    <a:pt x="24" y="45"/>
                    <a:pt x="21" y="45"/>
                  </a:cubicBezTo>
                  <a:cubicBezTo>
                    <a:pt x="15" y="45"/>
                    <a:pt x="15" y="45"/>
                    <a:pt x="15" y="45"/>
                  </a:cubicBezTo>
                  <a:cubicBezTo>
                    <a:pt x="11" y="45"/>
                    <a:pt x="8" y="42"/>
                    <a:pt x="8" y="38"/>
                  </a:cubicBezTo>
                  <a:cubicBezTo>
                    <a:pt x="9" y="16"/>
                    <a:pt x="9" y="16"/>
                    <a:pt x="9" y="16"/>
                  </a:cubicBezTo>
                  <a:cubicBezTo>
                    <a:pt x="9" y="16"/>
                    <a:pt x="9" y="15"/>
                    <a:pt x="9" y="15"/>
                  </a:cubicBezTo>
                  <a:cubicBezTo>
                    <a:pt x="9" y="6"/>
                    <a:pt x="9" y="6"/>
                    <a:pt x="9" y="6"/>
                  </a:cubicBezTo>
                  <a:lnTo>
                    <a:pt x="9"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4" name="Freeform 117">
              <a:extLst>
                <a:ext uri="{FF2B5EF4-FFF2-40B4-BE49-F238E27FC236}">
                  <a16:creationId xmlns:a16="http://schemas.microsoft.com/office/drawing/2014/main" id="{B0A01A34-AB6B-4C5A-A6CF-24EAF55158EF}"/>
                </a:ext>
              </a:extLst>
            </p:cNvPr>
            <p:cNvSpPr>
              <a:spLocks/>
            </p:cNvSpPr>
            <p:nvPr/>
          </p:nvSpPr>
          <p:spPr bwMode="auto">
            <a:xfrm>
              <a:off x="3875973" y="2098540"/>
              <a:ext cx="27020" cy="96502"/>
            </a:xfrm>
            <a:custGeom>
              <a:avLst/>
              <a:gdLst/>
              <a:ahLst/>
              <a:cxnLst>
                <a:cxn ang="0">
                  <a:pos x="7" y="50"/>
                </a:cxn>
                <a:cxn ang="0">
                  <a:pos x="13" y="43"/>
                </a:cxn>
                <a:cxn ang="0">
                  <a:pos x="13" y="38"/>
                </a:cxn>
                <a:cxn ang="0">
                  <a:pos x="13" y="32"/>
                </a:cxn>
                <a:cxn ang="0">
                  <a:pos x="13" y="31"/>
                </a:cxn>
                <a:cxn ang="0">
                  <a:pos x="13" y="30"/>
                </a:cxn>
                <a:cxn ang="0">
                  <a:pos x="13" y="28"/>
                </a:cxn>
                <a:cxn ang="0">
                  <a:pos x="13" y="25"/>
                </a:cxn>
                <a:cxn ang="0">
                  <a:pos x="13" y="22"/>
                </a:cxn>
                <a:cxn ang="0">
                  <a:pos x="13" y="18"/>
                </a:cxn>
                <a:cxn ang="0">
                  <a:pos x="14" y="7"/>
                </a:cxn>
                <a:cxn ang="0">
                  <a:pos x="7" y="0"/>
                </a:cxn>
                <a:cxn ang="0">
                  <a:pos x="7" y="0"/>
                </a:cxn>
                <a:cxn ang="0">
                  <a:pos x="0" y="7"/>
                </a:cxn>
                <a:cxn ang="0">
                  <a:pos x="0" y="18"/>
                </a:cxn>
                <a:cxn ang="0">
                  <a:pos x="0" y="22"/>
                </a:cxn>
                <a:cxn ang="0">
                  <a:pos x="0" y="25"/>
                </a:cxn>
                <a:cxn ang="0">
                  <a:pos x="0" y="28"/>
                </a:cxn>
                <a:cxn ang="0">
                  <a:pos x="0" y="30"/>
                </a:cxn>
                <a:cxn ang="0">
                  <a:pos x="0" y="31"/>
                </a:cxn>
                <a:cxn ang="0">
                  <a:pos x="0" y="32"/>
                </a:cxn>
                <a:cxn ang="0">
                  <a:pos x="0" y="38"/>
                </a:cxn>
                <a:cxn ang="0">
                  <a:pos x="0" y="43"/>
                </a:cxn>
                <a:cxn ang="0">
                  <a:pos x="7" y="50"/>
                </a:cxn>
                <a:cxn ang="0">
                  <a:pos x="7" y="50"/>
                </a:cxn>
              </a:cxnLst>
              <a:rect l="0" t="0" r="r" b="b"/>
              <a:pathLst>
                <a:path w="14" h="50">
                  <a:moveTo>
                    <a:pt x="7" y="50"/>
                  </a:moveTo>
                  <a:cubicBezTo>
                    <a:pt x="10" y="50"/>
                    <a:pt x="13" y="47"/>
                    <a:pt x="13" y="43"/>
                  </a:cubicBezTo>
                  <a:cubicBezTo>
                    <a:pt x="13" y="38"/>
                    <a:pt x="13" y="38"/>
                    <a:pt x="13" y="38"/>
                  </a:cubicBezTo>
                  <a:cubicBezTo>
                    <a:pt x="13" y="32"/>
                    <a:pt x="13" y="32"/>
                    <a:pt x="13" y="32"/>
                  </a:cubicBezTo>
                  <a:cubicBezTo>
                    <a:pt x="13" y="31"/>
                    <a:pt x="13" y="31"/>
                    <a:pt x="13" y="31"/>
                  </a:cubicBezTo>
                  <a:cubicBezTo>
                    <a:pt x="13" y="30"/>
                    <a:pt x="13" y="30"/>
                    <a:pt x="13" y="30"/>
                  </a:cubicBezTo>
                  <a:cubicBezTo>
                    <a:pt x="13" y="28"/>
                    <a:pt x="13" y="28"/>
                    <a:pt x="13" y="28"/>
                  </a:cubicBezTo>
                  <a:cubicBezTo>
                    <a:pt x="13" y="25"/>
                    <a:pt x="13" y="25"/>
                    <a:pt x="13" y="25"/>
                  </a:cubicBezTo>
                  <a:cubicBezTo>
                    <a:pt x="13" y="22"/>
                    <a:pt x="13" y="22"/>
                    <a:pt x="13" y="22"/>
                  </a:cubicBezTo>
                  <a:cubicBezTo>
                    <a:pt x="13" y="18"/>
                    <a:pt x="13" y="18"/>
                    <a:pt x="13" y="18"/>
                  </a:cubicBezTo>
                  <a:cubicBezTo>
                    <a:pt x="14" y="7"/>
                    <a:pt x="14" y="7"/>
                    <a:pt x="14" y="7"/>
                  </a:cubicBezTo>
                  <a:cubicBezTo>
                    <a:pt x="14" y="3"/>
                    <a:pt x="11" y="0"/>
                    <a:pt x="7" y="0"/>
                  </a:cubicBezTo>
                  <a:cubicBezTo>
                    <a:pt x="7" y="0"/>
                    <a:pt x="7" y="0"/>
                    <a:pt x="7" y="0"/>
                  </a:cubicBezTo>
                  <a:cubicBezTo>
                    <a:pt x="3" y="0"/>
                    <a:pt x="0" y="3"/>
                    <a:pt x="0" y="7"/>
                  </a:cubicBezTo>
                  <a:cubicBezTo>
                    <a:pt x="0" y="18"/>
                    <a:pt x="0" y="18"/>
                    <a:pt x="0" y="18"/>
                  </a:cubicBezTo>
                  <a:cubicBezTo>
                    <a:pt x="0" y="22"/>
                    <a:pt x="0" y="22"/>
                    <a:pt x="0" y="22"/>
                  </a:cubicBezTo>
                  <a:cubicBezTo>
                    <a:pt x="0" y="25"/>
                    <a:pt x="0" y="25"/>
                    <a:pt x="0" y="25"/>
                  </a:cubicBezTo>
                  <a:cubicBezTo>
                    <a:pt x="0" y="28"/>
                    <a:pt x="0" y="28"/>
                    <a:pt x="0" y="28"/>
                  </a:cubicBezTo>
                  <a:cubicBezTo>
                    <a:pt x="0" y="30"/>
                    <a:pt x="0" y="30"/>
                    <a:pt x="0" y="30"/>
                  </a:cubicBezTo>
                  <a:cubicBezTo>
                    <a:pt x="0" y="31"/>
                    <a:pt x="0" y="31"/>
                    <a:pt x="0" y="31"/>
                  </a:cubicBezTo>
                  <a:cubicBezTo>
                    <a:pt x="0" y="32"/>
                    <a:pt x="0" y="32"/>
                    <a:pt x="0" y="32"/>
                  </a:cubicBezTo>
                  <a:cubicBezTo>
                    <a:pt x="0" y="38"/>
                    <a:pt x="0" y="38"/>
                    <a:pt x="0" y="38"/>
                  </a:cubicBezTo>
                  <a:cubicBezTo>
                    <a:pt x="0" y="43"/>
                    <a:pt x="0" y="43"/>
                    <a:pt x="0" y="43"/>
                  </a:cubicBezTo>
                  <a:cubicBezTo>
                    <a:pt x="0" y="47"/>
                    <a:pt x="3" y="50"/>
                    <a:pt x="7" y="50"/>
                  </a:cubicBezTo>
                  <a:cubicBezTo>
                    <a:pt x="7" y="50"/>
                    <a:pt x="7" y="50"/>
                    <a:pt x="7"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5" name="Freeform 118">
              <a:extLst>
                <a:ext uri="{FF2B5EF4-FFF2-40B4-BE49-F238E27FC236}">
                  <a16:creationId xmlns:a16="http://schemas.microsoft.com/office/drawing/2014/main" id="{2190F1AA-2268-4F23-8DF7-61C834E970A3}"/>
                </a:ext>
              </a:extLst>
            </p:cNvPr>
            <p:cNvSpPr>
              <a:spLocks/>
            </p:cNvSpPr>
            <p:nvPr/>
          </p:nvSpPr>
          <p:spPr bwMode="auto">
            <a:xfrm>
              <a:off x="3845092" y="2270315"/>
              <a:ext cx="79132" cy="106153"/>
            </a:xfrm>
            <a:custGeom>
              <a:avLst/>
              <a:gdLst/>
              <a:ahLst/>
              <a:cxnLst>
                <a:cxn ang="0">
                  <a:pos x="1" y="38"/>
                </a:cxn>
                <a:cxn ang="0">
                  <a:pos x="7" y="49"/>
                </a:cxn>
                <a:cxn ang="0">
                  <a:pos x="12" y="53"/>
                </a:cxn>
                <a:cxn ang="0">
                  <a:pos x="18" y="55"/>
                </a:cxn>
                <a:cxn ang="0">
                  <a:pos x="25" y="55"/>
                </a:cxn>
                <a:cxn ang="0">
                  <a:pos x="31" y="53"/>
                </a:cxn>
                <a:cxn ang="0">
                  <a:pos x="39" y="45"/>
                </a:cxn>
                <a:cxn ang="0">
                  <a:pos x="40" y="34"/>
                </a:cxn>
                <a:cxn ang="0">
                  <a:pos x="39" y="33"/>
                </a:cxn>
                <a:cxn ang="0">
                  <a:pos x="38" y="34"/>
                </a:cxn>
                <a:cxn ang="0">
                  <a:pos x="34" y="42"/>
                </a:cxn>
                <a:cxn ang="0">
                  <a:pos x="27" y="45"/>
                </a:cxn>
                <a:cxn ang="0">
                  <a:pos x="24" y="46"/>
                </a:cxn>
                <a:cxn ang="0">
                  <a:pos x="20" y="46"/>
                </a:cxn>
                <a:cxn ang="0">
                  <a:pos x="14" y="42"/>
                </a:cxn>
                <a:cxn ang="0">
                  <a:pos x="12" y="36"/>
                </a:cxn>
                <a:cxn ang="0">
                  <a:pos x="12" y="30"/>
                </a:cxn>
                <a:cxn ang="0">
                  <a:pos x="16" y="25"/>
                </a:cxn>
                <a:cxn ang="0">
                  <a:pos x="23" y="23"/>
                </a:cxn>
                <a:cxn ang="0">
                  <a:pos x="28" y="23"/>
                </a:cxn>
                <a:cxn ang="0">
                  <a:pos x="28" y="18"/>
                </a:cxn>
                <a:cxn ang="0">
                  <a:pos x="28" y="10"/>
                </a:cxn>
                <a:cxn ang="0">
                  <a:pos x="33" y="10"/>
                </a:cxn>
                <a:cxn ang="0">
                  <a:pos x="36" y="7"/>
                </a:cxn>
                <a:cxn ang="0">
                  <a:pos x="36" y="3"/>
                </a:cxn>
                <a:cxn ang="0">
                  <a:pos x="33" y="0"/>
                </a:cxn>
                <a:cxn ang="0">
                  <a:pos x="12" y="0"/>
                </a:cxn>
                <a:cxn ang="0">
                  <a:pos x="10" y="3"/>
                </a:cxn>
                <a:cxn ang="0">
                  <a:pos x="10" y="7"/>
                </a:cxn>
                <a:cxn ang="0">
                  <a:pos x="12" y="10"/>
                </a:cxn>
                <a:cxn ang="0">
                  <a:pos x="17" y="10"/>
                </a:cxn>
                <a:cxn ang="0">
                  <a:pos x="17" y="13"/>
                </a:cxn>
                <a:cxn ang="0">
                  <a:pos x="10" y="16"/>
                </a:cxn>
                <a:cxn ang="0">
                  <a:pos x="2" y="26"/>
                </a:cxn>
                <a:cxn ang="0">
                  <a:pos x="1" y="38"/>
                </a:cxn>
              </a:cxnLst>
              <a:rect l="0" t="0" r="r" b="b"/>
              <a:pathLst>
                <a:path w="41" h="55">
                  <a:moveTo>
                    <a:pt x="1" y="38"/>
                  </a:moveTo>
                  <a:cubicBezTo>
                    <a:pt x="2" y="43"/>
                    <a:pt x="4" y="47"/>
                    <a:pt x="7" y="49"/>
                  </a:cubicBezTo>
                  <a:cubicBezTo>
                    <a:pt x="9" y="51"/>
                    <a:pt x="11" y="52"/>
                    <a:pt x="12" y="53"/>
                  </a:cubicBezTo>
                  <a:cubicBezTo>
                    <a:pt x="14" y="54"/>
                    <a:pt x="16" y="55"/>
                    <a:pt x="18" y="55"/>
                  </a:cubicBezTo>
                  <a:cubicBezTo>
                    <a:pt x="20" y="55"/>
                    <a:pt x="23" y="55"/>
                    <a:pt x="25" y="55"/>
                  </a:cubicBezTo>
                  <a:cubicBezTo>
                    <a:pt x="27" y="55"/>
                    <a:pt x="29" y="54"/>
                    <a:pt x="31" y="53"/>
                  </a:cubicBezTo>
                  <a:cubicBezTo>
                    <a:pt x="34" y="52"/>
                    <a:pt x="37" y="49"/>
                    <a:pt x="39" y="45"/>
                  </a:cubicBezTo>
                  <a:cubicBezTo>
                    <a:pt x="41" y="42"/>
                    <a:pt x="41" y="38"/>
                    <a:pt x="40" y="34"/>
                  </a:cubicBezTo>
                  <a:cubicBezTo>
                    <a:pt x="40" y="34"/>
                    <a:pt x="40" y="34"/>
                    <a:pt x="39" y="33"/>
                  </a:cubicBezTo>
                  <a:cubicBezTo>
                    <a:pt x="39" y="33"/>
                    <a:pt x="38" y="34"/>
                    <a:pt x="38" y="34"/>
                  </a:cubicBezTo>
                  <a:cubicBezTo>
                    <a:pt x="37" y="37"/>
                    <a:pt x="36" y="40"/>
                    <a:pt x="34" y="42"/>
                  </a:cubicBezTo>
                  <a:cubicBezTo>
                    <a:pt x="32" y="43"/>
                    <a:pt x="30" y="45"/>
                    <a:pt x="27" y="45"/>
                  </a:cubicBezTo>
                  <a:cubicBezTo>
                    <a:pt x="26" y="46"/>
                    <a:pt x="25" y="46"/>
                    <a:pt x="24" y="46"/>
                  </a:cubicBezTo>
                  <a:cubicBezTo>
                    <a:pt x="23" y="46"/>
                    <a:pt x="21" y="46"/>
                    <a:pt x="20" y="46"/>
                  </a:cubicBezTo>
                  <a:cubicBezTo>
                    <a:pt x="18" y="45"/>
                    <a:pt x="16" y="44"/>
                    <a:pt x="14" y="42"/>
                  </a:cubicBezTo>
                  <a:cubicBezTo>
                    <a:pt x="13" y="41"/>
                    <a:pt x="12" y="39"/>
                    <a:pt x="12" y="36"/>
                  </a:cubicBezTo>
                  <a:cubicBezTo>
                    <a:pt x="11" y="34"/>
                    <a:pt x="11" y="32"/>
                    <a:pt x="12" y="30"/>
                  </a:cubicBezTo>
                  <a:cubicBezTo>
                    <a:pt x="13" y="28"/>
                    <a:pt x="15" y="26"/>
                    <a:pt x="16" y="25"/>
                  </a:cubicBezTo>
                  <a:cubicBezTo>
                    <a:pt x="18" y="24"/>
                    <a:pt x="20" y="23"/>
                    <a:pt x="23" y="23"/>
                  </a:cubicBezTo>
                  <a:cubicBezTo>
                    <a:pt x="28" y="23"/>
                    <a:pt x="28" y="23"/>
                    <a:pt x="28" y="23"/>
                  </a:cubicBezTo>
                  <a:cubicBezTo>
                    <a:pt x="28" y="18"/>
                    <a:pt x="28" y="18"/>
                    <a:pt x="28" y="18"/>
                  </a:cubicBezTo>
                  <a:cubicBezTo>
                    <a:pt x="28" y="15"/>
                    <a:pt x="28" y="12"/>
                    <a:pt x="28" y="10"/>
                  </a:cubicBezTo>
                  <a:cubicBezTo>
                    <a:pt x="33" y="10"/>
                    <a:pt x="33" y="10"/>
                    <a:pt x="33" y="10"/>
                  </a:cubicBezTo>
                  <a:cubicBezTo>
                    <a:pt x="34" y="10"/>
                    <a:pt x="36" y="9"/>
                    <a:pt x="36" y="7"/>
                  </a:cubicBezTo>
                  <a:cubicBezTo>
                    <a:pt x="36" y="3"/>
                    <a:pt x="36" y="3"/>
                    <a:pt x="36" y="3"/>
                  </a:cubicBezTo>
                  <a:cubicBezTo>
                    <a:pt x="36" y="1"/>
                    <a:pt x="34" y="0"/>
                    <a:pt x="33" y="0"/>
                  </a:cubicBezTo>
                  <a:cubicBezTo>
                    <a:pt x="12" y="0"/>
                    <a:pt x="12" y="0"/>
                    <a:pt x="12" y="0"/>
                  </a:cubicBezTo>
                  <a:cubicBezTo>
                    <a:pt x="11" y="0"/>
                    <a:pt x="10" y="1"/>
                    <a:pt x="10" y="3"/>
                  </a:cubicBezTo>
                  <a:cubicBezTo>
                    <a:pt x="10" y="7"/>
                    <a:pt x="10" y="7"/>
                    <a:pt x="10" y="7"/>
                  </a:cubicBezTo>
                  <a:cubicBezTo>
                    <a:pt x="10" y="9"/>
                    <a:pt x="11" y="10"/>
                    <a:pt x="12" y="10"/>
                  </a:cubicBezTo>
                  <a:cubicBezTo>
                    <a:pt x="17" y="10"/>
                    <a:pt x="17" y="10"/>
                    <a:pt x="17" y="10"/>
                  </a:cubicBezTo>
                  <a:cubicBezTo>
                    <a:pt x="17" y="11"/>
                    <a:pt x="17" y="12"/>
                    <a:pt x="17" y="13"/>
                  </a:cubicBezTo>
                  <a:cubicBezTo>
                    <a:pt x="15" y="13"/>
                    <a:pt x="12" y="14"/>
                    <a:pt x="10" y="16"/>
                  </a:cubicBezTo>
                  <a:cubicBezTo>
                    <a:pt x="7" y="18"/>
                    <a:pt x="4" y="22"/>
                    <a:pt x="2" y="26"/>
                  </a:cubicBezTo>
                  <a:cubicBezTo>
                    <a:pt x="1" y="30"/>
                    <a:pt x="0" y="34"/>
                    <a:pt x="1"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56" name="Group 77">
            <a:extLst>
              <a:ext uri="{FF2B5EF4-FFF2-40B4-BE49-F238E27FC236}">
                <a16:creationId xmlns:a16="http://schemas.microsoft.com/office/drawing/2014/main" id="{CC13D27C-9AC2-4546-A76B-C02604CE84E1}"/>
              </a:ext>
            </a:extLst>
          </p:cNvPr>
          <p:cNvGrpSpPr/>
          <p:nvPr/>
        </p:nvGrpSpPr>
        <p:grpSpPr>
          <a:xfrm>
            <a:off x="523478" y="2159353"/>
            <a:ext cx="778871" cy="395660"/>
            <a:chOff x="5537201" y="1471960"/>
            <a:chExt cx="1357312" cy="738188"/>
          </a:xfrm>
          <a:solidFill>
            <a:schemeClr val="bg1"/>
          </a:solidFill>
        </p:grpSpPr>
        <p:sp>
          <p:nvSpPr>
            <p:cNvPr id="57" name="Freeform 82">
              <a:extLst>
                <a:ext uri="{FF2B5EF4-FFF2-40B4-BE49-F238E27FC236}">
                  <a16:creationId xmlns:a16="http://schemas.microsoft.com/office/drawing/2014/main" id="{CA11E3A6-FFD8-4BEE-BA12-0B3A1EB3A10A}"/>
                </a:ext>
              </a:extLst>
            </p:cNvPr>
            <p:cNvSpPr>
              <a:spLocks noEditPoints="1"/>
            </p:cNvSpPr>
            <p:nvPr/>
          </p:nvSpPr>
          <p:spPr bwMode="auto">
            <a:xfrm>
              <a:off x="5537201" y="1538635"/>
              <a:ext cx="995363" cy="671513"/>
            </a:xfrm>
            <a:custGeom>
              <a:avLst/>
              <a:gdLst/>
              <a:ahLst/>
              <a:cxnLst>
                <a:cxn ang="0">
                  <a:pos x="275" y="0"/>
                </a:cxn>
                <a:cxn ang="0">
                  <a:pos x="207" y="222"/>
                </a:cxn>
                <a:cxn ang="0">
                  <a:pos x="128" y="0"/>
                </a:cxn>
                <a:cxn ang="0">
                  <a:pos x="58" y="222"/>
                </a:cxn>
                <a:cxn ang="0">
                  <a:pos x="0" y="423"/>
                </a:cxn>
                <a:cxn ang="0">
                  <a:pos x="627" y="222"/>
                </a:cxn>
                <a:cxn ang="0">
                  <a:pos x="235" y="332"/>
                </a:cxn>
                <a:cxn ang="0">
                  <a:pos x="317" y="381"/>
                </a:cxn>
                <a:cxn ang="0">
                  <a:pos x="235" y="332"/>
                </a:cxn>
                <a:cxn ang="0">
                  <a:pos x="140" y="381"/>
                </a:cxn>
                <a:cxn ang="0">
                  <a:pos x="223" y="332"/>
                </a:cxn>
                <a:cxn ang="0">
                  <a:pos x="331" y="332"/>
                </a:cxn>
                <a:cxn ang="0">
                  <a:pos x="413" y="381"/>
                </a:cxn>
                <a:cxn ang="0">
                  <a:pos x="331" y="332"/>
                </a:cxn>
                <a:cxn ang="0">
                  <a:pos x="331" y="262"/>
                </a:cxn>
                <a:cxn ang="0">
                  <a:pos x="413" y="310"/>
                </a:cxn>
                <a:cxn ang="0">
                  <a:pos x="425" y="332"/>
                </a:cxn>
                <a:cxn ang="0">
                  <a:pos x="507" y="381"/>
                </a:cxn>
                <a:cxn ang="0">
                  <a:pos x="425" y="332"/>
                </a:cxn>
                <a:cxn ang="0">
                  <a:pos x="425" y="262"/>
                </a:cxn>
                <a:cxn ang="0">
                  <a:pos x="507" y="310"/>
                </a:cxn>
                <a:cxn ang="0">
                  <a:pos x="317" y="262"/>
                </a:cxn>
                <a:cxn ang="0">
                  <a:pos x="235" y="310"/>
                </a:cxn>
                <a:cxn ang="0">
                  <a:pos x="317" y="262"/>
                </a:cxn>
                <a:cxn ang="0">
                  <a:pos x="223" y="310"/>
                </a:cxn>
                <a:cxn ang="0">
                  <a:pos x="140" y="262"/>
                </a:cxn>
                <a:cxn ang="0">
                  <a:pos x="62" y="262"/>
                </a:cxn>
                <a:cxn ang="0">
                  <a:pos x="126" y="310"/>
                </a:cxn>
                <a:cxn ang="0">
                  <a:pos x="62" y="262"/>
                </a:cxn>
                <a:cxn ang="0">
                  <a:pos x="126" y="332"/>
                </a:cxn>
                <a:cxn ang="0">
                  <a:pos x="62" y="381"/>
                </a:cxn>
                <a:cxn ang="0">
                  <a:pos x="583" y="381"/>
                </a:cxn>
                <a:cxn ang="0">
                  <a:pos x="521" y="332"/>
                </a:cxn>
                <a:cxn ang="0">
                  <a:pos x="583" y="381"/>
                </a:cxn>
                <a:cxn ang="0">
                  <a:pos x="521" y="310"/>
                </a:cxn>
                <a:cxn ang="0">
                  <a:pos x="583" y="262"/>
                </a:cxn>
              </a:cxnLst>
              <a:rect l="0" t="0" r="r" b="b"/>
              <a:pathLst>
                <a:path w="627" h="423">
                  <a:moveTo>
                    <a:pt x="275" y="222"/>
                  </a:moveTo>
                  <a:lnTo>
                    <a:pt x="275" y="0"/>
                  </a:lnTo>
                  <a:lnTo>
                    <a:pt x="207" y="0"/>
                  </a:lnTo>
                  <a:lnTo>
                    <a:pt x="207" y="222"/>
                  </a:lnTo>
                  <a:lnTo>
                    <a:pt x="128" y="222"/>
                  </a:lnTo>
                  <a:lnTo>
                    <a:pt x="128" y="0"/>
                  </a:lnTo>
                  <a:lnTo>
                    <a:pt x="58" y="0"/>
                  </a:lnTo>
                  <a:lnTo>
                    <a:pt x="58" y="222"/>
                  </a:lnTo>
                  <a:lnTo>
                    <a:pt x="0" y="222"/>
                  </a:lnTo>
                  <a:lnTo>
                    <a:pt x="0" y="423"/>
                  </a:lnTo>
                  <a:lnTo>
                    <a:pt x="627" y="423"/>
                  </a:lnTo>
                  <a:lnTo>
                    <a:pt x="627" y="222"/>
                  </a:lnTo>
                  <a:lnTo>
                    <a:pt x="275" y="222"/>
                  </a:lnTo>
                  <a:close/>
                  <a:moveTo>
                    <a:pt x="235" y="332"/>
                  </a:moveTo>
                  <a:lnTo>
                    <a:pt x="317" y="332"/>
                  </a:lnTo>
                  <a:lnTo>
                    <a:pt x="317" y="381"/>
                  </a:lnTo>
                  <a:lnTo>
                    <a:pt x="235" y="381"/>
                  </a:lnTo>
                  <a:lnTo>
                    <a:pt x="235" y="332"/>
                  </a:lnTo>
                  <a:close/>
                  <a:moveTo>
                    <a:pt x="223" y="381"/>
                  </a:moveTo>
                  <a:lnTo>
                    <a:pt x="140" y="381"/>
                  </a:lnTo>
                  <a:lnTo>
                    <a:pt x="140" y="332"/>
                  </a:lnTo>
                  <a:lnTo>
                    <a:pt x="223" y="332"/>
                  </a:lnTo>
                  <a:lnTo>
                    <a:pt x="223" y="381"/>
                  </a:lnTo>
                  <a:close/>
                  <a:moveTo>
                    <a:pt x="331" y="332"/>
                  </a:moveTo>
                  <a:lnTo>
                    <a:pt x="413" y="332"/>
                  </a:lnTo>
                  <a:lnTo>
                    <a:pt x="413" y="381"/>
                  </a:lnTo>
                  <a:lnTo>
                    <a:pt x="331" y="381"/>
                  </a:lnTo>
                  <a:lnTo>
                    <a:pt x="331" y="332"/>
                  </a:lnTo>
                  <a:close/>
                  <a:moveTo>
                    <a:pt x="331" y="310"/>
                  </a:moveTo>
                  <a:lnTo>
                    <a:pt x="331" y="262"/>
                  </a:lnTo>
                  <a:lnTo>
                    <a:pt x="413" y="262"/>
                  </a:lnTo>
                  <a:lnTo>
                    <a:pt x="413" y="310"/>
                  </a:lnTo>
                  <a:lnTo>
                    <a:pt x="331" y="310"/>
                  </a:lnTo>
                  <a:close/>
                  <a:moveTo>
                    <a:pt x="425" y="332"/>
                  </a:moveTo>
                  <a:lnTo>
                    <a:pt x="507" y="332"/>
                  </a:lnTo>
                  <a:lnTo>
                    <a:pt x="507" y="381"/>
                  </a:lnTo>
                  <a:lnTo>
                    <a:pt x="425" y="381"/>
                  </a:lnTo>
                  <a:lnTo>
                    <a:pt x="425" y="332"/>
                  </a:lnTo>
                  <a:close/>
                  <a:moveTo>
                    <a:pt x="425" y="310"/>
                  </a:moveTo>
                  <a:lnTo>
                    <a:pt x="425" y="262"/>
                  </a:lnTo>
                  <a:lnTo>
                    <a:pt x="507" y="262"/>
                  </a:lnTo>
                  <a:lnTo>
                    <a:pt x="507" y="310"/>
                  </a:lnTo>
                  <a:lnTo>
                    <a:pt x="425" y="310"/>
                  </a:lnTo>
                  <a:close/>
                  <a:moveTo>
                    <a:pt x="317" y="262"/>
                  </a:moveTo>
                  <a:lnTo>
                    <a:pt x="317" y="310"/>
                  </a:lnTo>
                  <a:lnTo>
                    <a:pt x="235" y="310"/>
                  </a:lnTo>
                  <a:lnTo>
                    <a:pt x="235" y="262"/>
                  </a:lnTo>
                  <a:lnTo>
                    <a:pt x="317" y="262"/>
                  </a:lnTo>
                  <a:close/>
                  <a:moveTo>
                    <a:pt x="223" y="262"/>
                  </a:moveTo>
                  <a:lnTo>
                    <a:pt x="223" y="310"/>
                  </a:lnTo>
                  <a:lnTo>
                    <a:pt x="140" y="310"/>
                  </a:lnTo>
                  <a:lnTo>
                    <a:pt x="140" y="262"/>
                  </a:lnTo>
                  <a:lnTo>
                    <a:pt x="223" y="262"/>
                  </a:lnTo>
                  <a:close/>
                  <a:moveTo>
                    <a:pt x="62" y="262"/>
                  </a:moveTo>
                  <a:lnTo>
                    <a:pt x="126" y="262"/>
                  </a:lnTo>
                  <a:lnTo>
                    <a:pt x="126" y="310"/>
                  </a:lnTo>
                  <a:lnTo>
                    <a:pt x="62" y="310"/>
                  </a:lnTo>
                  <a:lnTo>
                    <a:pt x="62" y="262"/>
                  </a:lnTo>
                  <a:close/>
                  <a:moveTo>
                    <a:pt x="62" y="332"/>
                  </a:moveTo>
                  <a:lnTo>
                    <a:pt x="126" y="332"/>
                  </a:lnTo>
                  <a:lnTo>
                    <a:pt x="126" y="381"/>
                  </a:lnTo>
                  <a:lnTo>
                    <a:pt x="62" y="381"/>
                  </a:lnTo>
                  <a:lnTo>
                    <a:pt x="62" y="332"/>
                  </a:lnTo>
                  <a:close/>
                  <a:moveTo>
                    <a:pt x="583" y="381"/>
                  </a:moveTo>
                  <a:lnTo>
                    <a:pt x="521" y="381"/>
                  </a:lnTo>
                  <a:lnTo>
                    <a:pt x="521" y="332"/>
                  </a:lnTo>
                  <a:lnTo>
                    <a:pt x="583" y="332"/>
                  </a:lnTo>
                  <a:lnTo>
                    <a:pt x="583" y="381"/>
                  </a:lnTo>
                  <a:close/>
                  <a:moveTo>
                    <a:pt x="583" y="310"/>
                  </a:moveTo>
                  <a:lnTo>
                    <a:pt x="521" y="310"/>
                  </a:lnTo>
                  <a:lnTo>
                    <a:pt x="521" y="262"/>
                  </a:lnTo>
                  <a:lnTo>
                    <a:pt x="583" y="262"/>
                  </a:lnTo>
                  <a:lnTo>
                    <a:pt x="583" y="3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8" name="Freeform 83">
              <a:extLst>
                <a:ext uri="{FF2B5EF4-FFF2-40B4-BE49-F238E27FC236}">
                  <a16:creationId xmlns:a16="http://schemas.microsoft.com/office/drawing/2014/main" id="{203F3108-E016-4799-82EB-A40B5A409785}"/>
                </a:ext>
              </a:extLst>
            </p:cNvPr>
            <p:cNvSpPr>
              <a:spLocks noEditPoints="1"/>
            </p:cNvSpPr>
            <p:nvPr/>
          </p:nvSpPr>
          <p:spPr bwMode="auto">
            <a:xfrm>
              <a:off x="6291263" y="1548160"/>
              <a:ext cx="603250" cy="661988"/>
            </a:xfrm>
            <a:custGeom>
              <a:avLst/>
              <a:gdLst/>
              <a:ahLst/>
              <a:cxnLst>
                <a:cxn ang="0">
                  <a:pos x="163" y="16"/>
                </a:cxn>
                <a:cxn ang="0">
                  <a:pos x="163" y="0"/>
                </a:cxn>
                <a:cxn ang="0">
                  <a:pos x="22" y="0"/>
                </a:cxn>
                <a:cxn ang="0">
                  <a:pos x="22" y="16"/>
                </a:cxn>
                <a:cxn ang="0">
                  <a:pos x="0" y="16"/>
                </a:cxn>
                <a:cxn ang="0">
                  <a:pos x="0" y="101"/>
                </a:cxn>
                <a:cxn ang="0">
                  <a:pos x="83" y="101"/>
                </a:cxn>
                <a:cxn ang="0">
                  <a:pos x="83" y="208"/>
                </a:cxn>
                <a:cxn ang="0">
                  <a:pos x="99" y="208"/>
                </a:cxn>
                <a:cxn ang="0">
                  <a:pos x="99" y="181"/>
                </a:cxn>
                <a:cxn ang="0">
                  <a:pos x="100" y="181"/>
                </a:cxn>
                <a:cxn ang="0">
                  <a:pos x="132" y="138"/>
                </a:cxn>
                <a:cxn ang="0">
                  <a:pos x="164" y="181"/>
                </a:cxn>
                <a:cxn ang="0">
                  <a:pos x="164" y="181"/>
                </a:cxn>
                <a:cxn ang="0">
                  <a:pos x="164" y="208"/>
                </a:cxn>
                <a:cxn ang="0">
                  <a:pos x="190" y="208"/>
                </a:cxn>
                <a:cxn ang="0">
                  <a:pos x="190" y="16"/>
                </a:cxn>
                <a:cxn ang="0">
                  <a:pos x="163" y="16"/>
                </a:cxn>
                <a:cxn ang="0">
                  <a:pos x="115" y="28"/>
                </a:cxn>
                <a:cxn ang="0">
                  <a:pos x="115" y="51"/>
                </a:cxn>
                <a:cxn ang="0">
                  <a:pos x="67" y="51"/>
                </a:cxn>
                <a:cxn ang="0">
                  <a:pos x="67" y="28"/>
                </a:cxn>
                <a:cxn ang="0">
                  <a:pos x="115" y="28"/>
                </a:cxn>
                <a:cxn ang="0">
                  <a:pos x="16" y="28"/>
                </a:cxn>
                <a:cxn ang="0">
                  <a:pos x="60" y="28"/>
                </a:cxn>
                <a:cxn ang="0">
                  <a:pos x="60" y="51"/>
                </a:cxn>
                <a:cxn ang="0">
                  <a:pos x="16" y="51"/>
                </a:cxn>
                <a:cxn ang="0">
                  <a:pos x="16" y="28"/>
                </a:cxn>
                <a:cxn ang="0">
                  <a:pos x="16" y="68"/>
                </a:cxn>
                <a:cxn ang="0">
                  <a:pos x="60" y="68"/>
                </a:cxn>
                <a:cxn ang="0">
                  <a:pos x="60" y="91"/>
                </a:cxn>
                <a:cxn ang="0">
                  <a:pos x="16" y="91"/>
                </a:cxn>
                <a:cxn ang="0">
                  <a:pos x="16" y="68"/>
                </a:cxn>
                <a:cxn ang="0">
                  <a:pos x="67" y="91"/>
                </a:cxn>
                <a:cxn ang="0">
                  <a:pos x="67" y="68"/>
                </a:cxn>
                <a:cxn ang="0">
                  <a:pos x="115" y="68"/>
                </a:cxn>
                <a:cxn ang="0">
                  <a:pos x="115" y="91"/>
                </a:cxn>
                <a:cxn ang="0">
                  <a:pos x="67" y="91"/>
                </a:cxn>
                <a:cxn ang="0">
                  <a:pos x="171" y="91"/>
                </a:cxn>
                <a:cxn ang="0">
                  <a:pos x="122" y="91"/>
                </a:cxn>
                <a:cxn ang="0">
                  <a:pos x="122" y="68"/>
                </a:cxn>
                <a:cxn ang="0">
                  <a:pos x="171" y="68"/>
                </a:cxn>
                <a:cxn ang="0">
                  <a:pos x="171" y="91"/>
                </a:cxn>
                <a:cxn ang="0">
                  <a:pos x="171" y="51"/>
                </a:cxn>
                <a:cxn ang="0">
                  <a:pos x="122" y="51"/>
                </a:cxn>
                <a:cxn ang="0">
                  <a:pos x="122" y="28"/>
                </a:cxn>
                <a:cxn ang="0">
                  <a:pos x="171" y="28"/>
                </a:cxn>
                <a:cxn ang="0">
                  <a:pos x="171" y="51"/>
                </a:cxn>
              </a:cxnLst>
              <a:rect l="0" t="0" r="r" b="b"/>
              <a:pathLst>
                <a:path w="190" h="208">
                  <a:moveTo>
                    <a:pt x="163" y="16"/>
                  </a:moveTo>
                  <a:cubicBezTo>
                    <a:pt x="163" y="0"/>
                    <a:pt x="163" y="0"/>
                    <a:pt x="163" y="0"/>
                  </a:cubicBezTo>
                  <a:cubicBezTo>
                    <a:pt x="22" y="0"/>
                    <a:pt x="22" y="0"/>
                    <a:pt x="22" y="0"/>
                  </a:cubicBezTo>
                  <a:cubicBezTo>
                    <a:pt x="22" y="16"/>
                    <a:pt x="22" y="16"/>
                    <a:pt x="22" y="16"/>
                  </a:cubicBezTo>
                  <a:cubicBezTo>
                    <a:pt x="0" y="16"/>
                    <a:pt x="0" y="16"/>
                    <a:pt x="0" y="16"/>
                  </a:cubicBezTo>
                  <a:cubicBezTo>
                    <a:pt x="0" y="101"/>
                    <a:pt x="0" y="101"/>
                    <a:pt x="0" y="101"/>
                  </a:cubicBezTo>
                  <a:cubicBezTo>
                    <a:pt x="83" y="101"/>
                    <a:pt x="83" y="101"/>
                    <a:pt x="83" y="101"/>
                  </a:cubicBezTo>
                  <a:cubicBezTo>
                    <a:pt x="83" y="208"/>
                    <a:pt x="83" y="208"/>
                    <a:pt x="83" y="208"/>
                  </a:cubicBezTo>
                  <a:cubicBezTo>
                    <a:pt x="99" y="208"/>
                    <a:pt x="99" y="208"/>
                    <a:pt x="99" y="208"/>
                  </a:cubicBezTo>
                  <a:cubicBezTo>
                    <a:pt x="99" y="181"/>
                    <a:pt x="99" y="181"/>
                    <a:pt x="99" y="181"/>
                  </a:cubicBezTo>
                  <a:cubicBezTo>
                    <a:pt x="100" y="181"/>
                    <a:pt x="100" y="181"/>
                    <a:pt x="100" y="181"/>
                  </a:cubicBezTo>
                  <a:cubicBezTo>
                    <a:pt x="101" y="157"/>
                    <a:pt x="115" y="138"/>
                    <a:pt x="132" y="138"/>
                  </a:cubicBezTo>
                  <a:cubicBezTo>
                    <a:pt x="149" y="138"/>
                    <a:pt x="163" y="157"/>
                    <a:pt x="164" y="181"/>
                  </a:cubicBezTo>
                  <a:cubicBezTo>
                    <a:pt x="164" y="181"/>
                    <a:pt x="164" y="181"/>
                    <a:pt x="164" y="181"/>
                  </a:cubicBezTo>
                  <a:cubicBezTo>
                    <a:pt x="164" y="208"/>
                    <a:pt x="164" y="208"/>
                    <a:pt x="164" y="208"/>
                  </a:cubicBezTo>
                  <a:cubicBezTo>
                    <a:pt x="190" y="208"/>
                    <a:pt x="190" y="208"/>
                    <a:pt x="190" y="208"/>
                  </a:cubicBezTo>
                  <a:cubicBezTo>
                    <a:pt x="190" y="16"/>
                    <a:pt x="190" y="16"/>
                    <a:pt x="190" y="16"/>
                  </a:cubicBezTo>
                  <a:lnTo>
                    <a:pt x="163" y="16"/>
                  </a:lnTo>
                  <a:close/>
                  <a:moveTo>
                    <a:pt x="115" y="28"/>
                  </a:moveTo>
                  <a:cubicBezTo>
                    <a:pt x="115" y="51"/>
                    <a:pt x="115" y="51"/>
                    <a:pt x="115" y="51"/>
                  </a:cubicBezTo>
                  <a:cubicBezTo>
                    <a:pt x="67" y="51"/>
                    <a:pt x="67" y="51"/>
                    <a:pt x="67" y="51"/>
                  </a:cubicBezTo>
                  <a:cubicBezTo>
                    <a:pt x="67" y="28"/>
                    <a:pt x="67" y="28"/>
                    <a:pt x="67" y="28"/>
                  </a:cubicBezTo>
                  <a:lnTo>
                    <a:pt x="115" y="28"/>
                  </a:lnTo>
                  <a:close/>
                  <a:moveTo>
                    <a:pt x="16" y="28"/>
                  </a:moveTo>
                  <a:cubicBezTo>
                    <a:pt x="60" y="28"/>
                    <a:pt x="60" y="28"/>
                    <a:pt x="60" y="28"/>
                  </a:cubicBezTo>
                  <a:cubicBezTo>
                    <a:pt x="60" y="51"/>
                    <a:pt x="60" y="51"/>
                    <a:pt x="60" y="51"/>
                  </a:cubicBezTo>
                  <a:cubicBezTo>
                    <a:pt x="16" y="51"/>
                    <a:pt x="16" y="51"/>
                    <a:pt x="16" y="51"/>
                  </a:cubicBezTo>
                  <a:lnTo>
                    <a:pt x="16" y="28"/>
                  </a:lnTo>
                  <a:close/>
                  <a:moveTo>
                    <a:pt x="16" y="68"/>
                  </a:moveTo>
                  <a:cubicBezTo>
                    <a:pt x="60" y="68"/>
                    <a:pt x="60" y="68"/>
                    <a:pt x="60" y="68"/>
                  </a:cubicBezTo>
                  <a:cubicBezTo>
                    <a:pt x="60" y="91"/>
                    <a:pt x="60" y="91"/>
                    <a:pt x="60" y="91"/>
                  </a:cubicBezTo>
                  <a:cubicBezTo>
                    <a:pt x="16" y="91"/>
                    <a:pt x="16" y="91"/>
                    <a:pt x="16" y="91"/>
                  </a:cubicBezTo>
                  <a:lnTo>
                    <a:pt x="16" y="68"/>
                  </a:lnTo>
                  <a:close/>
                  <a:moveTo>
                    <a:pt x="67" y="91"/>
                  </a:moveTo>
                  <a:cubicBezTo>
                    <a:pt x="67" y="68"/>
                    <a:pt x="67" y="68"/>
                    <a:pt x="67" y="68"/>
                  </a:cubicBezTo>
                  <a:cubicBezTo>
                    <a:pt x="115" y="68"/>
                    <a:pt x="115" y="68"/>
                    <a:pt x="115" y="68"/>
                  </a:cubicBezTo>
                  <a:cubicBezTo>
                    <a:pt x="115" y="91"/>
                    <a:pt x="115" y="91"/>
                    <a:pt x="115" y="91"/>
                  </a:cubicBezTo>
                  <a:lnTo>
                    <a:pt x="67" y="91"/>
                  </a:lnTo>
                  <a:close/>
                  <a:moveTo>
                    <a:pt x="171" y="91"/>
                  </a:moveTo>
                  <a:cubicBezTo>
                    <a:pt x="122" y="91"/>
                    <a:pt x="122" y="91"/>
                    <a:pt x="122" y="91"/>
                  </a:cubicBezTo>
                  <a:cubicBezTo>
                    <a:pt x="122" y="68"/>
                    <a:pt x="122" y="68"/>
                    <a:pt x="122" y="68"/>
                  </a:cubicBezTo>
                  <a:cubicBezTo>
                    <a:pt x="171" y="68"/>
                    <a:pt x="171" y="68"/>
                    <a:pt x="171" y="68"/>
                  </a:cubicBezTo>
                  <a:lnTo>
                    <a:pt x="171" y="91"/>
                  </a:lnTo>
                  <a:close/>
                  <a:moveTo>
                    <a:pt x="171" y="51"/>
                  </a:moveTo>
                  <a:cubicBezTo>
                    <a:pt x="122" y="51"/>
                    <a:pt x="122" y="51"/>
                    <a:pt x="122" y="51"/>
                  </a:cubicBezTo>
                  <a:cubicBezTo>
                    <a:pt x="122" y="28"/>
                    <a:pt x="122" y="28"/>
                    <a:pt x="122" y="28"/>
                  </a:cubicBezTo>
                  <a:cubicBezTo>
                    <a:pt x="171" y="28"/>
                    <a:pt x="171" y="28"/>
                    <a:pt x="171" y="28"/>
                  </a:cubicBezTo>
                  <a:lnTo>
                    <a:pt x="171"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9" name="Rectangle 84">
              <a:extLst>
                <a:ext uri="{FF2B5EF4-FFF2-40B4-BE49-F238E27FC236}">
                  <a16:creationId xmlns:a16="http://schemas.microsoft.com/office/drawing/2014/main" id="{0D333954-91E2-4772-85F5-02A0D9AB655F}"/>
                </a:ext>
              </a:extLst>
            </p:cNvPr>
            <p:cNvSpPr>
              <a:spLocks noChangeArrowheads="1"/>
            </p:cNvSpPr>
            <p:nvPr/>
          </p:nvSpPr>
          <p:spPr bwMode="auto">
            <a:xfrm>
              <a:off x="5619751" y="1471960"/>
              <a:ext cx="12700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0" name="Rectangle 85">
              <a:extLst>
                <a:ext uri="{FF2B5EF4-FFF2-40B4-BE49-F238E27FC236}">
                  <a16:creationId xmlns:a16="http://schemas.microsoft.com/office/drawing/2014/main" id="{1AF91FB5-76A7-48F2-BEA0-4DEAB2A3D5DE}"/>
                </a:ext>
              </a:extLst>
            </p:cNvPr>
            <p:cNvSpPr>
              <a:spLocks noChangeArrowheads="1"/>
            </p:cNvSpPr>
            <p:nvPr/>
          </p:nvSpPr>
          <p:spPr bwMode="auto">
            <a:xfrm>
              <a:off x="5856288" y="1471960"/>
              <a:ext cx="13017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61" name="Group 87">
            <a:extLst>
              <a:ext uri="{FF2B5EF4-FFF2-40B4-BE49-F238E27FC236}">
                <a16:creationId xmlns:a16="http://schemas.microsoft.com/office/drawing/2014/main" id="{97B8A2C9-E69E-4C91-80CC-CE819DE57134}"/>
              </a:ext>
            </a:extLst>
          </p:cNvPr>
          <p:cNvGrpSpPr/>
          <p:nvPr/>
        </p:nvGrpSpPr>
        <p:grpSpPr>
          <a:xfrm>
            <a:off x="639536" y="2636211"/>
            <a:ext cx="531081" cy="545853"/>
            <a:chOff x="7623176" y="2608213"/>
            <a:chExt cx="976313" cy="1103313"/>
          </a:xfrm>
          <a:solidFill>
            <a:schemeClr val="bg1"/>
          </a:solidFill>
        </p:grpSpPr>
        <p:sp>
          <p:nvSpPr>
            <p:cNvPr id="62" name="Freeform 18">
              <a:extLst>
                <a:ext uri="{FF2B5EF4-FFF2-40B4-BE49-F238E27FC236}">
                  <a16:creationId xmlns:a16="http://schemas.microsoft.com/office/drawing/2014/main" id="{74364FEC-EB9B-444A-BAE0-B8F08C4287C4}"/>
                </a:ext>
              </a:extLst>
            </p:cNvPr>
            <p:cNvSpPr>
              <a:spLocks/>
            </p:cNvSpPr>
            <p:nvPr/>
          </p:nvSpPr>
          <p:spPr bwMode="auto">
            <a:xfrm>
              <a:off x="7693026" y="2608213"/>
              <a:ext cx="203200" cy="666750"/>
            </a:xfrm>
            <a:custGeom>
              <a:avLst/>
              <a:gdLst/>
              <a:ahLst/>
              <a:cxnLst>
                <a:cxn ang="0">
                  <a:pos x="128" y="420"/>
                </a:cxn>
                <a:cxn ang="0">
                  <a:pos x="128" y="398"/>
                </a:cxn>
                <a:cxn ang="0">
                  <a:pos x="98" y="398"/>
                </a:cxn>
                <a:cxn ang="0">
                  <a:pos x="86" y="0"/>
                </a:cxn>
                <a:cxn ang="0">
                  <a:pos x="44" y="0"/>
                </a:cxn>
                <a:cxn ang="0">
                  <a:pos x="32" y="398"/>
                </a:cxn>
                <a:cxn ang="0">
                  <a:pos x="0" y="398"/>
                </a:cxn>
                <a:cxn ang="0">
                  <a:pos x="0" y="420"/>
                </a:cxn>
                <a:cxn ang="0">
                  <a:pos x="128" y="420"/>
                </a:cxn>
              </a:cxnLst>
              <a:rect l="0" t="0" r="r" b="b"/>
              <a:pathLst>
                <a:path w="128" h="420">
                  <a:moveTo>
                    <a:pt x="128" y="420"/>
                  </a:moveTo>
                  <a:lnTo>
                    <a:pt x="128" y="398"/>
                  </a:lnTo>
                  <a:lnTo>
                    <a:pt x="98" y="398"/>
                  </a:lnTo>
                  <a:lnTo>
                    <a:pt x="86" y="0"/>
                  </a:lnTo>
                  <a:lnTo>
                    <a:pt x="44" y="0"/>
                  </a:lnTo>
                  <a:lnTo>
                    <a:pt x="32" y="398"/>
                  </a:lnTo>
                  <a:lnTo>
                    <a:pt x="0" y="398"/>
                  </a:lnTo>
                  <a:lnTo>
                    <a:pt x="0" y="420"/>
                  </a:lnTo>
                  <a:lnTo>
                    <a:pt x="128" y="420"/>
                  </a:lnTo>
                  <a:close/>
                </a:path>
              </a:pathLst>
            </a:cu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3" name="Freeform 19">
              <a:extLst>
                <a:ext uri="{FF2B5EF4-FFF2-40B4-BE49-F238E27FC236}">
                  <a16:creationId xmlns:a16="http://schemas.microsoft.com/office/drawing/2014/main" id="{AE1A2BBC-3640-4435-A1C6-80E825629E02}"/>
                </a:ext>
              </a:extLst>
            </p:cNvPr>
            <p:cNvSpPr>
              <a:spLocks noEditPoints="1"/>
            </p:cNvSpPr>
            <p:nvPr/>
          </p:nvSpPr>
          <p:spPr bwMode="auto">
            <a:xfrm>
              <a:off x="7623176" y="3100338"/>
              <a:ext cx="976313" cy="611188"/>
            </a:xfrm>
            <a:custGeom>
              <a:avLst/>
              <a:gdLst/>
              <a:ahLst/>
              <a:cxnLst>
                <a:cxn ang="0">
                  <a:pos x="483" y="0"/>
                </a:cxn>
                <a:cxn ang="0">
                  <a:pos x="350" y="0"/>
                </a:cxn>
                <a:cxn ang="0">
                  <a:pos x="212" y="122"/>
                </a:cxn>
                <a:cxn ang="0">
                  <a:pos x="212" y="122"/>
                </a:cxn>
                <a:cxn ang="0">
                  <a:pos x="0" y="385"/>
                </a:cxn>
                <a:cxn ang="0">
                  <a:pos x="615" y="0"/>
                </a:cxn>
                <a:cxn ang="0">
                  <a:pos x="140" y="347"/>
                </a:cxn>
                <a:cxn ang="0">
                  <a:pos x="26" y="311"/>
                </a:cxn>
                <a:cxn ang="0">
                  <a:pos x="140" y="347"/>
                </a:cxn>
                <a:cxn ang="0">
                  <a:pos x="26" y="283"/>
                </a:cxn>
                <a:cxn ang="0">
                  <a:pos x="140" y="246"/>
                </a:cxn>
                <a:cxn ang="0">
                  <a:pos x="140" y="218"/>
                </a:cxn>
                <a:cxn ang="0">
                  <a:pos x="26" y="182"/>
                </a:cxn>
                <a:cxn ang="0">
                  <a:pos x="140" y="218"/>
                </a:cxn>
                <a:cxn ang="0">
                  <a:pos x="164" y="347"/>
                </a:cxn>
                <a:cxn ang="0">
                  <a:pos x="284" y="311"/>
                </a:cxn>
                <a:cxn ang="0">
                  <a:pos x="284" y="283"/>
                </a:cxn>
                <a:cxn ang="0">
                  <a:pos x="164" y="246"/>
                </a:cxn>
                <a:cxn ang="0">
                  <a:pos x="284" y="283"/>
                </a:cxn>
                <a:cxn ang="0">
                  <a:pos x="164" y="218"/>
                </a:cxn>
                <a:cxn ang="0">
                  <a:pos x="284" y="182"/>
                </a:cxn>
                <a:cxn ang="0">
                  <a:pos x="437" y="347"/>
                </a:cxn>
                <a:cxn ang="0">
                  <a:pos x="308" y="311"/>
                </a:cxn>
                <a:cxn ang="0">
                  <a:pos x="437" y="347"/>
                </a:cxn>
                <a:cxn ang="0">
                  <a:pos x="308" y="283"/>
                </a:cxn>
                <a:cxn ang="0">
                  <a:pos x="437" y="246"/>
                </a:cxn>
                <a:cxn ang="0">
                  <a:pos x="437" y="218"/>
                </a:cxn>
                <a:cxn ang="0">
                  <a:pos x="308" y="182"/>
                </a:cxn>
                <a:cxn ang="0">
                  <a:pos x="437" y="218"/>
                </a:cxn>
                <a:cxn ang="0">
                  <a:pos x="461" y="347"/>
                </a:cxn>
                <a:cxn ang="0">
                  <a:pos x="575" y="311"/>
                </a:cxn>
                <a:cxn ang="0">
                  <a:pos x="575" y="283"/>
                </a:cxn>
                <a:cxn ang="0">
                  <a:pos x="461" y="246"/>
                </a:cxn>
                <a:cxn ang="0">
                  <a:pos x="575" y="283"/>
                </a:cxn>
                <a:cxn ang="0">
                  <a:pos x="461" y="218"/>
                </a:cxn>
                <a:cxn ang="0">
                  <a:pos x="575" y="182"/>
                </a:cxn>
              </a:cxnLst>
              <a:rect l="0" t="0" r="r" b="b"/>
              <a:pathLst>
                <a:path w="615" h="385">
                  <a:moveTo>
                    <a:pt x="483" y="116"/>
                  </a:moveTo>
                  <a:lnTo>
                    <a:pt x="483" y="0"/>
                  </a:lnTo>
                  <a:lnTo>
                    <a:pt x="350" y="116"/>
                  </a:lnTo>
                  <a:lnTo>
                    <a:pt x="350" y="0"/>
                  </a:lnTo>
                  <a:lnTo>
                    <a:pt x="212" y="122"/>
                  </a:lnTo>
                  <a:lnTo>
                    <a:pt x="212" y="122"/>
                  </a:lnTo>
                  <a:lnTo>
                    <a:pt x="212" y="122"/>
                  </a:lnTo>
                  <a:lnTo>
                    <a:pt x="212" y="122"/>
                  </a:lnTo>
                  <a:lnTo>
                    <a:pt x="0" y="122"/>
                  </a:lnTo>
                  <a:lnTo>
                    <a:pt x="0" y="385"/>
                  </a:lnTo>
                  <a:lnTo>
                    <a:pt x="615" y="385"/>
                  </a:lnTo>
                  <a:lnTo>
                    <a:pt x="615" y="0"/>
                  </a:lnTo>
                  <a:lnTo>
                    <a:pt x="483" y="116"/>
                  </a:lnTo>
                  <a:close/>
                  <a:moveTo>
                    <a:pt x="140" y="347"/>
                  </a:moveTo>
                  <a:lnTo>
                    <a:pt x="26" y="347"/>
                  </a:lnTo>
                  <a:lnTo>
                    <a:pt x="26" y="311"/>
                  </a:lnTo>
                  <a:lnTo>
                    <a:pt x="140" y="311"/>
                  </a:lnTo>
                  <a:lnTo>
                    <a:pt x="140" y="347"/>
                  </a:lnTo>
                  <a:close/>
                  <a:moveTo>
                    <a:pt x="140" y="283"/>
                  </a:moveTo>
                  <a:lnTo>
                    <a:pt x="26" y="283"/>
                  </a:lnTo>
                  <a:lnTo>
                    <a:pt x="26" y="246"/>
                  </a:lnTo>
                  <a:lnTo>
                    <a:pt x="140" y="246"/>
                  </a:lnTo>
                  <a:lnTo>
                    <a:pt x="140" y="283"/>
                  </a:lnTo>
                  <a:close/>
                  <a:moveTo>
                    <a:pt x="140" y="218"/>
                  </a:moveTo>
                  <a:lnTo>
                    <a:pt x="26" y="218"/>
                  </a:lnTo>
                  <a:lnTo>
                    <a:pt x="26" y="182"/>
                  </a:lnTo>
                  <a:lnTo>
                    <a:pt x="140" y="182"/>
                  </a:lnTo>
                  <a:lnTo>
                    <a:pt x="140" y="218"/>
                  </a:lnTo>
                  <a:close/>
                  <a:moveTo>
                    <a:pt x="284" y="347"/>
                  </a:moveTo>
                  <a:lnTo>
                    <a:pt x="164" y="347"/>
                  </a:lnTo>
                  <a:lnTo>
                    <a:pt x="164" y="311"/>
                  </a:lnTo>
                  <a:lnTo>
                    <a:pt x="284" y="311"/>
                  </a:lnTo>
                  <a:lnTo>
                    <a:pt x="284" y="347"/>
                  </a:lnTo>
                  <a:close/>
                  <a:moveTo>
                    <a:pt x="284" y="283"/>
                  </a:moveTo>
                  <a:lnTo>
                    <a:pt x="164" y="283"/>
                  </a:lnTo>
                  <a:lnTo>
                    <a:pt x="164" y="246"/>
                  </a:lnTo>
                  <a:lnTo>
                    <a:pt x="284" y="246"/>
                  </a:lnTo>
                  <a:lnTo>
                    <a:pt x="284" y="283"/>
                  </a:lnTo>
                  <a:close/>
                  <a:moveTo>
                    <a:pt x="284" y="218"/>
                  </a:moveTo>
                  <a:lnTo>
                    <a:pt x="164" y="218"/>
                  </a:lnTo>
                  <a:lnTo>
                    <a:pt x="164" y="182"/>
                  </a:lnTo>
                  <a:lnTo>
                    <a:pt x="284" y="182"/>
                  </a:lnTo>
                  <a:lnTo>
                    <a:pt x="284" y="218"/>
                  </a:lnTo>
                  <a:close/>
                  <a:moveTo>
                    <a:pt x="437" y="347"/>
                  </a:moveTo>
                  <a:lnTo>
                    <a:pt x="308" y="347"/>
                  </a:lnTo>
                  <a:lnTo>
                    <a:pt x="308" y="311"/>
                  </a:lnTo>
                  <a:lnTo>
                    <a:pt x="437" y="311"/>
                  </a:lnTo>
                  <a:lnTo>
                    <a:pt x="437" y="347"/>
                  </a:lnTo>
                  <a:close/>
                  <a:moveTo>
                    <a:pt x="437" y="283"/>
                  </a:moveTo>
                  <a:lnTo>
                    <a:pt x="308" y="283"/>
                  </a:lnTo>
                  <a:lnTo>
                    <a:pt x="308" y="246"/>
                  </a:lnTo>
                  <a:lnTo>
                    <a:pt x="437" y="246"/>
                  </a:lnTo>
                  <a:lnTo>
                    <a:pt x="437" y="283"/>
                  </a:lnTo>
                  <a:close/>
                  <a:moveTo>
                    <a:pt x="437" y="218"/>
                  </a:moveTo>
                  <a:lnTo>
                    <a:pt x="308" y="218"/>
                  </a:lnTo>
                  <a:lnTo>
                    <a:pt x="308" y="182"/>
                  </a:lnTo>
                  <a:lnTo>
                    <a:pt x="437" y="182"/>
                  </a:lnTo>
                  <a:lnTo>
                    <a:pt x="437" y="218"/>
                  </a:lnTo>
                  <a:close/>
                  <a:moveTo>
                    <a:pt x="575" y="347"/>
                  </a:moveTo>
                  <a:lnTo>
                    <a:pt x="461" y="347"/>
                  </a:lnTo>
                  <a:lnTo>
                    <a:pt x="461" y="311"/>
                  </a:lnTo>
                  <a:lnTo>
                    <a:pt x="575" y="311"/>
                  </a:lnTo>
                  <a:lnTo>
                    <a:pt x="575" y="347"/>
                  </a:lnTo>
                  <a:close/>
                  <a:moveTo>
                    <a:pt x="575" y="283"/>
                  </a:moveTo>
                  <a:lnTo>
                    <a:pt x="461" y="283"/>
                  </a:lnTo>
                  <a:lnTo>
                    <a:pt x="461" y="246"/>
                  </a:lnTo>
                  <a:lnTo>
                    <a:pt x="575" y="246"/>
                  </a:lnTo>
                  <a:lnTo>
                    <a:pt x="575" y="283"/>
                  </a:lnTo>
                  <a:close/>
                  <a:moveTo>
                    <a:pt x="575" y="218"/>
                  </a:moveTo>
                  <a:lnTo>
                    <a:pt x="461" y="218"/>
                  </a:lnTo>
                  <a:lnTo>
                    <a:pt x="461" y="182"/>
                  </a:lnTo>
                  <a:lnTo>
                    <a:pt x="575" y="182"/>
                  </a:lnTo>
                  <a:lnTo>
                    <a:pt x="575" y="21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64" name="Freeform 38">
            <a:extLst>
              <a:ext uri="{FF2B5EF4-FFF2-40B4-BE49-F238E27FC236}">
                <a16:creationId xmlns:a16="http://schemas.microsoft.com/office/drawing/2014/main" id="{5C755732-D06D-4859-AD2A-AF0627DCEA18}"/>
              </a:ext>
            </a:extLst>
          </p:cNvPr>
          <p:cNvSpPr>
            <a:spLocks noEditPoints="1"/>
          </p:cNvSpPr>
          <p:nvPr/>
        </p:nvSpPr>
        <p:spPr bwMode="auto">
          <a:xfrm>
            <a:off x="7177005" y="2734884"/>
            <a:ext cx="1079303" cy="739183"/>
          </a:xfrm>
          <a:custGeom>
            <a:avLst/>
            <a:gdLst/>
            <a:ahLst/>
            <a:cxnLst>
              <a:cxn ang="0">
                <a:pos x="90" y="131"/>
              </a:cxn>
              <a:cxn ang="0">
                <a:pos x="631" y="0"/>
              </a:cxn>
              <a:cxn ang="0">
                <a:pos x="162" y="145"/>
              </a:cxn>
              <a:cxn ang="0">
                <a:pos x="160" y="259"/>
              </a:cxn>
              <a:cxn ang="0">
                <a:pos x="212" y="293"/>
              </a:cxn>
              <a:cxn ang="0">
                <a:pos x="212" y="293"/>
              </a:cxn>
              <a:cxn ang="0">
                <a:pos x="212" y="249"/>
              </a:cxn>
              <a:cxn ang="0">
                <a:pos x="212" y="189"/>
              </a:cxn>
              <a:cxn ang="0">
                <a:pos x="160" y="153"/>
              </a:cxn>
              <a:cxn ang="0">
                <a:pos x="152" y="153"/>
              </a:cxn>
              <a:cxn ang="0">
                <a:pos x="152" y="153"/>
              </a:cxn>
              <a:cxn ang="0">
                <a:pos x="96" y="189"/>
              </a:cxn>
              <a:cxn ang="0">
                <a:pos x="152" y="285"/>
              </a:cxn>
              <a:cxn ang="0">
                <a:pos x="96" y="223"/>
              </a:cxn>
              <a:cxn ang="0">
                <a:pos x="96" y="293"/>
              </a:cxn>
              <a:cxn ang="0">
                <a:pos x="96" y="293"/>
              </a:cxn>
              <a:cxn ang="0">
                <a:pos x="160" y="349"/>
              </a:cxn>
              <a:cxn ang="0">
                <a:pos x="222" y="259"/>
              </a:cxn>
              <a:cxn ang="0">
                <a:pos x="222" y="223"/>
              </a:cxn>
              <a:cxn ang="0">
                <a:pos x="222" y="215"/>
              </a:cxn>
              <a:cxn ang="0">
                <a:pos x="222" y="215"/>
              </a:cxn>
              <a:cxn ang="0">
                <a:pos x="279" y="179"/>
              </a:cxn>
              <a:cxn ang="0">
                <a:pos x="222" y="119"/>
              </a:cxn>
              <a:cxn ang="0">
                <a:pos x="279" y="293"/>
              </a:cxn>
              <a:cxn ang="0">
                <a:pos x="279" y="109"/>
              </a:cxn>
              <a:cxn ang="0">
                <a:pos x="60" y="345"/>
              </a:cxn>
              <a:cxn ang="0">
                <a:pos x="60" y="345"/>
              </a:cxn>
              <a:cxn ang="0">
                <a:pos x="60" y="251"/>
              </a:cxn>
              <a:cxn ang="0">
                <a:pos x="28" y="187"/>
              </a:cxn>
              <a:cxn ang="0">
                <a:pos x="152" y="329"/>
              </a:cxn>
              <a:cxn ang="0">
                <a:pos x="222" y="349"/>
              </a:cxn>
              <a:cxn ang="0">
                <a:pos x="222" y="349"/>
              </a:cxn>
              <a:cxn ang="0">
                <a:pos x="371" y="313"/>
              </a:cxn>
              <a:cxn ang="0">
                <a:pos x="339" y="251"/>
              </a:cxn>
              <a:cxn ang="0">
                <a:pos x="339" y="219"/>
              </a:cxn>
              <a:cxn ang="0">
                <a:pos x="465" y="349"/>
              </a:cxn>
              <a:cxn ang="0">
                <a:pos x="465" y="349"/>
              </a:cxn>
              <a:cxn ang="0">
                <a:pos x="465" y="293"/>
              </a:cxn>
              <a:cxn ang="0">
                <a:pos x="411" y="259"/>
              </a:cxn>
              <a:cxn ang="0">
                <a:pos x="411" y="249"/>
              </a:cxn>
              <a:cxn ang="0">
                <a:pos x="465" y="215"/>
              </a:cxn>
              <a:cxn ang="0">
                <a:pos x="465" y="215"/>
              </a:cxn>
              <a:cxn ang="0">
                <a:pos x="465" y="153"/>
              </a:cxn>
              <a:cxn ang="0">
                <a:pos x="475" y="329"/>
              </a:cxn>
              <a:cxn ang="0">
                <a:pos x="475" y="319"/>
              </a:cxn>
              <a:cxn ang="0">
                <a:pos x="527" y="285"/>
              </a:cxn>
              <a:cxn ang="0">
                <a:pos x="527" y="285"/>
              </a:cxn>
              <a:cxn ang="0">
                <a:pos x="527" y="223"/>
              </a:cxn>
              <a:cxn ang="0">
                <a:pos x="475" y="189"/>
              </a:cxn>
              <a:cxn ang="0">
                <a:pos x="475" y="179"/>
              </a:cxn>
              <a:cxn ang="0">
                <a:pos x="527" y="145"/>
              </a:cxn>
              <a:cxn ang="0">
                <a:pos x="527" y="145"/>
              </a:cxn>
              <a:cxn ang="0">
                <a:pos x="591" y="329"/>
              </a:cxn>
              <a:cxn ang="0">
                <a:pos x="537" y="293"/>
              </a:cxn>
              <a:cxn ang="0">
                <a:pos x="537" y="285"/>
              </a:cxn>
              <a:cxn ang="0">
                <a:pos x="591" y="249"/>
              </a:cxn>
              <a:cxn ang="0">
                <a:pos x="591" y="249"/>
              </a:cxn>
              <a:cxn ang="0">
                <a:pos x="591" y="189"/>
              </a:cxn>
              <a:cxn ang="0">
                <a:pos x="537" y="153"/>
              </a:cxn>
              <a:cxn ang="0">
                <a:pos x="537" y="145"/>
              </a:cxn>
              <a:cxn ang="0">
                <a:pos x="591" y="109"/>
              </a:cxn>
            </a:cxnLst>
            <a:rect l="0" t="0" r="r" b="b"/>
            <a:pathLst>
              <a:path w="631" h="393">
                <a:moveTo>
                  <a:pt x="405" y="131"/>
                </a:moveTo>
                <a:lnTo>
                  <a:pt x="317" y="131"/>
                </a:lnTo>
                <a:lnTo>
                  <a:pt x="317" y="0"/>
                </a:lnTo>
                <a:lnTo>
                  <a:pt x="90" y="131"/>
                </a:lnTo>
                <a:lnTo>
                  <a:pt x="0" y="131"/>
                </a:lnTo>
                <a:lnTo>
                  <a:pt x="0" y="393"/>
                </a:lnTo>
                <a:lnTo>
                  <a:pt x="631" y="393"/>
                </a:lnTo>
                <a:lnTo>
                  <a:pt x="631" y="0"/>
                </a:lnTo>
                <a:lnTo>
                  <a:pt x="405" y="131"/>
                </a:lnTo>
                <a:close/>
                <a:moveTo>
                  <a:pt x="212" y="119"/>
                </a:moveTo>
                <a:lnTo>
                  <a:pt x="212" y="145"/>
                </a:lnTo>
                <a:lnTo>
                  <a:pt x="162" y="145"/>
                </a:lnTo>
                <a:lnTo>
                  <a:pt x="208" y="119"/>
                </a:lnTo>
                <a:lnTo>
                  <a:pt x="212" y="119"/>
                </a:lnTo>
                <a:close/>
                <a:moveTo>
                  <a:pt x="160" y="285"/>
                </a:moveTo>
                <a:lnTo>
                  <a:pt x="160" y="259"/>
                </a:lnTo>
                <a:lnTo>
                  <a:pt x="212" y="259"/>
                </a:lnTo>
                <a:lnTo>
                  <a:pt x="212" y="285"/>
                </a:lnTo>
                <a:lnTo>
                  <a:pt x="160" y="285"/>
                </a:lnTo>
                <a:close/>
                <a:moveTo>
                  <a:pt x="212" y="293"/>
                </a:moveTo>
                <a:lnTo>
                  <a:pt x="212" y="319"/>
                </a:lnTo>
                <a:lnTo>
                  <a:pt x="160" y="319"/>
                </a:lnTo>
                <a:lnTo>
                  <a:pt x="160" y="293"/>
                </a:lnTo>
                <a:lnTo>
                  <a:pt x="212" y="293"/>
                </a:lnTo>
                <a:close/>
                <a:moveTo>
                  <a:pt x="160" y="249"/>
                </a:moveTo>
                <a:lnTo>
                  <a:pt x="160" y="223"/>
                </a:lnTo>
                <a:lnTo>
                  <a:pt x="212" y="223"/>
                </a:lnTo>
                <a:lnTo>
                  <a:pt x="212" y="249"/>
                </a:lnTo>
                <a:lnTo>
                  <a:pt x="160" y="249"/>
                </a:lnTo>
                <a:close/>
                <a:moveTo>
                  <a:pt x="160" y="215"/>
                </a:moveTo>
                <a:lnTo>
                  <a:pt x="160" y="189"/>
                </a:lnTo>
                <a:lnTo>
                  <a:pt x="212" y="189"/>
                </a:lnTo>
                <a:lnTo>
                  <a:pt x="212" y="215"/>
                </a:lnTo>
                <a:lnTo>
                  <a:pt x="160" y="215"/>
                </a:lnTo>
                <a:close/>
                <a:moveTo>
                  <a:pt x="160" y="179"/>
                </a:moveTo>
                <a:lnTo>
                  <a:pt x="160" y="153"/>
                </a:lnTo>
                <a:lnTo>
                  <a:pt x="212" y="153"/>
                </a:lnTo>
                <a:lnTo>
                  <a:pt x="212" y="179"/>
                </a:lnTo>
                <a:lnTo>
                  <a:pt x="160" y="179"/>
                </a:lnTo>
                <a:close/>
                <a:moveTo>
                  <a:pt x="152" y="153"/>
                </a:moveTo>
                <a:lnTo>
                  <a:pt x="152" y="179"/>
                </a:lnTo>
                <a:lnTo>
                  <a:pt x="100" y="179"/>
                </a:lnTo>
                <a:lnTo>
                  <a:pt x="146" y="153"/>
                </a:lnTo>
                <a:lnTo>
                  <a:pt x="152" y="153"/>
                </a:lnTo>
                <a:close/>
                <a:moveTo>
                  <a:pt x="152" y="189"/>
                </a:moveTo>
                <a:lnTo>
                  <a:pt x="152" y="215"/>
                </a:lnTo>
                <a:lnTo>
                  <a:pt x="96" y="215"/>
                </a:lnTo>
                <a:lnTo>
                  <a:pt x="96" y="189"/>
                </a:lnTo>
                <a:lnTo>
                  <a:pt x="152" y="189"/>
                </a:lnTo>
                <a:close/>
                <a:moveTo>
                  <a:pt x="96" y="259"/>
                </a:moveTo>
                <a:lnTo>
                  <a:pt x="152" y="259"/>
                </a:lnTo>
                <a:lnTo>
                  <a:pt x="152" y="285"/>
                </a:lnTo>
                <a:lnTo>
                  <a:pt x="96" y="285"/>
                </a:lnTo>
                <a:lnTo>
                  <a:pt x="96" y="259"/>
                </a:lnTo>
                <a:close/>
                <a:moveTo>
                  <a:pt x="96" y="249"/>
                </a:moveTo>
                <a:lnTo>
                  <a:pt x="96" y="223"/>
                </a:lnTo>
                <a:lnTo>
                  <a:pt x="152" y="223"/>
                </a:lnTo>
                <a:lnTo>
                  <a:pt x="152" y="249"/>
                </a:lnTo>
                <a:lnTo>
                  <a:pt x="96" y="249"/>
                </a:lnTo>
                <a:close/>
                <a:moveTo>
                  <a:pt x="96" y="293"/>
                </a:moveTo>
                <a:lnTo>
                  <a:pt x="152" y="293"/>
                </a:lnTo>
                <a:lnTo>
                  <a:pt x="152" y="319"/>
                </a:lnTo>
                <a:lnTo>
                  <a:pt x="96" y="319"/>
                </a:lnTo>
                <a:lnTo>
                  <a:pt x="96" y="293"/>
                </a:lnTo>
                <a:close/>
                <a:moveTo>
                  <a:pt x="160" y="329"/>
                </a:moveTo>
                <a:lnTo>
                  <a:pt x="212" y="329"/>
                </a:lnTo>
                <a:lnTo>
                  <a:pt x="212" y="349"/>
                </a:lnTo>
                <a:lnTo>
                  <a:pt x="160" y="349"/>
                </a:lnTo>
                <a:lnTo>
                  <a:pt x="160" y="329"/>
                </a:lnTo>
                <a:close/>
                <a:moveTo>
                  <a:pt x="279" y="285"/>
                </a:moveTo>
                <a:lnTo>
                  <a:pt x="222" y="285"/>
                </a:lnTo>
                <a:lnTo>
                  <a:pt x="222" y="259"/>
                </a:lnTo>
                <a:lnTo>
                  <a:pt x="279" y="259"/>
                </a:lnTo>
                <a:lnTo>
                  <a:pt x="279" y="285"/>
                </a:lnTo>
                <a:close/>
                <a:moveTo>
                  <a:pt x="222" y="249"/>
                </a:moveTo>
                <a:lnTo>
                  <a:pt x="222" y="223"/>
                </a:lnTo>
                <a:lnTo>
                  <a:pt x="279" y="223"/>
                </a:lnTo>
                <a:lnTo>
                  <a:pt x="279" y="249"/>
                </a:lnTo>
                <a:lnTo>
                  <a:pt x="222" y="249"/>
                </a:lnTo>
                <a:close/>
                <a:moveTo>
                  <a:pt x="222" y="215"/>
                </a:moveTo>
                <a:lnTo>
                  <a:pt x="222" y="189"/>
                </a:lnTo>
                <a:lnTo>
                  <a:pt x="279" y="189"/>
                </a:lnTo>
                <a:lnTo>
                  <a:pt x="279" y="215"/>
                </a:lnTo>
                <a:lnTo>
                  <a:pt x="222" y="215"/>
                </a:lnTo>
                <a:close/>
                <a:moveTo>
                  <a:pt x="222" y="179"/>
                </a:moveTo>
                <a:lnTo>
                  <a:pt x="222" y="153"/>
                </a:lnTo>
                <a:lnTo>
                  <a:pt x="279" y="153"/>
                </a:lnTo>
                <a:lnTo>
                  <a:pt x="279" y="179"/>
                </a:lnTo>
                <a:lnTo>
                  <a:pt x="222" y="179"/>
                </a:lnTo>
                <a:close/>
                <a:moveTo>
                  <a:pt x="279" y="145"/>
                </a:moveTo>
                <a:lnTo>
                  <a:pt x="222" y="145"/>
                </a:lnTo>
                <a:lnTo>
                  <a:pt x="222" y="119"/>
                </a:lnTo>
                <a:lnTo>
                  <a:pt x="279" y="119"/>
                </a:lnTo>
                <a:lnTo>
                  <a:pt x="279" y="145"/>
                </a:lnTo>
                <a:close/>
                <a:moveTo>
                  <a:pt x="222" y="293"/>
                </a:moveTo>
                <a:lnTo>
                  <a:pt x="279" y="293"/>
                </a:lnTo>
                <a:lnTo>
                  <a:pt x="279" y="319"/>
                </a:lnTo>
                <a:lnTo>
                  <a:pt x="222" y="319"/>
                </a:lnTo>
                <a:lnTo>
                  <a:pt x="222" y="293"/>
                </a:lnTo>
                <a:close/>
                <a:moveTo>
                  <a:pt x="279" y="109"/>
                </a:moveTo>
                <a:lnTo>
                  <a:pt x="224" y="109"/>
                </a:lnTo>
                <a:lnTo>
                  <a:pt x="279" y="79"/>
                </a:lnTo>
                <a:lnTo>
                  <a:pt x="279" y="109"/>
                </a:lnTo>
                <a:close/>
                <a:moveTo>
                  <a:pt x="60" y="345"/>
                </a:moveTo>
                <a:lnTo>
                  <a:pt x="28" y="345"/>
                </a:lnTo>
                <a:lnTo>
                  <a:pt x="28" y="313"/>
                </a:lnTo>
                <a:lnTo>
                  <a:pt x="60" y="313"/>
                </a:lnTo>
                <a:lnTo>
                  <a:pt x="60" y="345"/>
                </a:lnTo>
                <a:close/>
                <a:moveTo>
                  <a:pt x="60" y="281"/>
                </a:moveTo>
                <a:lnTo>
                  <a:pt x="28" y="281"/>
                </a:lnTo>
                <a:lnTo>
                  <a:pt x="28" y="251"/>
                </a:lnTo>
                <a:lnTo>
                  <a:pt x="60" y="251"/>
                </a:lnTo>
                <a:lnTo>
                  <a:pt x="60" y="281"/>
                </a:lnTo>
                <a:close/>
                <a:moveTo>
                  <a:pt x="60" y="219"/>
                </a:moveTo>
                <a:lnTo>
                  <a:pt x="28" y="219"/>
                </a:lnTo>
                <a:lnTo>
                  <a:pt x="28" y="187"/>
                </a:lnTo>
                <a:lnTo>
                  <a:pt x="60" y="187"/>
                </a:lnTo>
                <a:lnTo>
                  <a:pt x="60" y="219"/>
                </a:lnTo>
                <a:close/>
                <a:moveTo>
                  <a:pt x="96" y="329"/>
                </a:moveTo>
                <a:lnTo>
                  <a:pt x="152" y="329"/>
                </a:lnTo>
                <a:lnTo>
                  <a:pt x="152" y="349"/>
                </a:lnTo>
                <a:lnTo>
                  <a:pt x="96" y="349"/>
                </a:lnTo>
                <a:lnTo>
                  <a:pt x="96" y="329"/>
                </a:lnTo>
                <a:close/>
                <a:moveTo>
                  <a:pt x="222" y="349"/>
                </a:moveTo>
                <a:lnTo>
                  <a:pt x="222" y="329"/>
                </a:lnTo>
                <a:lnTo>
                  <a:pt x="279" y="329"/>
                </a:lnTo>
                <a:lnTo>
                  <a:pt x="279" y="349"/>
                </a:lnTo>
                <a:lnTo>
                  <a:pt x="222" y="349"/>
                </a:lnTo>
                <a:close/>
                <a:moveTo>
                  <a:pt x="371" y="345"/>
                </a:moveTo>
                <a:lnTo>
                  <a:pt x="339" y="345"/>
                </a:lnTo>
                <a:lnTo>
                  <a:pt x="339" y="313"/>
                </a:lnTo>
                <a:lnTo>
                  <a:pt x="371" y="313"/>
                </a:lnTo>
                <a:lnTo>
                  <a:pt x="371" y="345"/>
                </a:lnTo>
                <a:close/>
                <a:moveTo>
                  <a:pt x="371" y="281"/>
                </a:moveTo>
                <a:lnTo>
                  <a:pt x="339" y="281"/>
                </a:lnTo>
                <a:lnTo>
                  <a:pt x="339" y="251"/>
                </a:lnTo>
                <a:lnTo>
                  <a:pt x="371" y="251"/>
                </a:lnTo>
                <a:lnTo>
                  <a:pt x="371" y="281"/>
                </a:lnTo>
                <a:close/>
                <a:moveTo>
                  <a:pt x="371" y="219"/>
                </a:moveTo>
                <a:lnTo>
                  <a:pt x="339" y="219"/>
                </a:lnTo>
                <a:lnTo>
                  <a:pt x="339" y="187"/>
                </a:lnTo>
                <a:lnTo>
                  <a:pt x="371" y="187"/>
                </a:lnTo>
                <a:lnTo>
                  <a:pt x="371" y="219"/>
                </a:lnTo>
                <a:close/>
                <a:moveTo>
                  <a:pt x="465" y="349"/>
                </a:moveTo>
                <a:lnTo>
                  <a:pt x="411" y="349"/>
                </a:lnTo>
                <a:lnTo>
                  <a:pt x="411" y="329"/>
                </a:lnTo>
                <a:lnTo>
                  <a:pt x="465" y="329"/>
                </a:lnTo>
                <a:lnTo>
                  <a:pt x="465" y="349"/>
                </a:lnTo>
                <a:close/>
                <a:moveTo>
                  <a:pt x="465" y="319"/>
                </a:moveTo>
                <a:lnTo>
                  <a:pt x="411" y="319"/>
                </a:lnTo>
                <a:lnTo>
                  <a:pt x="411" y="293"/>
                </a:lnTo>
                <a:lnTo>
                  <a:pt x="465" y="293"/>
                </a:lnTo>
                <a:lnTo>
                  <a:pt x="465" y="319"/>
                </a:lnTo>
                <a:close/>
                <a:moveTo>
                  <a:pt x="465" y="285"/>
                </a:moveTo>
                <a:lnTo>
                  <a:pt x="411" y="285"/>
                </a:lnTo>
                <a:lnTo>
                  <a:pt x="411" y="259"/>
                </a:lnTo>
                <a:lnTo>
                  <a:pt x="465" y="259"/>
                </a:lnTo>
                <a:lnTo>
                  <a:pt x="465" y="285"/>
                </a:lnTo>
                <a:close/>
                <a:moveTo>
                  <a:pt x="465" y="249"/>
                </a:moveTo>
                <a:lnTo>
                  <a:pt x="411" y="249"/>
                </a:lnTo>
                <a:lnTo>
                  <a:pt x="411" y="223"/>
                </a:lnTo>
                <a:lnTo>
                  <a:pt x="465" y="223"/>
                </a:lnTo>
                <a:lnTo>
                  <a:pt x="465" y="249"/>
                </a:lnTo>
                <a:close/>
                <a:moveTo>
                  <a:pt x="465" y="215"/>
                </a:moveTo>
                <a:lnTo>
                  <a:pt x="411" y="215"/>
                </a:lnTo>
                <a:lnTo>
                  <a:pt x="411" y="189"/>
                </a:lnTo>
                <a:lnTo>
                  <a:pt x="465" y="189"/>
                </a:lnTo>
                <a:lnTo>
                  <a:pt x="465" y="215"/>
                </a:lnTo>
                <a:close/>
                <a:moveTo>
                  <a:pt x="465" y="179"/>
                </a:moveTo>
                <a:lnTo>
                  <a:pt x="413" y="179"/>
                </a:lnTo>
                <a:lnTo>
                  <a:pt x="461" y="153"/>
                </a:lnTo>
                <a:lnTo>
                  <a:pt x="465" y="153"/>
                </a:lnTo>
                <a:lnTo>
                  <a:pt x="465" y="179"/>
                </a:lnTo>
                <a:close/>
                <a:moveTo>
                  <a:pt x="527" y="349"/>
                </a:moveTo>
                <a:lnTo>
                  <a:pt x="475" y="349"/>
                </a:lnTo>
                <a:lnTo>
                  <a:pt x="475" y="329"/>
                </a:lnTo>
                <a:lnTo>
                  <a:pt x="527" y="329"/>
                </a:lnTo>
                <a:lnTo>
                  <a:pt x="527" y="349"/>
                </a:lnTo>
                <a:close/>
                <a:moveTo>
                  <a:pt x="527" y="319"/>
                </a:moveTo>
                <a:lnTo>
                  <a:pt x="475" y="319"/>
                </a:lnTo>
                <a:lnTo>
                  <a:pt x="475" y="293"/>
                </a:lnTo>
                <a:lnTo>
                  <a:pt x="527" y="293"/>
                </a:lnTo>
                <a:lnTo>
                  <a:pt x="527" y="319"/>
                </a:lnTo>
                <a:close/>
                <a:moveTo>
                  <a:pt x="527" y="285"/>
                </a:moveTo>
                <a:lnTo>
                  <a:pt x="475" y="285"/>
                </a:lnTo>
                <a:lnTo>
                  <a:pt x="475" y="259"/>
                </a:lnTo>
                <a:lnTo>
                  <a:pt x="527" y="259"/>
                </a:lnTo>
                <a:lnTo>
                  <a:pt x="527" y="285"/>
                </a:lnTo>
                <a:close/>
                <a:moveTo>
                  <a:pt x="527" y="249"/>
                </a:moveTo>
                <a:lnTo>
                  <a:pt x="475" y="249"/>
                </a:lnTo>
                <a:lnTo>
                  <a:pt x="475" y="223"/>
                </a:lnTo>
                <a:lnTo>
                  <a:pt x="527" y="223"/>
                </a:lnTo>
                <a:lnTo>
                  <a:pt x="527" y="249"/>
                </a:lnTo>
                <a:close/>
                <a:moveTo>
                  <a:pt x="527" y="215"/>
                </a:moveTo>
                <a:lnTo>
                  <a:pt x="475" y="215"/>
                </a:lnTo>
                <a:lnTo>
                  <a:pt x="475" y="189"/>
                </a:lnTo>
                <a:lnTo>
                  <a:pt x="527" y="189"/>
                </a:lnTo>
                <a:lnTo>
                  <a:pt x="527" y="215"/>
                </a:lnTo>
                <a:close/>
                <a:moveTo>
                  <a:pt x="527" y="179"/>
                </a:moveTo>
                <a:lnTo>
                  <a:pt x="475" y="179"/>
                </a:lnTo>
                <a:lnTo>
                  <a:pt x="475" y="153"/>
                </a:lnTo>
                <a:lnTo>
                  <a:pt x="527" y="153"/>
                </a:lnTo>
                <a:lnTo>
                  <a:pt x="527" y="179"/>
                </a:lnTo>
                <a:close/>
                <a:moveTo>
                  <a:pt x="527" y="145"/>
                </a:moveTo>
                <a:lnTo>
                  <a:pt x="475" y="145"/>
                </a:lnTo>
                <a:lnTo>
                  <a:pt x="523" y="119"/>
                </a:lnTo>
                <a:lnTo>
                  <a:pt x="527" y="119"/>
                </a:lnTo>
                <a:lnTo>
                  <a:pt x="527" y="145"/>
                </a:lnTo>
                <a:close/>
                <a:moveTo>
                  <a:pt x="591" y="349"/>
                </a:moveTo>
                <a:lnTo>
                  <a:pt x="537" y="349"/>
                </a:lnTo>
                <a:lnTo>
                  <a:pt x="537" y="329"/>
                </a:lnTo>
                <a:lnTo>
                  <a:pt x="591" y="329"/>
                </a:lnTo>
                <a:lnTo>
                  <a:pt x="591" y="349"/>
                </a:lnTo>
                <a:close/>
                <a:moveTo>
                  <a:pt x="591" y="319"/>
                </a:moveTo>
                <a:lnTo>
                  <a:pt x="537" y="319"/>
                </a:lnTo>
                <a:lnTo>
                  <a:pt x="537" y="293"/>
                </a:lnTo>
                <a:lnTo>
                  <a:pt x="591" y="293"/>
                </a:lnTo>
                <a:lnTo>
                  <a:pt x="591" y="319"/>
                </a:lnTo>
                <a:close/>
                <a:moveTo>
                  <a:pt x="591" y="285"/>
                </a:moveTo>
                <a:lnTo>
                  <a:pt x="537" y="285"/>
                </a:lnTo>
                <a:lnTo>
                  <a:pt x="537" y="259"/>
                </a:lnTo>
                <a:lnTo>
                  <a:pt x="591" y="259"/>
                </a:lnTo>
                <a:lnTo>
                  <a:pt x="591" y="285"/>
                </a:lnTo>
                <a:close/>
                <a:moveTo>
                  <a:pt x="591" y="249"/>
                </a:moveTo>
                <a:lnTo>
                  <a:pt x="537" y="249"/>
                </a:lnTo>
                <a:lnTo>
                  <a:pt x="537" y="223"/>
                </a:lnTo>
                <a:lnTo>
                  <a:pt x="591" y="223"/>
                </a:lnTo>
                <a:lnTo>
                  <a:pt x="591" y="249"/>
                </a:lnTo>
                <a:close/>
                <a:moveTo>
                  <a:pt x="591" y="215"/>
                </a:moveTo>
                <a:lnTo>
                  <a:pt x="537" y="215"/>
                </a:lnTo>
                <a:lnTo>
                  <a:pt x="537" y="189"/>
                </a:lnTo>
                <a:lnTo>
                  <a:pt x="591" y="189"/>
                </a:lnTo>
                <a:lnTo>
                  <a:pt x="591" y="215"/>
                </a:lnTo>
                <a:close/>
                <a:moveTo>
                  <a:pt x="591" y="179"/>
                </a:moveTo>
                <a:lnTo>
                  <a:pt x="537" y="179"/>
                </a:lnTo>
                <a:lnTo>
                  <a:pt x="537" y="153"/>
                </a:lnTo>
                <a:lnTo>
                  <a:pt x="591" y="153"/>
                </a:lnTo>
                <a:lnTo>
                  <a:pt x="591" y="179"/>
                </a:lnTo>
                <a:close/>
                <a:moveTo>
                  <a:pt x="591" y="145"/>
                </a:moveTo>
                <a:lnTo>
                  <a:pt x="537" y="145"/>
                </a:lnTo>
                <a:lnTo>
                  <a:pt x="537" y="119"/>
                </a:lnTo>
                <a:lnTo>
                  <a:pt x="591" y="119"/>
                </a:lnTo>
                <a:lnTo>
                  <a:pt x="591" y="145"/>
                </a:lnTo>
                <a:close/>
                <a:moveTo>
                  <a:pt x="591" y="109"/>
                </a:moveTo>
                <a:lnTo>
                  <a:pt x="537" y="109"/>
                </a:lnTo>
                <a:lnTo>
                  <a:pt x="591" y="79"/>
                </a:lnTo>
                <a:lnTo>
                  <a:pt x="591" y="10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nvGrpSpPr>
          <p:cNvPr id="65" name="Group 77">
            <a:extLst>
              <a:ext uri="{FF2B5EF4-FFF2-40B4-BE49-F238E27FC236}">
                <a16:creationId xmlns:a16="http://schemas.microsoft.com/office/drawing/2014/main" id="{1DA9FDD6-32C6-429E-9B8F-8824BE3A1472}"/>
              </a:ext>
            </a:extLst>
          </p:cNvPr>
          <p:cNvGrpSpPr/>
          <p:nvPr/>
        </p:nvGrpSpPr>
        <p:grpSpPr>
          <a:xfrm>
            <a:off x="523478" y="3247489"/>
            <a:ext cx="778871" cy="395660"/>
            <a:chOff x="5537201" y="1471960"/>
            <a:chExt cx="1357312" cy="738188"/>
          </a:xfrm>
          <a:solidFill>
            <a:schemeClr val="bg1"/>
          </a:solidFill>
        </p:grpSpPr>
        <p:sp>
          <p:nvSpPr>
            <p:cNvPr id="66" name="Freeform 82">
              <a:extLst>
                <a:ext uri="{FF2B5EF4-FFF2-40B4-BE49-F238E27FC236}">
                  <a16:creationId xmlns:a16="http://schemas.microsoft.com/office/drawing/2014/main" id="{B6DE9093-2290-4478-91BD-52BA35FAAA08}"/>
                </a:ext>
              </a:extLst>
            </p:cNvPr>
            <p:cNvSpPr>
              <a:spLocks noEditPoints="1"/>
            </p:cNvSpPr>
            <p:nvPr/>
          </p:nvSpPr>
          <p:spPr bwMode="auto">
            <a:xfrm>
              <a:off x="5537201" y="1538635"/>
              <a:ext cx="995363" cy="671513"/>
            </a:xfrm>
            <a:custGeom>
              <a:avLst/>
              <a:gdLst/>
              <a:ahLst/>
              <a:cxnLst>
                <a:cxn ang="0">
                  <a:pos x="275" y="0"/>
                </a:cxn>
                <a:cxn ang="0">
                  <a:pos x="207" y="222"/>
                </a:cxn>
                <a:cxn ang="0">
                  <a:pos x="128" y="0"/>
                </a:cxn>
                <a:cxn ang="0">
                  <a:pos x="58" y="222"/>
                </a:cxn>
                <a:cxn ang="0">
                  <a:pos x="0" y="423"/>
                </a:cxn>
                <a:cxn ang="0">
                  <a:pos x="627" y="222"/>
                </a:cxn>
                <a:cxn ang="0">
                  <a:pos x="235" y="332"/>
                </a:cxn>
                <a:cxn ang="0">
                  <a:pos x="317" y="381"/>
                </a:cxn>
                <a:cxn ang="0">
                  <a:pos x="235" y="332"/>
                </a:cxn>
                <a:cxn ang="0">
                  <a:pos x="140" y="381"/>
                </a:cxn>
                <a:cxn ang="0">
                  <a:pos x="223" y="332"/>
                </a:cxn>
                <a:cxn ang="0">
                  <a:pos x="331" y="332"/>
                </a:cxn>
                <a:cxn ang="0">
                  <a:pos x="413" y="381"/>
                </a:cxn>
                <a:cxn ang="0">
                  <a:pos x="331" y="332"/>
                </a:cxn>
                <a:cxn ang="0">
                  <a:pos x="331" y="262"/>
                </a:cxn>
                <a:cxn ang="0">
                  <a:pos x="413" y="310"/>
                </a:cxn>
                <a:cxn ang="0">
                  <a:pos x="425" y="332"/>
                </a:cxn>
                <a:cxn ang="0">
                  <a:pos x="507" y="381"/>
                </a:cxn>
                <a:cxn ang="0">
                  <a:pos x="425" y="332"/>
                </a:cxn>
                <a:cxn ang="0">
                  <a:pos x="425" y="262"/>
                </a:cxn>
                <a:cxn ang="0">
                  <a:pos x="507" y="310"/>
                </a:cxn>
                <a:cxn ang="0">
                  <a:pos x="317" y="262"/>
                </a:cxn>
                <a:cxn ang="0">
                  <a:pos x="235" y="310"/>
                </a:cxn>
                <a:cxn ang="0">
                  <a:pos x="317" y="262"/>
                </a:cxn>
                <a:cxn ang="0">
                  <a:pos x="223" y="310"/>
                </a:cxn>
                <a:cxn ang="0">
                  <a:pos x="140" y="262"/>
                </a:cxn>
                <a:cxn ang="0">
                  <a:pos x="62" y="262"/>
                </a:cxn>
                <a:cxn ang="0">
                  <a:pos x="126" y="310"/>
                </a:cxn>
                <a:cxn ang="0">
                  <a:pos x="62" y="262"/>
                </a:cxn>
                <a:cxn ang="0">
                  <a:pos x="126" y="332"/>
                </a:cxn>
                <a:cxn ang="0">
                  <a:pos x="62" y="381"/>
                </a:cxn>
                <a:cxn ang="0">
                  <a:pos x="583" y="381"/>
                </a:cxn>
                <a:cxn ang="0">
                  <a:pos x="521" y="332"/>
                </a:cxn>
                <a:cxn ang="0">
                  <a:pos x="583" y="381"/>
                </a:cxn>
                <a:cxn ang="0">
                  <a:pos x="521" y="310"/>
                </a:cxn>
                <a:cxn ang="0">
                  <a:pos x="583" y="262"/>
                </a:cxn>
              </a:cxnLst>
              <a:rect l="0" t="0" r="r" b="b"/>
              <a:pathLst>
                <a:path w="627" h="423">
                  <a:moveTo>
                    <a:pt x="275" y="222"/>
                  </a:moveTo>
                  <a:lnTo>
                    <a:pt x="275" y="0"/>
                  </a:lnTo>
                  <a:lnTo>
                    <a:pt x="207" y="0"/>
                  </a:lnTo>
                  <a:lnTo>
                    <a:pt x="207" y="222"/>
                  </a:lnTo>
                  <a:lnTo>
                    <a:pt x="128" y="222"/>
                  </a:lnTo>
                  <a:lnTo>
                    <a:pt x="128" y="0"/>
                  </a:lnTo>
                  <a:lnTo>
                    <a:pt x="58" y="0"/>
                  </a:lnTo>
                  <a:lnTo>
                    <a:pt x="58" y="222"/>
                  </a:lnTo>
                  <a:lnTo>
                    <a:pt x="0" y="222"/>
                  </a:lnTo>
                  <a:lnTo>
                    <a:pt x="0" y="423"/>
                  </a:lnTo>
                  <a:lnTo>
                    <a:pt x="627" y="423"/>
                  </a:lnTo>
                  <a:lnTo>
                    <a:pt x="627" y="222"/>
                  </a:lnTo>
                  <a:lnTo>
                    <a:pt x="275" y="222"/>
                  </a:lnTo>
                  <a:close/>
                  <a:moveTo>
                    <a:pt x="235" y="332"/>
                  </a:moveTo>
                  <a:lnTo>
                    <a:pt x="317" y="332"/>
                  </a:lnTo>
                  <a:lnTo>
                    <a:pt x="317" y="381"/>
                  </a:lnTo>
                  <a:lnTo>
                    <a:pt x="235" y="381"/>
                  </a:lnTo>
                  <a:lnTo>
                    <a:pt x="235" y="332"/>
                  </a:lnTo>
                  <a:close/>
                  <a:moveTo>
                    <a:pt x="223" y="381"/>
                  </a:moveTo>
                  <a:lnTo>
                    <a:pt x="140" y="381"/>
                  </a:lnTo>
                  <a:lnTo>
                    <a:pt x="140" y="332"/>
                  </a:lnTo>
                  <a:lnTo>
                    <a:pt x="223" y="332"/>
                  </a:lnTo>
                  <a:lnTo>
                    <a:pt x="223" y="381"/>
                  </a:lnTo>
                  <a:close/>
                  <a:moveTo>
                    <a:pt x="331" y="332"/>
                  </a:moveTo>
                  <a:lnTo>
                    <a:pt x="413" y="332"/>
                  </a:lnTo>
                  <a:lnTo>
                    <a:pt x="413" y="381"/>
                  </a:lnTo>
                  <a:lnTo>
                    <a:pt x="331" y="381"/>
                  </a:lnTo>
                  <a:lnTo>
                    <a:pt x="331" y="332"/>
                  </a:lnTo>
                  <a:close/>
                  <a:moveTo>
                    <a:pt x="331" y="310"/>
                  </a:moveTo>
                  <a:lnTo>
                    <a:pt x="331" y="262"/>
                  </a:lnTo>
                  <a:lnTo>
                    <a:pt x="413" y="262"/>
                  </a:lnTo>
                  <a:lnTo>
                    <a:pt x="413" y="310"/>
                  </a:lnTo>
                  <a:lnTo>
                    <a:pt x="331" y="310"/>
                  </a:lnTo>
                  <a:close/>
                  <a:moveTo>
                    <a:pt x="425" y="332"/>
                  </a:moveTo>
                  <a:lnTo>
                    <a:pt x="507" y="332"/>
                  </a:lnTo>
                  <a:lnTo>
                    <a:pt x="507" y="381"/>
                  </a:lnTo>
                  <a:lnTo>
                    <a:pt x="425" y="381"/>
                  </a:lnTo>
                  <a:lnTo>
                    <a:pt x="425" y="332"/>
                  </a:lnTo>
                  <a:close/>
                  <a:moveTo>
                    <a:pt x="425" y="310"/>
                  </a:moveTo>
                  <a:lnTo>
                    <a:pt x="425" y="262"/>
                  </a:lnTo>
                  <a:lnTo>
                    <a:pt x="507" y="262"/>
                  </a:lnTo>
                  <a:lnTo>
                    <a:pt x="507" y="310"/>
                  </a:lnTo>
                  <a:lnTo>
                    <a:pt x="425" y="310"/>
                  </a:lnTo>
                  <a:close/>
                  <a:moveTo>
                    <a:pt x="317" y="262"/>
                  </a:moveTo>
                  <a:lnTo>
                    <a:pt x="317" y="310"/>
                  </a:lnTo>
                  <a:lnTo>
                    <a:pt x="235" y="310"/>
                  </a:lnTo>
                  <a:lnTo>
                    <a:pt x="235" y="262"/>
                  </a:lnTo>
                  <a:lnTo>
                    <a:pt x="317" y="262"/>
                  </a:lnTo>
                  <a:close/>
                  <a:moveTo>
                    <a:pt x="223" y="262"/>
                  </a:moveTo>
                  <a:lnTo>
                    <a:pt x="223" y="310"/>
                  </a:lnTo>
                  <a:lnTo>
                    <a:pt x="140" y="310"/>
                  </a:lnTo>
                  <a:lnTo>
                    <a:pt x="140" y="262"/>
                  </a:lnTo>
                  <a:lnTo>
                    <a:pt x="223" y="262"/>
                  </a:lnTo>
                  <a:close/>
                  <a:moveTo>
                    <a:pt x="62" y="262"/>
                  </a:moveTo>
                  <a:lnTo>
                    <a:pt x="126" y="262"/>
                  </a:lnTo>
                  <a:lnTo>
                    <a:pt x="126" y="310"/>
                  </a:lnTo>
                  <a:lnTo>
                    <a:pt x="62" y="310"/>
                  </a:lnTo>
                  <a:lnTo>
                    <a:pt x="62" y="262"/>
                  </a:lnTo>
                  <a:close/>
                  <a:moveTo>
                    <a:pt x="62" y="332"/>
                  </a:moveTo>
                  <a:lnTo>
                    <a:pt x="126" y="332"/>
                  </a:lnTo>
                  <a:lnTo>
                    <a:pt x="126" y="381"/>
                  </a:lnTo>
                  <a:lnTo>
                    <a:pt x="62" y="381"/>
                  </a:lnTo>
                  <a:lnTo>
                    <a:pt x="62" y="332"/>
                  </a:lnTo>
                  <a:close/>
                  <a:moveTo>
                    <a:pt x="583" y="381"/>
                  </a:moveTo>
                  <a:lnTo>
                    <a:pt x="521" y="381"/>
                  </a:lnTo>
                  <a:lnTo>
                    <a:pt x="521" y="332"/>
                  </a:lnTo>
                  <a:lnTo>
                    <a:pt x="583" y="332"/>
                  </a:lnTo>
                  <a:lnTo>
                    <a:pt x="583" y="381"/>
                  </a:lnTo>
                  <a:close/>
                  <a:moveTo>
                    <a:pt x="583" y="310"/>
                  </a:moveTo>
                  <a:lnTo>
                    <a:pt x="521" y="310"/>
                  </a:lnTo>
                  <a:lnTo>
                    <a:pt x="521" y="262"/>
                  </a:lnTo>
                  <a:lnTo>
                    <a:pt x="583" y="262"/>
                  </a:lnTo>
                  <a:lnTo>
                    <a:pt x="583" y="3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7" name="Freeform 83">
              <a:extLst>
                <a:ext uri="{FF2B5EF4-FFF2-40B4-BE49-F238E27FC236}">
                  <a16:creationId xmlns:a16="http://schemas.microsoft.com/office/drawing/2014/main" id="{891F250B-0323-4A8F-9656-B4E6DD9A6701}"/>
                </a:ext>
              </a:extLst>
            </p:cNvPr>
            <p:cNvSpPr>
              <a:spLocks noEditPoints="1"/>
            </p:cNvSpPr>
            <p:nvPr/>
          </p:nvSpPr>
          <p:spPr bwMode="auto">
            <a:xfrm>
              <a:off x="6291263" y="1548160"/>
              <a:ext cx="603250" cy="661988"/>
            </a:xfrm>
            <a:custGeom>
              <a:avLst/>
              <a:gdLst/>
              <a:ahLst/>
              <a:cxnLst>
                <a:cxn ang="0">
                  <a:pos x="163" y="16"/>
                </a:cxn>
                <a:cxn ang="0">
                  <a:pos x="163" y="0"/>
                </a:cxn>
                <a:cxn ang="0">
                  <a:pos x="22" y="0"/>
                </a:cxn>
                <a:cxn ang="0">
                  <a:pos x="22" y="16"/>
                </a:cxn>
                <a:cxn ang="0">
                  <a:pos x="0" y="16"/>
                </a:cxn>
                <a:cxn ang="0">
                  <a:pos x="0" y="101"/>
                </a:cxn>
                <a:cxn ang="0">
                  <a:pos x="83" y="101"/>
                </a:cxn>
                <a:cxn ang="0">
                  <a:pos x="83" y="208"/>
                </a:cxn>
                <a:cxn ang="0">
                  <a:pos x="99" y="208"/>
                </a:cxn>
                <a:cxn ang="0">
                  <a:pos x="99" y="181"/>
                </a:cxn>
                <a:cxn ang="0">
                  <a:pos x="100" y="181"/>
                </a:cxn>
                <a:cxn ang="0">
                  <a:pos x="132" y="138"/>
                </a:cxn>
                <a:cxn ang="0">
                  <a:pos x="164" y="181"/>
                </a:cxn>
                <a:cxn ang="0">
                  <a:pos x="164" y="181"/>
                </a:cxn>
                <a:cxn ang="0">
                  <a:pos x="164" y="208"/>
                </a:cxn>
                <a:cxn ang="0">
                  <a:pos x="190" y="208"/>
                </a:cxn>
                <a:cxn ang="0">
                  <a:pos x="190" y="16"/>
                </a:cxn>
                <a:cxn ang="0">
                  <a:pos x="163" y="16"/>
                </a:cxn>
                <a:cxn ang="0">
                  <a:pos x="115" y="28"/>
                </a:cxn>
                <a:cxn ang="0">
                  <a:pos x="115" y="51"/>
                </a:cxn>
                <a:cxn ang="0">
                  <a:pos x="67" y="51"/>
                </a:cxn>
                <a:cxn ang="0">
                  <a:pos x="67" y="28"/>
                </a:cxn>
                <a:cxn ang="0">
                  <a:pos x="115" y="28"/>
                </a:cxn>
                <a:cxn ang="0">
                  <a:pos x="16" y="28"/>
                </a:cxn>
                <a:cxn ang="0">
                  <a:pos x="60" y="28"/>
                </a:cxn>
                <a:cxn ang="0">
                  <a:pos x="60" y="51"/>
                </a:cxn>
                <a:cxn ang="0">
                  <a:pos x="16" y="51"/>
                </a:cxn>
                <a:cxn ang="0">
                  <a:pos x="16" y="28"/>
                </a:cxn>
                <a:cxn ang="0">
                  <a:pos x="16" y="68"/>
                </a:cxn>
                <a:cxn ang="0">
                  <a:pos x="60" y="68"/>
                </a:cxn>
                <a:cxn ang="0">
                  <a:pos x="60" y="91"/>
                </a:cxn>
                <a:cxn ang="0">
                  <a:pos x="16" y="91"/>
                </a:cxn>
                <a:cxn ang="0">
                  <a:pos x="16" y="68"/>
                </a:cxn>
                <a:cxn ang="0">
                  <a:pos x="67" y="91"/>
                </a:cxn>
                <a:cxn ang="0">
                  <a:pos x="67" y="68"/>
                </a:cxn>
                <a:cxn ang="0">
                  <a:pos x="115" y="68"/>
                </a:cxn>
                <a:cxn ang="0">
                  <a:pos x="115" y="91"/>
                </a:cxn>
                <a:cxn ang="0">
                  <a:pos x="67" y="91"/>
                </a:cxn>
                <a:cxn ang="0">
                  <a:pos x="171" y="91"/>
                </a:cxn>
                <a:cxn ang="0">
                  <a:pos x="122" y="91"/>
                </a:cxn>
                <a:cxn ang="0">
                  <a:pos x="122" y="68"/>
                </a:cxn>
                <a:cxn ang="0">
                  <a:pos x="171" y="68"/>
                </a:cxn>
                <a:cxn ang="0">
                  <a:pos x="171" y="91"/>
                </a:cxn>
                <a:cxn ang="0">
                  <a:pos x="171" y="51"/>
                </a:cxn>
                <a:cxn ang="0">
                  <a:pos x="122" y="51"/>
                </a:cxn>
                <a:cxn ang="0">
                  <a:pos x="122" y="28"/>
                </a:cxn>
                <a:cxn ang="0">
                  <a:pos x="171" y="28"/>
                </a:cxn>
                <a:cxn ang="0">
                  <a:pos x="171" y="51"/>
                </a:cxn>
              </a:cxnLst>
              <a:rect l="0" t="0" r="r" b="b"/>
              <a:pathLst>
                <a:path w="190" h="208">
                  <a:moveTo>
                    <a:pt x="163" y="16"/>
                  </a:moveTo>
                  <a:cubicBezTo>
                    <a:pt x="163" y="0"/>
                    <a:pt x="163" y="0"/>
                    <a:pt x="163" y="0"/>
                  </a:cubicBezTo>
                  <a:cubicBezTo>
                    <a:pt x="22" y="0"/>
                    <a:pt x="22" y="0"/>
                    <a:pt x="22" y="0"/>
                  </a:cubicBezTo>
                  <a:cubicBezTo>
                    <a:pt x="22" y="16"/>
                    <a:pt x="22" y="16"/>
                    <a:pt x="22" y="16"/>
                  </a:cubicBezTo>
                  <a:cubicBezTo>
                    <a:pt x="0" y="16"/>
                    <a:pt x="0" y="16"/>
                    <a:pt x="0" y="16"/>
                  </a:cubicBezTo>
                  <a:cubicBezTo>
                    <a:pt x="0" y="101"/>
                    <a:pt x="0" y="101"/>
                    <a:pt x="0" y="101"/>
                  </a:cubicBezTo>
                  <a:cubicBezTo>
                    <a:pt x="83" y="101"/>
                    <a:pt x="83" y="101"/>
                    <a:pt x="83" y="101"/>
                  </a:cubicBezTo>
                  <a:cubicBezTo>
                    <a:pt x="83" y="208"/>
                    <a:pt x="83" y="208"/>
                    <a:pt x="83" y="208"/>
                  </a:cubicBezTo>
                  <a:cubicBezTo>
                    <a:pt x="99" y="208"/>
                    <a:pt x="99" y="208"/>
                    <a:pt x="99" y="208"/>
                  </a:cubicBezTo>
                  <a:cubicBezTo>
                    <a:pt x="99" y="181"/>
                    <a:pt x="99" y="181"/>
                    <a:pt x="99" y="181"/>
                  </a:cubicBezTo>
                  <a:cubicBezTo>
                    <a:pt x="100" y="181"/>
                    <a:pt x="100" y="181"/>
                    <a:pt x="100" y="181"/>
                  </a:cubicBezTo>
                  <a:cubicBezTo>
                    <a:pt x="101" y="157"/>
                    <a:pt x="115" y="138"/>
                    <a:pt x="132" y="138"/>
                  </a:cubicBezTo>
                  <a:cubicBezTo>
                    <a:pt x="149" y="138"/>
                    <a:pt x="163" y="157"/>
                    <a:pt x="164" y="181"/>
                  </a:cubicBezTo>
                  <a:cubicBezTo>
                    <a:pt x="164" y="181"/>
                    <a:pt x="164" y="181"/>
                    <a:pt x="164" y="181"/>
                  </a:cubicBezTo>
                  <a:cubicBezTo>
                    <a:pt x="164" y="208"/>
                    <a:pt x="164" y="208"/>
                    <a:pt x="164" y="208"/>
                  </a:cubicBezTo>
                  <a:cubicBezTo>
                    <a:pt x="190" y="208"/>
                    <a:pt x="190" y="208"/>
                    <a:pt x="190" y="208"/>
                  </a:cubicBezTo>
                  <a:cubicBezTo>
                    <a:pt x="190" y="16"/>
                    <a:pt x="190" y="16"/>
                    <a:pt x="190" y="16"/>
                  </a:cubicBezTo>
                  <a:lnTo>
                    <a:pt x="163" y="16"/>
                  </a:lnTo>
                  <a:close/>
                  <a:moveTo>
                    <a:pt x="115" y="28"/>
                  </a:moveTo>
                  <a:cubicBezTo>
                    <a:pt x="115" y="51"/>
                    <a:pt x="115" y="51"/>
                    <a:pt x="115" y="51"/>
                  </a:cubicBezTo>
                  <a:cubicBezTo>
                    <a:pt x="67" y="51"/>
                    <a:pt x="67" y="51"/>
                    <a:pt x="67" y="51"/>
                  </a:cubicBezTo>
                  <a:cubicBezTo>
                    <a:pt x="67" y="28"/>
                    <a:pt x="67" y="28"/>
                    <a:pt x="67" y="28"/>
                  </a:cubicBezTo>
                  <a:lnTo>
                    <a:pt x="115" y="28"/>
                  </a:lnTo>
                  <a:close/>
                  <a:moveTo>
                    <a:pt x="16" y="28"/>
                  </a:moveTo>
                  <a:cubicBezTo>
                    <a:pt x="60" y="28"/>
                    <a:pt x="60" y="28"/>
                    <a:pt x="60" y="28"/>
                  </a:cubicBezTo>
                  <a:cubicBezTo>
                    <a:pt x="60" y="51"/>
                    <a:pt x="60" y="51"/>
                    <a:pt x="60" y="51"/>
                  </a:cubicBezTo>
                  <a:cubicBezTo>
                    <a:pt x="16" y="51"/>
                    <a:pt x="16" y="51"/>
                    <a:pt x="16" y="51"/>
                  </a:cubicBezTo>
                  <a:lnTo>
                    <a:pt x="16" y="28"/>
                  </a:lnTo>
                  <a:close/>
                  <a:moveTo>
                    <a:pt x="16" y="68"/>
                  </a:moveTo>
                  <a:cubicBezTo>
                    <a:pt x="60" y="68"/>
                    <a:pt x="60" y="68"/>
                    <a:pt x="60" y="68"/>
                  </a:cubicBezTo>
                  <a:cubicBezTo>
                    <a:pt x="60" y="91"/>
                    <a:pt x="60" y="91"/>
                    <a:pt x="60" y="91"/>
                  </a:cubicBezTo>
                  <a:cubicBezTo>
                    <a:pt x="16" y="91"/>
                    <a:pt x="16" y="91"/>
                    <a:pt x="16" y="91"/>
                  </a:cubicBezTo>
                  <a:lnTo>
                    <a:pt x="16" y="68"/>
                  </a:lnTo>
                  <a:close/>
                  <a:moveTo>
                    <a:pt x="67" y="91"/>
                  </a:moveTo>
                  <a:cubicBezTo>
                    <a:pt x="67" y="68"/>
                    <a:pt x="67" y="68"/>
                    <a:pt x="67" y="68"/>
                  </a:cubicBezTo>
                  <a:cubicBezTo>
                    <a:pt x="115" y="68"/>
                    <a:pt x="115" y="68"/>
                    <a:pt x="115" y="68"/>
                  </a:cubicBezTo>
                  <a:cubicBezTo>
                    <a:pt x="115" y="91"/>
                    <a:pt x="115" y="91"/>
                    <a:pt x="115" y="91"/>
                  </a:cubicBezTo>
                  <a:lnTo>
                    <a:pt x="67" y="91"/>
                  </a:lnTo>
                  <a:close/>
                  <a:moveTo>
                    <a:pt x="171" y="91"/>
                  </a:moveTo>
                  <a:cubicBezTo>
                    <a:pt x="122" y="91"/>
                    <a:pt x="122" y="91"/>
                    <a:pt x="122" y="91"/>
                  </a:cubicBezTo>
                  <a:cubicBezTo>
                    <a:pt x="122" y="68"/>
                    <a:pt x="122" y="68"/>
                    <a:pt x="122" y="68"/>
                  </a:cubicBezTo>
                  <a:cubicBezTo>
                    <a:pt x="171" y="68"/>
                    <a:pt x="171" y="68"/>
                    <a:pt x="171" y="68"/>
                  </a:cubicBezTo>
                  <a:lnTo>
                    <a:pt x="171" y="91"/>
                  </a:lnTo>
                  <a:close/>
                  <a:moveTo>
                    <a:pt x="171" y="51"/>
                  </a:moveTo>
                  <a:cubicBezTo>
                    <a:pt x="122" y="51"/>
                    <a:pt x="122" y="51"/>
                    <a:pt x="122" y="51"/>
                  </a:cubicBezTo>
                  <a:cubicBezTo>
                    <a:pt x="122" y="28"/>
                    <a:pt x="122" y="28"/>
                    <a:pt x="122" y="28"/>
                  </a:cubicBezTo>
                  <a:cubicBezTo>
                    <a:pt x="171" y="28"/>
                    <a:pt x="171" y="28"/>
                    <a:pt x="171" y="28"/>
                  </a:cubicBezTo>
                  <a:lnTo>
                    <a:pt x="171"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8" name="Rectangle 84">
              <a:extLst>
                <a:ext uri="{FF2B5EF4-FFF2-40B4-BE49-F238E27FC236}">
                  <a16:creationId xmlns:a16="http://schemas.microsoft.com/office/drawing/2014/main" id="{A2056B1A-047B-478C-89A0-A281A35E2E24}"/>
                </a:ext>
              </a:extLst>
            </p:cNvPr>
            <p:cNvSpPr>
              <a:spLocks noChangeArrowheads="1"/>
            </p:cNvSpPr>
            <p:nvPr/>
          </p:nvSpPr>
          <p:spPr bwMode="auto">
            <a:xfrm>
              <a:off x="5619751" y="1471960"/>
              <a:ext cx="12700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9" name="Rectangle 85">
              <a:extLst>
                <a:ext uri="{FF2B5EF4-FFF2-40B4-BE49-F238E27FC236}">
                  <a16:creationId xmlns:a16="http://schemas.microsoft.com/office/drawing/2014/main" id="{BC25BE20-045E-44B7-BC33-19FC319F67EE}"/>
                </a:ext>
              </a:extLst>
            </p:cNvPr>
            <p:cNvSpPr>
              <a:spLocks noChangeArrowheads="1"/>
            </p:cNvSpPr>
            <p:nvPr/>
          </p:nvSpPr>
          <p:spPr bwMode="auto">
            <a:xfrm>
              <a:off x="5856288" y="1471960"/>
              <a:ext cx="13017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76" name="Group 69">
            <a:extLst>
              <a:ext uri="{FF2B5EF4-FFF2-40B4-BE49-F238E27FC236}">
                <a16:creationId xmlns:a16="http://schemas.microsoft.com/office/drawing/2014/main" id="{B6D186AC-4DE0-4A89-A743-20BF1CEC98FC}"/>
              </a:ext>
            </a:extLst>
          </p:cNvPr>
          <p:cNvGrpSpPr/>
          <p:nvPr/>
        </p:nvGrpSpPr>
        <p:grpSpPr>
          <a:xfrm>
            <a:off x="5171770" y="3579103"/>
            <a:ext cx="249710" cy="400110"/>
            <a:chOff x="3724275" y="3135313"/>
            <a:chExt cx="609600" cy="1243012"/>
          </a:xfrm>
          <a:solidFill>
            <a:schemeClr val="bg1"/>
          </a:solidFill>
        </p:grpSpPr>
        <p:sp>
          <p:nvSpPr>
            <p:cNvPr id="77" name="Freeform 23">
              <a:extLst>
                <a:ext uri="{FF2B5EF4-FFF2-40B4-BE49-F238E27FC236}">
                  <a16:creationId xmlns:a16="http://schemas.microsoft.com/office/drawing/2014/main" id="{625E26CE-5EA9-483D-AC6E-FA48B40CE862}"/>
                </a:ext>
              </a:extLst>
            </p:cNvPr>
            <p:cNvSpPr>
              <a:spLocks/>
            </p:cNvSpPr>
            <p:nvPr/>
          </p:nvSpPr>
          <p:spPr bwMode="auto">
            <a:xfrm>
              <a:off x="3724275" y="3538538"/>
              <a:ext cx="311150" cy="311150"/>
            </a:xfrm>
            <a:custGeom>
              <a:avLst/>
              <a:gdLst/>
              <a:ahLst/>
              <a:cxnLst>
                <a:cxn ang="0">
                  <a:pos x="153" y="187"/>
                </a:cxn>
                <a:cxn ang="0">
                  <a:pos x="113" y="149"/>
                </a:cxn>
                <a:cxn ang="0">
                  <a:pos x="124" y="120"/>
                </a:cxn>
                <a:cxn ang="0">
                  <a:pos x="151" y="107"/>
                </a:cxn>
                <a:cxn ang="0">
                  <a:pos x="228" y="87"/>
                </a:cxn>
                <a:cxn ang="0">
                  <a:pos x="228" y="16"/>
                </a:cxn>
                <a:cxn ang="0">
                  <a:pos x="212" y="0"/>
                </a:cxn>
                <a:cxn ang="0">
                  <a:pos x="16" y="0"/>
                </a:cxn>
                <a:cxn ang="0">
                  <a:pos x="0" y="16"/>
                </a:cxn>
                <a:cxn ang="0">
                  <a:pos x="0" y="212"/>
                </a:cxn>
                <a:cxn ang="0">
                  <a:pos x="16" y="228"/>
                </a:cxn>
                <a:cxn ang="0">
                  <a:pos x="212" y="228"/>
                </a:cxn>
                <a:cxn ang="0">
                  <a:pos x="228" y="212"/>
                </a:cxn>
                <a:cxn ang="0">
                  <a:pos x="228" y="174"/>
                </a:cxn>
                <a:cxn ang="0">
                  <a:pos x="155" y="187"/>
                </a:cxn>
                <a:cxn ang="0">
                  <a:pos x="153" y="187"/>
                </a:cxn>
              </a:cxnLst>
              <a:rect l="0" t="0" r="r" b="b"/>
              <a:pathLst>
                <a:path w="228" h="228">
                  <a:moveTo>
                    <a:pt x="153" y="187"/>
                  </a:moveTo>
                  <a:cubicBezTo>
                    <a:pt x="131" y="187"/>
                    <a:pt x="114" y="170"/>
                    <a:pt x="113" y="149"/>
                  </a:cubicBezTo>
                  <a:cubicBezTo>
                    <a:pt x="113" y="138"/>
                    <a:pt x="116" y="128"/>
                    <a:pt x="124" y="120"/>
                  </a:cubicBezTo>
                  <a:cubicBezTo>
                    <a:pt x="131" y="112"/>
                    <a:pt x="141" y="107"/>
                    <a:pt x="151" y="107"/>
                  </a:cubicBezTo>
                  <a:cubicBezTo>
                    <a:pt x="182" y="106"/>
                    <a:pt x="207" y="99"/>
                    <a:pt x="228" y="87"/>
                  </a:cubicBezTo>
                  <a:cubicBezTo>
                    <a:pt x="228" y="16"/>
                    <a:pt x="228" y="16"/>
                    <a:pt x="228" y="16"/>
                  </a:cubicBezTo>
                  <a:cubicBezTo>
                    <a:pt x="228" y="7"/>
                    <a:pt x="221" y="0"/>
                    <a:pt x="212" y="0"/>
                  </a:cubicBezTo>
                  <a:cubicBezTo>
                    <a:pt x="16" y="0"/>
                    <a:pt x="16" y="0"/>
                    <a:pt x="16" y="0"/>
                  </a:cubicBezTo>
                  <a:cubicBezTo>
                    <a:pt x="7" y="0"/>
                    <a:pt x="0" y="7"/>
                    <a:pt x="0" y="16"/>
                  </a:cubicBezTo>
                  <a:cubicBezTo>
                    <a:pt x="0" y="212"/>
                    <a:pt x="0" y="212"/>
                    <a:pt x="0" y="212"/>
                  </a:cubicBezTo>
                  <a:cubicBezTo>
                    <a:pt x="0" y="221"/>
                    <a:pt x="7" y="228"/>
                    <a:pt x="16" y="228"/>
                  </a:cubicBezTo>
                  <a:cubicBezTo>
                    <a:pt x="212" y="228"/>
                    <a:pt x="212" y="228"/>
                    <a:pt x="212" y="228"/>
                  </a:cubicBezTo>
                  <a:cubicBezTo>
                    <a:pt x="221" y="228"/>
                    <a:pt x="228" y="221"/>
                    <a:pt x="228" y="212"/>
                  </a:cubicBezTo>
                  <a:cubicBezTo>
                    <a:pt x="228" y="174"/>
                    <a:pt x="228" y="174"/>
                    <a:pt x="228" y="174"/>
                  </a:cubicBezTo>
                  <a:cubicBezTo>
                    <a:pt x="206" y="182"/>
                    <a:pt x="181" y="186"/>
                    <a:pt x="155" y="187"/>
                  </a:cubicBezTo>
                  <a:cubicBezTo>
                    <a:pt x="154" y="187"/>
                    <a:pt x="154" y="187"/>
                    <a:pt x="153" y="18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8" name="Freeform 24">
              <a:extLst>
                <a:ext uri="{FF2B5EF4-FFF2-40B4-BE49-F238E27FC236}">
                  <a16:creationId xmlns:a16="http://schemas.microsoft.com/office/drawing/2014/main" id="{353DFB29-EEEA-4755-86DD-7ADF5EC8040A}"/>
                </a:ext>
              </a:extLst>
            </p:cNvPr>
            <p:cNvSpPr>
              <a:spLocks/>
            </p:cNvSpPr>
            <p:nvPr/>
          </p:nvSpPr>
          <p:spPr bwMode="auto">
            <a:xfrm>
              <a:off x="3924300" y="3135313"/>
              <a:ext cx="271463" cy="269875"/>
            </a:xfrm>
            <a:custGeom>
              <a:avLst/>
              <a:gdLst/>
              <a:ahLst/>
              <a:cxnLst>
                <a:cxn ang="0">
                  <a:pos x="11" y="119"/>
                </a:cxn>
                <a:cxn ang="0">
                  <a:pos x="119" y="186"/>
                </a:cxn>
                <a:cxn ang="0">
                  <a:pos x="187" y="78"/>
                </a:cxn>
                <a:cxn ang="0">
                  <a:pos x="79" y="11"/>
                </a:cxn>
                <a:cxn ang="0">
                  <a:pos x="11" y="119"/>
                </a:cxn>
              </a:cxnLst>
              <a:rect l="0" t="0" r="r" b="b"/>
              <a:pathLst>
                <a:path w="198" h="198">
                  <a:moveTo>
                    <a:pt x="11" y="119"/>
                  </a:moveTo>
                  <a:cubicBezTo>
                    <a:pt x="23" y="167"/>
                    <a:pt x="71" y="198"/>
                    <a:pt x="119" y="186"/>
                  </a:cubicBezTo>
                  <a:cubicBezTo>
                    <a:pt x="168" y="175"/>
                    <a:pt x="198" y="127"/>
                    <a:pt x="187" y="78"/>
                  </a:cubicBezTo>
                  <a:cubicBezTo>
                    <a:pt x="175" y="30"/>
                    <a:pt x="127" y="0"/>
                    <a:pt x="79" y="11"/>
                  </a:cubicBezTo>
                  <a:cubicBezTo>
                    <a:pt x="30" y="22"/>
                    <a:pt x="0" y="71"/>
                    <a:pt x="11" y="1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9" name="Freeform 25">
              <a:extLst>
                <a:ext uri="{FF2B5EF4-FFF2-40B4-BE49-F238E27FC236}">
                  <a16:creationId xmlns:a16="http://schemas.microsoft.com/office/drawing/2014/main" id="{AF09ABAF-931A-4813-9747-588DBF97052E}"/>
                </a:ext>
              </a:extLst>
            </p:cNvPr>
            <p:cNvSpPr>
              <a:spLocks/>
            </p:cNvSpPr>
            <p:nvPr/>
          </p:nvSpPr>
          <p:spPr bwMode="auto">
            <a:xfrm>
              <a:off x="4079875" y="3390900"/>
              <a:ext cx="254000" cy="987425"/>
            </a:xfrm>
            <a:custGeom>
              <a:avLst/>
              <a:gdLst/>
              <a:ahLst/>
              <a:cxnLst>
                <a:cxn ang="0">
                  <a:pos x="49" y="8"/>
                </a:cxn>
                <a:cxn ang="0">
                  <a:pos x="11" y="104"/>
                </a:cxn>
                <a:cxn ang="0">
                  <a:pos x="18" y="137"/>
                </a:cxn>
                <a:cxn ang="0">
                  <a:pos x="32" y="72"/>
                </a:cxn>
                <a:cxn ang="0">
                  <a:pos x="32" y="72"/>
                </a:cxn>
                <a:cxn ang="0">
                  <a:pos x="32" y="72"/>
                </a:cxn>
                <a:cxn ang="0">
                  <a:pos x="72" y="32"/>
                </a:cxn>
                <a:cxn ang="0">
                  <a:pos x="112" y="72"/>
                </a:cxn>
                <a:cxn ang="0">
                  <a:pos x="112" y="72"/>
                </a:cxn>
                <a:cxn ang="0">
                  <a:pos x="112" y="72"/>
                </a:cxn>
                <a:cxn ang="0">
                  <a:pos x="100" y="144"/>
                </a:cxn>
                <a:cxn ang="0">
                  <a:pos x="34" y="246"/>
                </a:cxn>
                <a:cxn ang="0">
                  <a:pos x="33" y="309"/>
                </a:cxn>
                <a:cxn ang="0">
                  <a:pos x="32" y="326"/>
                </a:cxn>
                <a:cxn ang="0">
                  <a:pos x="6" y="497"/>
                </a:cxn>
                <a:cxn ang="0">
                  <a:pos x="35" y="687"/>
                </a:cxn>
                <a:cxn ang="0">
                  <a:pos x="83" y="723"/>
                </a:cxn>
                <a:cxn ang="0">
                  <a:pos x="97" y="720"/>
                </a:cxn>
                <a:cxn ang="0">
                  <a:pos x="131" y="658"/>
                </a:cxn>
                <a:cxn ang="0">
                  <a:pos x="106" y="497"/>
                </a:cxn>
                <a:cxn ang="0">
                  <a:pos x="118" y="389"/>
                </a:cxn>
                <a:cxn ang="0">
                  <a:pos x="125" y="364"/>
                </a:cxn>
                <a:cxn ang="0">
                  <a:pos x="176" y="299"/>
                </a:cxn>
                <a:cxn ang="0">
                  <a:pos x="153" y="77"/>
                </a:cxn>
                <a:cxn ang="0">
                  <a:pos x="49" y="8"/>
                </a:cxn>
              </a:cxnLst>
              <a:rect l="0" t="0" r="r" b="b"/>
              <a:pathLst>
                <a:path w="186" h="723">
                  <a:moveTo>
                    <a:pt x="49" y="8"/>
                  </a:moveTo>
                  <a:cubicBezTo>
                    <a:pt x="15" y="17"/>
                    <a:pt x="0" y="65"/>
                    <a:pt x="11" y="104"/>
                  </a:cubicBezTo>
                  <a:cubicBezTo>
                    <a:pt x="13" y="114"/>
                    <a:pt x="16" y="125"/>
                    <a:pt x="18" y="137"/>
                  </a:cubicBezTo>
                  <a:cubicBezTo>
                    <a:pt x="32" y="105"/>
                    <a:pt x="32" y="73"/>
                    <a:pt x="32" y="72"/>
                  </a:cubicBezTo>
                  <a:cubicBezTo>
                    <a:pt x="32" y="72"/>
                    <a:pt x="32" y="72"/>
                    <a:pt x="32" y="72"/>
                  </a:cubicBezTo>
                  <a:cubicBezTo>
                    <a:pt x="32" y="72"/>
                    <a:pt x="32" y="72"/>
                    <a:pt x="32" y="72"/>
                  </a:cubicBezTo>
                  <a:cubicBezTo>
                    <a:pt x="32" y="50"/>
                    <a:pt x="50" y="32"/>
                    <a:pt x="72" y="32"/>
                  </a:cubicBezTo>
                  <a:cubicBezTo>
                    <a:pt x="94" y="32"/>
                    <a:pt x="112" y="50"/>
                    <a:pt x="112" y="72"/>
                  </a:cubicBezTo>
                  <a:cubicBezTo>
                    <a:pt x="112" y="72"/>
                    <a:pt x="112" y="72"/>
                    <a:pt x="112" y="72"/>
                  </a:cubicBezTo>
                  <a:cubicBezTo>
                    <a:pt x="112" y="72"/>
                    <a:pt x="112" y="72"/>
                    <a:pt x="112" y="72"/>
                  </a:cubicBezTo>
                  <a:cubicBezTo>
                    <a:pt x="112" y="83"/>
                    <a:pt x="111" y="110"/>
                    <a:pt x="100" y="144"/>
                  </a:cubicBezTo>
                  <a:cubicBezTo>
                    <a:pt x="91" y="174"/>
                    <a:pt x="72" y="214"/>
                    <a:pt x="34" y="246"/>
                  </a:cubicBezTo>
                  <a:cubicBezTo>
                    <a:pt x="36" y="267"/>
                    <a:pt x="35" y="289"/>
                    <a:pt x="33" y="309"/>
                  </a:cubicBezTo>
                  <a:cubicBezTo>
                    <a:pt x="32" y="315"/>
                    <a:pt x="32" y="321"/>
                    <a:pt x="32" y="326"/>
                  </a:cubicBezTo>
                  <a:cubicBezTo>
                    <a:pt x="24" y="351"/>
                    <a:pt x="6" y="412"/>
                    <a:pt x="6" y="497"/>
                  </a:cubicBezTo>
                  <a:cubicBezTo>
                    <a:pt x="6" y="552"/>
                    <a:pt x="13" y="617"/>
                    <a:pt x="35" y="687"/>
                  </a:cubicBezTo>
                  <a:cubicBezTo>
                    <a:pt x="42" y="709"/>
                    <a:pt x="61" y="723"/>
                    <a:pt x="83" y="723"/>
                  </a:cubicBezTo>
                  <a:cubicBezTo>
                    <a:pt x="88" y="723"/>
                    <a:pt x="93" y="722"/>
                    <a:pt x="97" y="720"/>
                  </a:cubicBezTo>
                  <a:cubicBezTo>
                    <a:pt x="124" y="712"/>
                    <a:pt x="139" y="684"/>
                    <a:pt x="131" y="658"/>
                  </a:cubicBezTo>
                  <a:cubicBezTo>
                    <a:pt x="112" y="598"/>
                    <a:pt x="106" y="543"/>
                    <a:pt x="106" y="497"/>
                  </a:cubicBezTo>
                  <a:cubicBezTo>
                    <a:pt x="106" y="452"/>
                    <a:pt x="112" y="414"/>
                    <a:pt x="118" y="389"/>
                  </a:cubicBezTo>
                  <a:cubicBezTo>
                    <a:pt x="120" y="379"/>
                    <a:pt x="123" y="370"/>
                    <a:pt x="125" y="364"/>
                  </a:cubicBezTo>
                  <a:cubicBezTo>
                    <a:pt x="148" y="357"/>
                    <a:pt x="168" y="339"/>
                    <a:pt x="176" y="299"/>
                  </a:cubicBezTo>
                  <a:cubicBezTo>
                    <a:pt x="186" y="210"/>
                    <a:pt x="180" y="158"/>
                    <a:pt x="153" y="77"/>
                  </a:cubicBezTo>
                  <a:cubicBezTo>
                    <a:pt x="133" y="18"/>
                    <a:pt x="83" y="0"/>
                    <a:pt x="49"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80" name="Freeform 26">
              <a:extLst>
                <a:ext uri="{FF2B5EF4-FFF2-40B4-BE49-F238E27FC236}">
                  <a16:creationId xmlns:a16="http://schemas.microsoft.com/office/drawing/2014/main" id="{298B05F9-C4FB-4000-AA15-9B94F6C6494A}"/>
                </a:ext>
              </a:extLst>
            </p:cNvPr>
            <p:cNvSpPr>
              <a:spLocks/>
            </p:cNvSpPr>
            <p:nvPr/>
          </p:nvSpPr>
          <p:spPr bwMode="auto">
            <a:xfrm>
              <a:off x="3887788" y="3444875"/>
              <a:ext cx="334963" cy="338138"/>
            </a:xfrm>
            <a:custGeom>
              <a:avLst/>
              <a:gdLst/>
              <a:ahLst/>
              <a:cxnLst>
                <a:cxn ang="0">
                  <a:pos x="245" y="32"/>
                </a:cxn>
                <a:cxn ang="0">
                  <a:pos x="245" y="32"/>
                </a:cxn>
                <a:cxn ang="0">
                  <a:pos x="213" y="0"/>
                </a:cxn>
                <a:cxn ang="0">
                  <a:pos x="181" y="32"/>
                </a:cxn>
                <a:cxn ang="0">
                  <a:pos x="181" y="32"/>
                </a:cxn>
                <a:cxn ang="0">
                  <a:pos x="162" y="110"/>
                </a:cxn>
                <a:cxn ang="0">
                  <a:pos x="162" y="110"/>
                </a:cxn>
                <a:cxn ang="0">
                  <a:pos x="119" y="158"/>
                </a:cxn>
                <a:cxn ang="0">
                  <a:pos x="108" y="164"/>
                </a:cxn>
                <a:cxn ang="0">
                  <a:pos x="32" y="183"/>
                </a:cxn>
                <a:cxn ang="0">
                  <a:pos x="1" y="216"/>
                </a:cxn>
                <a:cxn ang="0">
                  <a:pos x="33" y="247"/>
                </a:cxn>
                <a:cxn ang="0">
                  <a:pos x="34" y="247"/>
                </a:cxn>
                <a:cxn ang="0">
                  <a:pos x="108" y="234"/>
                </a:cxn>
                <a:cxn ang="0">
                  <a:pos x="154" y="211"/>
                </a:cxn>
                <a:cxn ang="0">
                  <a:pos x="174" y="196"/>
                </a:cxn>
                <a:cxn ang="0">
                  <a:pos x="234" y="102"/>
                </a:cxn>
                <a:cxn ang="0">
                  <a:pos x="245" y="32"/>
                </a:cxn>
              </a:cxnLst>
              <a:rect l="0" t="0" r="r" b="b"/>
              <a:pathLst>
                <a:path w="245" h="247">
                  <a:moveTo>
                    <a:pt x="245" y="32"/>
                  </a:moveTo>
                  <a:cubicBezTo>
                    <a:pt x="245" y="32"/>
                    <a:pt x="245" y="32"/>
                    <a:pt x="245" y="32"/>
                  </a:cubicBezTo>
                  <a:cubicBezTo>
                    <a:pt x="245" y="14"/>
                    <a:pt x="231" y="0"/>
                    <a:pt x="213" y="0"/>
                  </a:cubicBezTo>
                  <a:cubicBezTo>
                    <a:pt x="196" y="0"/>
                    <a:pt x="181" y="14"/>
                    <a:pt x="181" y="32"/>
                  </a:cubicBezTo>
                  <a:cubicBezTo>
                    <a:pt x="181" y="32"/>
                    <a:pt x="181" y="32"/>
                    <a:pt x="181" y="32"/>
                  </a:cubicBezTo>
                  <a:cubicBezTo>
                    <a:pt x="182" y="34"/>
                    <a:pt x="181" y="74"/>
                    <a:pt x="162" y="110"/>
                  </a:cubicBezTo>
                  <a:cubicBezTo>
                    <a:pt x="162" y="110"/>
                    <a:pt x="162" y="110"/>
                    <a:pt x="162" y="110"/>
                  </a:cubicBezTo>
                  <a:cubicBezTo>
                    <a:pt x="152" y="128"/>
                    <a:pt x="139" y="145"/>
                    <a:pt x="119" y="158"/>
                  </a:cubicBezTo>
                  <a:cubicBezTo>
                    <a:pt x="115" y="160"/>
                    <a:pt x="112" y="162"/>
                    <a:pt x="108" y="164"/>
                  </a:cubicBezTo>
                  <a:cubicBezTo>
                    <a:pt x="89" y="174"/>
                    <a:pt x="65" y="182"/>
                    <a:pt x="32" y="183"/>
                  </a:cubicBezTo>
                  <a:cubicBezTo>
                    <a:pt x="14" y="184"/>
                    <a:pt x="0" y="199"/>
                    <a:pt x="1" y="216"/>
                  </a:cubicBezTo>
                  <a:cubicBezTo>
                    <a:pt x="2" y="233"/>
                    <a:pt x="16" y="247"/>
                    <a:pt x="33" y="247"/>
                  </a:cubicBezTo>
                  <a:cubicBezTo>
                    <a:pt x="33" y="247"/>
                    <a:pt x="34" y="247"/>
                    <a:pt x="34" y="247"/>
                  </a:cubicBezTo>
                  <a:cubicBezTo>
                    <a:pt x="62" y="246"/>
                    <a:pt x="87" y="241"/>
                    <a:pt x="108" y="234"/>
                  </a:cubicBezTo>
                  <a:cubicBezTo>
                    <a:pt x="125" y="228"/>
                    <a:pt x="141" y="220"/>
                    <a:pt x="154" y="211"/>
                  </a:cubicBezTo>
                  <a:cubicBezTo>
                    <a:pt x="161" y="207"/>
                    <a:pt x="168" y="201"/>
                    <a:pt x="174" y="196"/>
                  </a:cubicBezTo>
                  <a:cubicBezTo>
                    <a:pt x="207" y="167"/>
                    <a:pt x="224" y="132"/>
                    <a:pt x="234" y="102"/>
                  </a:cubicBezTo>
                  <a:cubicBezTo>
                    <a:pt x="245" y="66"/>
                    <a:pt x="245" y="38"/>
                    <a:pt x="245"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81" name="Freeform 22">
            <a:extLst>
              <a:ext uri="{FF2B5EF4-FFF2-40B4-BE49-F238E27FC236}">
                <a16:creationId xmlns:a16="http://schemas.microsoft.com/office/drawing/2014/main" id="{B11353F5-0F9C-4C1B-9F31-E09DBD4AE1BE}"/>
              </a:ext>
            </a:extLst>
          </p:cNvPr>
          <p:cNvSpPr>
            <a:spLocks noEditPoints="1"/>
          </p:cNvSpPr>
          <p:nvPr/>
        </p:nvSpPr>
        <p:spPr bwMode="auto">
          <a:xfrm flipH="1">
            <a:off x="3846090" y="3073666"/>
            <a:ext cx="1273511" cy="700415"/>
          </a:xfrm>
          <a:custGeom>
            <a:avLst/>
            <a:gdLst/>
            <a:ahLst/>
            <a:cxnLst>
              <a:cxn ang="0">
                <a:pos x="73" y="217"/>
              </a:cxn>
              <a:cxn ang="0">
                <a:pos x="47" y="217"/>
              </a:cxn>
              <a:cxn ang="0">
                <a:pos x="60" y="191"/>
              </a:cxn>
              <a:cxn ang="0">
                <a:pos x="60" y="244"/>
              </a:cxn>
              <a:cxn ang="0">
                <a:pos x="60" y="191"/>
              </a:cxn>
              <a:cxn ang="0">
                <a:pos x="287" y="217"/>
              </a:cxn>
              <a:cxn ang="0">
                <a:pos x="261" y="217"/>
              </a:cxn>
              <a:cxn ang="0">
                <a:pos x="274" y="191"/>
              </a:cxn>
              <a:cxn ang="0">
                <a:pos x="274" y="244"/>
              </a:cxn>
              <a:cxn ang="0">
                <a:pos x="274" y="191"/>
              </a:cxn>
              <a:cxn ang="0">
                <a:pos x="289" y="135"/>
              </a:cxn>
              <a:cxn ang="0">
                <a:pos x="225" y="142"/>
              </a:cxn>
              <a:cxn ang="0">
                <a:pos x="219" y="107"/>
              </a:cxn>
              <a:cxn ang="0">
                <a:pos x="254" y="106"/>
              </a:cxn>
              <a:cxn ang="0">
                <a:pos x="336" y="206"/>
              </a:cxn>
              <a:cxn ang="0">
                <a:pos x="333" y="187"/>
              </a:cxn>
              <a:cxn ang="0">
                <a:pos x="329" y="162"/>
              </a:cxn>
              <a:cxn ang="0">
                <a:pos x="308" y="142"/>
              </a:cxn>
              <a:cxn ang="0">
                <a:pos x="268" y="105"/>
              </a:cxn>
              <a:cxn ang="0">
                <a:pos x="12" y="96"/>
              </a:cxn>
              <a:cxn ang="0">
                <a:pos x="3" y="170"/>
              </a:cxn>
              <a:cxn ang="0">
                <a:pos x="1" y="191"/>
              </a:cxn>
              <a:cxn ang="0">
                <a:pos x="0" y="212"/>
              </a:cxn>
              <a:cxn ang="0">
                <a:pos x="29" y="220"/>
              </a:cxn>
              <a:cxn ang="0">
                <a:pos x="92" y="220"/>
              </a:cxn>
              <a:cxn ang="0">
                <a:pos x="274" y="189"/>
              </a:cxn>
              <a:cxn ang="0">
                <a:pos x="315" y="220"/>
              </a:cxn>
              <a:cxn ang="0">
                <a:pos x="336" y="206"/>
              </a:cxn>
              <a:cxn ang="0">
                <a:pos x="62" y="88"/>
              </a:cxn>
              <a:cxn ang="0">
                <a:pos x="269" y="95"/>
              </a:cxn>
              <a:cxn ang="0">
                <a:pos x="310" y="132"/>
              </a:cxn>
              <a:cxn ang="0">
                <a:pos x="319" y="138"/>
              </a:cxn>
              <a:cxn ang="0">
                <a:pos x="62" y="0"/>
              </a:cxn>
              <a:cxn ang="0">
                <a:pos x="408" y="107"/>
              </a:cxn>
              <a:cxn ang="0">
                <a:pos x="344" y="115"/>
              </a:cxn>
              <a:cxn ang="0">
                <a:pos x="338" y="80"/>
              </a:cxn>
              <a:cxn ang="0">
                <a:pos x="374" y="78"/>
              </a:cxn>
              <a:cxn ang="0">
                <a:pos x="411" y="177"/>
              </a:cxn>
              <a:cxn ang="0">
                <a:pos x="411" y="203"/>
              </a:cxn>
              <a:cxn ang="0">
                <a:pos x="411" y="177"/>
              </a:cxn>
              <a:cxn ang="0">
                <a:pos x="384" y="190"/>
              </a:cxn>
              <a:cxn ang="0">
                <a:pos x="437" y="190"/>
              </a:cxn>
              <a:cxn ang="0">
                <a:pos x="473" y="178"/>
              </a:cxn>
              <a:cxn ang="0">
                <a:pos x="470" y="159"/>
              </a:cxn>
              <a:cxn ang="0">
                <a:pos x="466" y="135"/>
              </a:cxn>
              <a:cxn ang="0">
                <a:pos x="423" y="111"/>
              </a:cxn>
              <a:cxn ang="0">
                <a:pos x="366" y="69"/>
              </a:cxn>
              <a:cxn ang="0">
                <a:pos x="324" y="139"/>
              </a:cxn>
              <a:cxn ang="0">
                <a:pos x="327" y="143"/>
              </a:cxn>
              <a:cxn ang="0">
                <a:pos x="340" y="181"/>
              </a:cxn>
              <a:cxn ang="0">
                <a:pos x="344" y="193"/>
              </a:cxn>
              <a:cxn ang="0">
                <a:pos x="411" y="161"/>
              </a:cxn>
              <a:cxn ang="0">
                <a:pos x="452" y="192"/>
              </a:cxn>
              <a:cxn ang="0">
                <a:pos x="473" y="178"/>
              </a:cxn>
            </a:cxnLst>
            <a:rect l="0" t="0" r="r" b="b"/>
            <a:pathLst>
              <a:path w="473" h="244">
                <a:moveTo>
                  <a:pt x="60" y="204"/>
                </a:moveTo>
                <a:cubicBezTo>
                  <a:pt x="67" y="204"/>
                  <a:pt x="73" y="210"/>
                  <a:pt x="73" y="217"/>
                </a:cubicBezTo>
                <a:cubicBezTo>
                  <a:pt x="73" y="224"/>
                  <a:pt x="67" y="230"/>
                  <a:pt x="60" y="230"/>
                </a:cubicBezTo>
                <a:cubicBezTo>
                  <a:pt x="53" y="230"/>
                  <a:pt x="47" y="224"/>
                  <a:pt x="47" y="217"/>
                </a:cubicBezTo>
                <a:cubicBezTo>
                  <a:pt x="47" y="210"/>
                  <a:pt x="53" y="204"/>
                  <a:pt x="60" y="204"/>
                </a:cubicBezTo>
                <a:close/>
                <a:moveTo>
                  <a:pt x="60" y="191"/>
                </a:moveTo>
                <a:cubicBezTo>
                  <a:pt x="46" y="191"/>
                  <a:pt x="34" y="203"/>
                  <a:pt x="34" y="217"/>
                </a:cubicBezTo>
                <a:cubicBezTo>
                  <a:pt x="34" y="232"/>
                  <a:pt x="46" y="244"/>
                  <a:pt x="60" y="244"/>
                </a:cubicBezTo>
                <a:cubicBezTo>
                  <a:pt x="75" y="244"/>
                  <a:pt x="87" y="232"/>
                  <a:pt x="87" y="217"/>
                </a:cubicBezTo>
                <a:cubicBezTo>
                  <a:pt x="87" y="203"/>
                  <a:pt x="75" y="191"/>
                  <a:pt x="60" y="191"/>
                </a:cubicBezTo>
                <a:close/>
                <a:moveTo>
                  <a:pt x="274" y="204"/>
                </a:moveTo>
                <a:cubicBezTo>
                  <a:pt x="281" y="204"/>
                  <a:pt x="287" y="210"/>
                  <a:pt x="287" y="217"/>
                </a:cubicBezTo>
                <a:cubicBezTo>
                  <a:pt x="287" y="224"/>
                  <a:pt x="281" y="230"/>
                  <a:pt x="274" y="230"/>
                </a:cubicBezTo>
                <a:cubicBezTo>
                  <a:pt x="267" y="230"/>
                  <a:pt x="261" y="224"/>
                  <a:pt x="261" y="217"/>
                </a:cubicBezTo>
                <a:cubicBezTo>
                  <a:pt x="261" y="210"/>
                  <a:pt x="267" y="204"/>
                  <a:pt x="274" y="204"/>
                </a:cubicBezTo>
                <a:close/>
                <a:moveTo>
                  <a:pt x="274" y="191"/>
                </a:moveTo>
                <a:cubicBezTo>
                  <a:pt x="259" y="191"/>
                  <a:pt x="247" y="203"/>
                  <a:pt x="247" y="217"/>
                </a:cubicBezTo>
                <a:cubicBezTo>
                  <a:pt x="247" y="232"/>
                  <a:pt x="259" y="244"/>
                  <a:pt x="274" y="244"/>
                </a:cubicBezTo>
                <a:cubicBezTo>
                  <a:pt x="289" y="244"/>
                  <a:pt x="301" y="232"/>
                  <a:pt x="301" y="217"/>
                </a:cubicBezTo>
                <a:cubicBezTo>
                  <a:pt x="301" y="203"/>
                  <a:pt x="289" y="191"/>
                  <a:pt x="274" y="191"/>
                </a:cubicBezTo>
                <a:close/>
                <a:moveTo>
                  <a:pt x="265" y="112"/>
                </a:moveTo>
                <a:cubicBezTo>
                  <a:pt x="289" y="135"/>
                  <a:pt x="289" y="135"/>
                  <a:pt x="289" y="135"/>
                </a:cubicBezTo>
                <a:cubicBezTo>
                  <a:pt x="293" y="139"/>
                  <a:pt x="291" y="142"/>
                  <a:pt x="285" y="142"/>
                </a:cubicBezTo>
                <a:cubicBezTo>
                  <a:pt x="225" y="142"/>
                  <a:pt x="225" y="142"/>
                  <a:pt x="225" y="142"/>
                </a:cubicBezTo>
                <a:cubicBezTo>
                  <a:pt x="223" y="142"/>
                  <a:pt x="221" y="140"/>
                  <a:pt x="220" y="138"/>
                </a:cubicBezTo>
                <a:cubicBezTo>
                  <a:pt x="219" y="107"/>
                  <a:pt x="219" y="107"/>
                  <a:pt x="219" y="107"/>
                </a:cubicBezTo>
                <a:cubicBezTo>
                  <a:pt x="219" y="106"/>
                  <a:pt x="220" y="105"/>
                  <a:pt x="221" y="105"/>
                </a:cubicBezTo>
                <a:cubicBezTo>
                  <a:pt x="254" y="106"/>
                  <a:pt x="254" y="106"/>
                  <a:pt x="254" y="106"/>
                </a:cubicBezTo>
                <a:cubicBezTo>
                  <a:pt x="259" y="106"/>
                  <a:pt x="261" y="108"/>
                  <a:pt x="265" y="112"/>
                </a:cubicBezTo>
                <a:close/>
                <a:moveTo>
                  <a:pt x="336" y="206"/>
                </a:moveTo>
                <a:cubicBezTo>
                  <a:pt x="336" y="200"/>
                  <a:pt x="336" y="189"/>
                  <a:pt x="334" y="188"/>
                </a:cubicBezTo>
                <a:cubicBezTo>
                  <a:pt x="333" y="187"/>
                  <a:pt x="333" y="187"/>
                  <a:pt x="333" y="187"/>
                </a:cubicBezTo>
                <a:cubicBezTo>
                  <a:pt x="332" y="186"/>
                  <a:pt x="331" y="184"/>
                  <a:pt x="331" y="183"/>
                </a:cubicBezTo>
                <a:cubicBezTo>
                  <a:pt x="331" y="175"/>
                  <a:pt x="330" y="167"/>
                  <a:pt x="329" y="162"/>
                </a:cubicBezTo>
                <a:cubicBezTo>
                  <a:pt x="328" y="155"/>
                  <a:pt x="326" y="154"/>
                  <a:pt x="323" y="151"/>
                </a:cubicBezTo>
                <a:cubicBezTo>
                  <a:pt x="308" y="142"/>
                  <a:pt x="308" y="142"/>
                  <a:pt x="308" y="142"/>
                </a:cubicBezTo>
                <a:cubicBezTo>
                  <a:pt x="307" y="141"/>
                  <a:pt x="305" y="140"/>
                  <a:pt x="304" y="138"/>
                </a:cubicBezTo>
                <a:cubicBezTo>
                  <a:pt x="268" y="105"/>
                  <a:pt x="268" y="105"/>
                  <a:pt x="268" y="105"/>
                </a:cubicBezTo>
                <a:cubicBezTo>
                  <a:pt x="263" y="100"/>
                  <a:pt x="260" y="96"/>
                  <a:pt x="247" y="96"/>
                </a:cubicBezTo>
                <a:cubicBezTo>
                  <a:pt x="163" y="95"/>
                  <a:pt x="96" y="95"/>
                  <a:pt x="12" y="96"/>
                </a:cubicBezTo>
                <a:cubicBezTo>
                  <a:pt x="10" y="96"/>
                  <a:pt x="8" y="97"/>
                  <a:pt x="8" y="99"/>
                </a:cubicBezTo>
                <a:cubicBezTo>
                  <a:pt x="5" y="111"/>
                  <a:pt x="4" y="142"/>
                  <a:pt x="3" y="170"/>
                </a:cubicBezTo>
                <a:cubicBezTo>
                  <a:pt x="3" y="175"/>
                  <a:pt x="3" y="180"/>
                  <a:pt x="3" y="184"/>
                </a:cubicBezTo>
                <a:cubicBezTo>
                  <a:pt x="3" y="188"/>
                  <a:pt x="3" y="189"/>
                  <a:pt x="1" y="191"/>
                </a:cubicBezTo>
                <a:cubicBezTo>
                  <a:pt x="0" y="192"/>
                  <a:pt x="0" y="193"/>
                  <a:pt x="0" y="195"/>
                </a:cubicBezTo>
                <a:cubicBezTo>
                  <a:pt x="0" y="212"/>
                  <a:pt x="0" y="212"/>
                  <a:pt x="0" y="212"/>
                </a:cubicBezTo>
                <a:cubicBezTo>
                  <a:pt x="0" y="218"/>
                  <a:pt x="3" y="220"/>
                  <a:pt x="7" y="220"/>
                </a:cubicBezTo>
                <a:cubicBezTo>
                  <a:pt x="29" y="220"/>
                  <a:pt x="29" y="220"/>
                  <a:pt x="29" y="220"/>
                </a:cubicBezTo>
                <a:cubicBezTo>
                  <a:pt x="29" y="203"/>
                  <a:pt x="43" y="189"/>
                  <a:pt x="60" y="189"/>
                </a:cubicBezTo>
                <a:cubicBezTo>
                  <a:pt x="78" y="189"/>
                  <a:pt x="92" y="203"/>
                  <a:pt x="92" y="220"/>
                </a:cubicBezTo>
                <a:cubicBezTo>
                  <a:pt x="243" y="220"/>
                  <a:pt x="243" y="220"/>
                  <a:pt x="243" y="220"/>
                </a:cubicBezTo>
                <a:cubicBezTo>
                  <a:pt x="243" y="203"/>
                  <a:pt x="257" y="189"/>
                  <a:pt x="274" y="189"/>
                </a:cubicBezTo>
                <a:cubicBezTo>
                  <a:pt x="291" y="189"/>
                  <a:pt x="305" y="203"/>
                  <a:pt x="305" y="220"/>
                </a:cubicBezTo>
                <a:cubicBezTo>
                  <a:pt x="315" y="220"/>
                  <a:pt x="315" y="220"/>
                  <a:pt x="315" y="220"/>
                </a:cubicBezTo>
                <a:cubicBezTo>
                  <a:pt x="321" y="219"/>
                  <a:pt x="328" y="217"/>
                  <a:pt x="332" y="214"/>
                </a:cubicBezTo>
                <a:cubicBezTo>
                  <a:pt x="335" y="212"/>
                  <a:pt x="335" y="210"/>
                  <a:pt x="336" y="206"/>
                </a:cubicBezTo>
                <a:close/>
                <a:moveTo>
                  <a:pt x="62" y="0"/>
                </a:moveTo>
                <a:cubicBezTo>
                  <a:pt x="62" y="88"/>
                  <a:pt x="62" y="88"/>
                  <a:pt x="62" y="88"/>
                </a:cubicBezTo>
                <a:cubicBezTo>
                  <a:pt x="124" y="87"/>
                  <a:pt x="185" y="87"/>
                  <a:pt x="247" y="88"/>
                </a:cubicBezTo>
                <a:cubicBezTo>
                  <a:pt x="256" y="88"/>
                  <a:pt x="263" y="89"/>
                  <a:pt x="269" y="95"/>
                </a:cubicBezTo>
                <a:cubicBezTo>
                  <a:pt x="271" y="96"/>
                  <a:pt x="272" y="98"/>
                  <a:pt x="274" y="99"/>
                </a:cubicBezTo>
                <a:cubicBezTo>
                  <a:pt x="310" y="132"/>
                  <a:pt x="310" y="132"/>
                  <a:pt x="310" y="132"/>
                </a:cubicBezTo>
                <a:cubicBezTo>
                  <a:pt x="311" y="133"/>
                  <a:pt x="312" y="134"/>
                  <a:pt x="313" y="134"/>
                </a:cubicBezTo>
                <a:cubicBezTo>
                  <a:pt x="319" y="138"/>
                  <a:pt x="319" y="138"/>
                  <a:pt x="319" y="138"/>
                </a:cubicBezTo>
                <a:cubicBezTo>
                  <a:pt x="319" y="0"/>
                  <a:pt x="319" y="0"/>
                  <a:pt x="319" y="0"/>
                </a:cubicBezTo>
                <a:cubicBezTo>
                  <a:pt x="233" y="0"/>
                  <a:pt x="148" y="0"/>
                  <a:pt x="62" y="0"/>
                </a:cubicBezTo>
                <a:close/>
                <a:moveTo>
                  <a:pt x="384" y="84"/>
                </a:moveTo>
                <a:cubicBezTo>
                  <a:pt x="408" y="107"/>
                  <a:pt x="408" y="107"/>
                  <a:pt x="408" y="107"/>
                </a:cubicBezTo>
                <a:cubicBezTo>
                  <a:pt x="412" y="111"/>
                  <a:pt x="410" y="115"/>
                  <a:pt x="405" y="115"/>
                </a:cubicBezTo>
                <a:cubicBezTo>
                  <a:pt x="344" y="115"/>
                  <a:pt x="344" y="115"/>
                  <a:pt x="344" y="115"/>
                </a:cubicBezTo>
                <a:cubicBezTo>
                  <a:pt x="342" y="115"/>
                  <a:pt x="339" y="113"/>
                  <a:pt x="339" y="111"/>
                </a:cubicBezTo>
                <a:cubicBezTo>
                  <a:pt x="338" y="80"/>
                  <a:pt x="338" y="80"/>
                  <a:pt x="338" y="80"/>
                </a:cubicBezTo>
                <a:cubicBezTo>
                  <a:pt x="338" y="79"/>
                  <a:pt x="339" y="78"/>
                  <a:pt x="340" y="78"/>
                </a:cubicBezTo>
                <a:cubicBezTo>
                  <a:pt x="374" y="78"/>
                  <a:pt x="374" y="78"/>
                  <a:pt x="374" y="78"/>
                </a:cubicBezTo>
                <a:cubicBezTo>
                  <a:pt x="379" y="78"/>
                  <a:pt x="381" y="81"/>
                  <a:pt x="384" y="84"/>
                </a:cubicBezTo>
                <a:close/>
                <a:moveTo>
                  <a:pt x="411" y="177"/>
                </a:moveTo>
                <a:cubicBezTo>
                  <a:pt x="418" y="177"/>
                  <a:pt x="424" y="183"/>
                  <a:pt x="424" y="190"/>
                </a:cubicBezTo>
                <a:cubicBezTo>
                  <a:pt x="424" y="197"/>
                  <a:pt x="418" y="203"/>
                  <a:pt x="411" y="203"/>
                </a:cubicBezTo>
                <a:cubicBezTo>
                  <a:pt x="404" y="203"/>
                  <a:pt x="398" y="197"/>
                  <a:pt x="398" y="190"/>
                </a:cubicBezTo>
                <a:cubicBezTo>
                  <a:pt x="398" y="183"/>
                  <a:pt x="404" y="177"/>
                  <a:pt x="411" y="177"/>
                </a:cubicBezTo>
                <a:close/>
                <a:moveTo>
                  <a:pt x="411" y="163"/>
                </a:moveTo>
                <a:cubicBezTo>
                  <a:pt x="396" y="163"/>
                  <a:pt x="384" y="175"/>
                  <a:pt x="384" y="190"/>
                </a:cubicBezTo>
                <a:cubicBezTo>
                  <a:pt x="384" y="205"/>
                  <a:pt x="396" y="217"/>
                  <a:pt x="411" y="217"/>
                </a:cubicBezTo>
                <a:cubicBezTo>
                  <a:pt x="425" y="217"/>
                  <a:pt x="437" y="205"/>
                  <a:pt x="437" y="190"/>
                </a:cubicBezTo>
                <a:cubicBezTo>
                  <a:pt x="437" y="175"/>
                  <a:pt x="425" y="163"/>
                  <a:pt x="411" y="163"/>
                </a:cubicBezTo>
                <a:close/>
                <a:moveTo>
                  <a:pt x="473" y="178"/>
                </a:moveTo>
                <a:cubicBezTo>
                  <a:pt x="473" y="173"/>
                  <a:pt x="473" y="162"/>
                  <a:pt x="471" y="160"/>
                </a:cubicBezTo>
                <a:cubicBezTo>
                  <a:pt x="470" y="159"/>
                  <a:pt x="470" y="159"/>
                  <a:pt x="470" y="159"/>
                </a:cubicBezTo>
                <a:cubicBezTo>
                  <a:pt x="469" y="158"/>
                  <a:pt x="468" y="157"/>
                  <a:pt x="468" y="155"/>
                </a:cubicBezTo>
                <a:cubicBezTo>
                  <a:pt x="468" y="148"/>
                  <a:pt x="467" y="139"/>
                  <a:pt x="466" y="135"/>
                </a:cubicBezTo>
                <a:cubicBezTo>
                  <a:pt x="465" y="128"/>
                  <a:pt x="464" y="126"/>
                  <a:pt x="460" y="123"/>
                </a:cubicBezTo>
                <a:cubicBezTo>
                  <a:pt x="451" y="118"/>
                  <a:pt x="424" y="111"/>
                  <a:pt x="423" y="111"/>
                </a:cubicBezTo>
                <a:cubicBezTo>
                  <a:pt x="387" y="78"/>
                  <a:pt x="387" y="78"/>
                  <a:pt x="387" y="78"/>
                </a:cubicBezTo>
                <a:cubicBezTo>
                  <a:pt x="382" y="73"/>
                  <a:pt x="379" y="69"/>
                  <a:pt x="366" y="69"/>
                </a:cubicBezTo>
                <a:cubicBezTo>
                  <a:pt x="353" y="69"/>
                  <a:pt x="339" y="68"/>
                  <a:pt x="324" y="68"/>
                </a:cubicBezTo>
                <a:cubicBezTo>
                  <a:pt x="324" y="139"/>
                  <a:pt x="324" y="139"/>
                  <a:pt x="324" y="139"/>
                </a:cubicBezTo>
                <a:cubicBezTo>
                  <a:pt x="324" y="142"/>
                  <a:pt x="324" y="142"/>
                  <a:pt x="324" y="142"/>
                </a:cubicBezTo>
                <a:cubicBezTo>
                  <a:pt x="327" y="143"/>
                  <a:pt x="327" y="143"/>
                  <a:pt x="327" y="143"/>
                </a:cubicBezTo>
                <a:cubicBezTo>
                  <a:pt x="334" y="148"/>
                  <a:pt x="336" y="153"/>
                  <a:pt x="338" y="161"/>
                </a:cubicBezTo>
                <a:cubicBezTo>
                  <a:pt x="339" y="167"/>
                  <a:pt x="339" y="175"/>
                  <a:pt x="340" y="181"/>
                </a:cubicBezTo>
                <a:cubicBezTo>
                  <a:pt x="340" y="182"/>
                  <a:pt x="340" y="182"/>
                  <a:pt x="340" y="182"/>
                </a:cubicBezTo>
                <a:cubicBezTo>
                  <a:pt x="343" y="184"/>
                  <a:pt x="344" y="188"/>
                  <a:pt x="344" y="193"/>
                </a:cubicBezTo>
                <a:cubicBezTo>
                  <a:pt x="380" y="193"/>
                  <a:pt x="380" y="193"/>
                  <a:pt x="380" y="193"/>
                </a:cubicBezTo>
                <a:cubicBezTo>
                  <a:pt x="380" y="175"/>
                  <a:pt x="394" y="161"/>
                  <a:pt x="411" y="161"/>
                </a:cubicBezTo>
                <a:cubicBezTo>
                  <a:pt x="428" y="161"/>
                  <a:pt x="442" y="175"/>
                  <a:pt x="442" y="193"/>
                </a:cubicBezTo>
                <a:cubicBezTo>
                  <a:pt x="452" y="192"/>
                  <a:pt x="452" y="192"/>
                  <a:pt x="452" y="192"/>
                </a:cubicBezTo>
                <a:cubicBezTo>
                  <a:pt x="458" y="192"/>
                  <a:pt x="465" y="190"/>
                  <a:pt x="470" y="186"/>
                </a:cubicBezTo>
                <a:cubicBezTo>
                  <a:pt x="472" y="184"/>
                  <a:pt x="472" y="183"/>
                  <a:pt x="473" y="17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84" name="Rak pilkoppling 83">
            <a:extLst>
              <a:ext uri="{FF2B5EF4-FFF2-40B4-BE49-F238E27FC236}">
                <a16:creationId xmlns:a16="http://schemas.microsoft.com/office/drawing/2014/main" id="{F746FEC5-551A-4E25-A9A6-ACAA2C99DBB9}"/>
              </a:ext>
            </a:extLst>
          </p:cNvPr>
          <p:cNvCxnSpPr/>
          <p:nvPr/>
        </p:nvCxnSpPr>
        <p:spPr bwMode="auto">
          <a:xfrm>
            <a:off x="1481075" y="2425307"/>
            <a:ext cx="2438496" cy="847532"/>
          </a:xfrm>
          <a:prstGeom prst="straightConnector1">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ruta 85">
            <a:extLst>
              <a:ext uri="{FF2B5EF4-FFF2-40B4-BE49-F238E27FC236}">
                <a16:creationId xmlns:a16="http://schemas.microsoft.com/office/drawing/2014/main" id="{8184AEA5-AB49-4BFC-BF8D-255BBABCBB3A}"/>
              </a:ext>
            </a:extLst>
          </p:cNvPr>
          <p:cNvSpPr txBox="1"/>
          <p:nvPr/>
        </p:nvSpPr>
        <p:spPr>
          <a:xfrm>
            <a:off x="523478" y="1573569"/>
            <a:ext cx="973095"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Leverantör</a:t>
            </a:r>
          </a:p>
        </p:txBody>
      </p:sp>
      <p:sp>
        <p:nvSpPr>
          <p:cNvPr id="88" name="textruta 87">
            <a:extLst>
              <a:ext uri="{FF2B5EF4-FFF2-40B4-BE49-F238E27FC236}">
                <a16:creationId xmlns:a16="http://schemas.microsoft.com/office/drawing/2014/main" id="{FED02D67-3768-4F67-A07A-846FD57E170D}"/>
              </a:ext>
            </a:extLst>
          </p:cNvPr>
          <p:cNvSpPr txBox="1"/>
          <p:nvPr/>
        </p:nvSpPr>
        <p:spPr>
          <a:xfrm flipH="1">
            <a:off x="4269512" y="3077598"/>
            <a:ext cx="706448" cy="207749"/>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Transportör</a:t>
            </a:r>
          </a:p>
        </p:txBody>
      </p:sp>
      <p:sp>
        <p:nvSpPr>
          <p:cNvPr id="89" name="textruta 88">
            <a:extLst>
              <a:ext uri="{FF2B5EF4-FFF2-40B4-BE49-F238E27FC236}">
                <a16:creationId xmlns:a16="http://schemas.microsoft.com/office/drawing/2014/main" id="{4A33941C-4049-4C88-8E14-EDB662E4B3E9}"/>
              </a:ext>
            </a:extLst>
          </p:cNvPr>
          <p:cNvSpPr txBox="1"/>
          <p:nvPr/>
        </p:nvSpPr>
        <p:spPr>
          <a:xfrm>
            <a:off x="5191734" y="2684373"/>
            <a:ext cx="460382" cy="20774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Speed</a:t>
            </a:r>
          </a:p>
        </p:txBody>
      </p:sp>
      <p:sp>
        <p:nvSpPr>
          <p:cNvPr id="90" name="Ellips 89">
            <a:extLst>
              <a:ext uri="{FF2B5EF4-FFF2-40B4-BE49-F238E27FC236}">
                <a16:creationId xmlns:a16="http://schemas.microsoft.com/office/drawing/2014/main" id="{C42B511D-E8F3-4551-9183-04E79593385A}"/>
              </a:ext>
            </a:extLst>
          </p:cNvPr>
          <p:cNvSpPr/>
          <p:nvPr/>
        </p:nvSpPr>
        <p:spPr bwMode="auto">
          <a:xfrm>
            <a:off x="227381" y="4302264"/>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91" name="Ellips 90">
            <a:extLst>
              <a:ext uri="{FF2B5EF4-FFF2-40B4-BE49-F238E27FC236}">
                <a16:creationId xmlns:a16="http://schemas.microsoft.com/office/drawing/2014/main" id="{D05E413E-9B47-4531-BEF3-874FEB2CF1E2}"/>
              </a:ext>
            </a:extLst>
          </p:cNvPr>
          <p:cNvSpPr/>
          <p:nvPr/>
        </p:nvSpPr>
        <p:spPr bwMode="auto">
          <a:xfrm>
            <a:off x="234052" y="4960686"/>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92" name="textruta 91">
            <a:extLst>
              <a:ext uri="{FF2B5EF4-FFF2-40B4-BE49-F238E27FC236}">
                <a16:creationId xmlns:a16="http://schemas.microsoft.com/office/drawing/2014/main" id="{80C9E1A1-C7FB-4270-BA83-F1C1C70985E5}"/>
              </a:ext>
            </a:extLst>
          </p:cNvPr>
          <p:cNvSpPr txBox="1"/>
          <p:nvPr/>
        </p:nvSpPr>
        <p:spPr>
          <a:xfrm>
            <a:off x="527766" y="4142174"/>
            <a:ext cx="7928782"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Order av retur</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Order av retur sker via avropssystem, dvs normalt orderförfarande fast omvänt. Artiklar registreras med negativ kvantitet. Om uppgjort att leverantör ombesörjer transport lämnas uppgifter om mått, vikt och eventuellt skrymme för de omsorgsfullt packade kollina ;). Godset placeras i leveranscontainer eller motsvarande. </a:t>
            </a:r>
          </a:p>
        </p:txBody>
      </p:sp>
      <p:cxnSp>
        <p:nvCxnSpPr>
          <p:cNvPr id="93" name="Vinklad koppling 176">
            <a:extLst>
              <a:ext uri="{FF2B5EF4-FFF2-40B4-BE49-F238E27FC236}">
                <a16:creationId xmlns:a16="http://schemas.microsoft.com/office/drawing/2014/main" id="{F0DBB311-2A73-404C-89E0-0F35C275625F}"/>
              </a:ext>
            </a:extLst>
          </p:cNvPr>
          <p:cNvCxnSpPr>
            <a:cxnSpLocks/>
            <a:endCxn id="86" idx="0"/>
          </p:cNvCxnSpPr>
          <p:nvPr/>
        </p:nvCxnSpPr>
        <p:spPr bwMode="auto">
          <a:xfrm rot="10800000" flipV="1">
            <a:off x="1010026" y="830451"/>
            <a:ext cx="7307038" cy="743118"/>
          </a:xfrm>
          <a:prstGeom prst="bentConnector2">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ruta 93">
            <a:extLst>
              <a:ext uri="{FF2B5EF4-FFF2-40B4-BE49-F238E27FC236}">
                <a16:creationId xmlns:a16="http://schemas.microsoft.com/office/drawing/2014/main" id="{5FEFC2DE-FDCE-41FF-8F3E-748698CC0A99}"/>
              </a:ext>
            </a:extLst>
          </p:cNvPr>
          <p:cNvSpPr txBox="1"/>
          <p:nvPr/>
        </p:nvSpPr>
        <p:spPr>
          <a:xfrm>
            <a:off x="4008560" y="562626"/>
            <a:ext cx="65240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Order (retur)</a:t>
            </a:r>
          </a:p>
        </p:txBody>
      </p:sp>
      <p:sp>
        <p:nvSpPr>
          <p:cNvPr id="95" name="Ellips 94">
            <a:extLst>
              <a:ext uri="{FF2B5EF4-FFF2-40B4-BE49-F238E27FC236}">
                <a16:creationId xmlns:a16="http://schemas.microsoft.com/office/drawing/2014/main" id="{37F63850-2B60-4A86-B14D-B55B99783AF8}"/>
              </a:ext>
            </a:extLst>
          </p:cNvPr>
          <p:cNvSpPr/>
          <p:nvPr/>
        </p:nvSpPr>
        <p:spPr bwMode="auto">
          <a:xfrm>
            <a:off x="3738090" y="663369"/>
            <a:ext cx="216000"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96" name="textruta 95">
            <a:extLst>
              <a:ext uri="{FF2B5EF4-FFF2-40B4-BE49-F238E27FC236}">
                <a16:creationId xmlns:a16="http://schemas.microsoft.com/office/drawing/2014/main" id="{74D5E83D-5820-4CAC-A1A2-8153BA61E0B9}"/>
              </a:ext>
            </a:extLst>
          </p:cNvPr>
          <p:cNvSpPr txBox="1"/>
          <p:nvPr/>
        </p:nvSpPr>
        <p:spPr>
          <a:xfrm>
            <a:off x="492803" y="4825840"/>
            <a:ext cx="8681888"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Transportören får uppdrag att hämta gods i leveranscontainer</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Om leverantör bokar transport - Entreprenör får av leverantör kopia på bokning för att märka upp gods samt information om planerad upphämtningsdag.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Om Entreprenör bokar transport skrivs alla uppgifter ut i samband med bokningen.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Via digital </a:t>
            </a:r>
            <a:r>
              <a:rPr kumimoji="0" lang="sv-SE" sz="1000" b="0" i="0" u="none" strike="noStrike" kern="1200" cap="none" spc="0" normalizeH="0" baseline="0" noProof="0" dirty="0" err="1">
                <a:ln>
                  <a:noFill/>
                </a:ln>
                <a:solidFill>
                  <a:srgbClr val="4C4C4C"/>
                </a:solidFill>
                <a:effectLst/>
                <a:uLnTx/>
                <a:uFillTx/>
                <a:latin typeface="Arial"/>
                <a:ea typeface="MS PGothic" pitchFamily="34" charset="-128"/>
                <a:cs typeface="+mn-cs"/>
              </a:rPr>
              <a:t>app</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 eller hemsida kan man spåra sina leveranser och se var de befinner sig och när de förväntas anlända leverantör</a:t>
            </a:r>
          </a:p>
        </p:txBody>
      </p:sp>
      <p:sp>
        <p:nvSpPr>
          <p:cNvPr id="97" name="Ellips 96">
            <a:extLst>
              <a:ext uri="{FF2B5EF4-FFF2-40B4-BE49-F238E27FC236}">
                <a16:creationId xmlns:a16="http://schemas.microsoft.com/office/drawing/2014/main" id="{EF6945A6-4419-4954-B42F-E9162EB0C5C1}"/>
              </a:ext>
            </a:extLst>
          </p:cNvPr>
          <p:cNvSpPr/>
          <p:nvPr/>
        </p:nvSpPr>
        <p:spPr bwMode="auto">
          <a:xfrm>
            <a:off x="227380" y="5786190"/>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98" name="textruta 97">
            <a:extLst>
              <a:ext uri="{FF2B5EF4-FFF2-40B4-BE49-F238E27FC236}">
                <a16:creationId xmlns:a16="http://schemas.microsoft.com/office/drawing/2014/main" id="{D60A5A6F-A170-4FA0-B1BE-7080786FB536}"/>
              </a:ext>
            </a:extLst>
          </p:cNvPr>
          <p:cNvSpPr txBox="1"/>
          <p:nvPr/>
        </p:nvSpPr>
        <p:spPr>
          <a:xfrm>
            <a:off x="484663" y="5540247"/>
            <a:ext cx="8681888"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Upphämtningen</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Det adresserade godset hämtas i leveranscontainer med hjälp av en digital engångsnyckel i digital app. Leveranscontainern är integrerad i skalskyddet vilket innebär att varken person eller fordon kommer in på arbetsplatsen. Kollina scannas av transportör enligt normala transportörsrutiner. Eftersom ingen fysisk kontakt med personalen på arbetsplatsen behövs möjliggör detta även upphämtning utanför arbetstid, kvällar, nätter och helger.</a:t>
            </a:r>
          </a:p>
        </p:txBody>
      </p:sp>
      <p:pic>
        <p:nvPicPr>
          <p:cNvPr id="103" name="Picture 14" descr="Bildresultat fÃ¶r container icon">
            <a:extLst>
              <a:ext uri="{FF2B5EF4-FFF2-40B4-BE49-F238E27FC236}">
                <a16:creationId xmlns:a16="http://schemas.microsoft.com/office/drawing/2014/main" id="{9982FC35-A9F4-4984-B9DC-65BF1309B1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915" y="3217324"/>
            <a:ext cx="901422" cy="901422"/>
          </a:xfrm>
          <a:prstGeom prst="rect">
            <a:avLst/>
          </a:prstGeom>
          <a:noFill/>
          <a:ln>
            <a:noFill/>
          </a:ln>
        </p:spPr>
      </p:pic>
      <p:sp>
        <p:nvSpPr>
          <p:cNvPr id="104" name="Freeform 72">
            <a:extLst>
              <a:ext uri="{FF2B5EF4-FFF2-40B4-BE49-F238E27FC236}">
                <a16:creationId xmlns:a16="http://schemas.microsoft.com/office/drawing/2014/main" id="{4A59DF94-178F-4868-BB0B-A6B4061FDCFA}"/>
              </a:ext>
            </a:extLst>
          </p:cNvPr>
          <p:cNvSpPr>
            <a:spLocks noEditPoints="1"/>
          </p:cNvSpPr>
          <p:nvPr/>
        </p:nvSpPr>
        <p:spPr bwMode="auto">
          <a:xfrm>
            <a:off x="6518801" y="3374020"/>
            <a:ext cx="272527" cy="396713"/>
          </a:xfrm>
          <a:custGeom>
            <a:avLst/>
            <a:gdLst/>
            <a:ahLst/>
            <a:cxnLst>
              <a:cxn ang="0">
                <a:pos x="185" y="281"/>
              </a:cxn>
              <a:cxn ang="0">
                <a:pos x="185" y="387"/>
              </a:cxn>
              <a:cxn ang="0">
                <a:pos x="204" y="426"/>
              </a:cxn>
              <a:cxn ang="0">
                <a:pos x="195" y="447"/>
              </a:cxn>
              <a:cxn ang="0">
                <a:pos x="148" y="481"/>
              </a:cxn>
              <a:cxn ang="0">
                <a:pos x="108" y="494"/>
              </a:cxn>
              <a:cxn ang="0">
                <a:pos x="108" y="461"/>
              </a:cxn>
              <a:cxn ang="0">
                <a:pos x="123" y="388"/>
              </a:cxn>
              <a:cxn ang="0">
                <a:pos x="121" y="334"/>
              </a:cxn>
              <a:cxn ang="0">
                <a:pos x="102" y="266"/>
              </a:cxn>
              <a:cxn ang="0">
                <a:pos x="102" y="214"/>
              </a:cxn>
              <a:cxn ang="0">
                <a:pos x="85" y="206"/>
              </a:cxn>
              <a:cxn ang="0">
                <a:pos x="79" y="254"/>
              </a:cxn>
              <a:cxn ang="0">
                <a:pos x="97" y="290"/>
              </a:cxn>
              <a:cxn ang="0">
                <a:pos x="70" y="284"/>
              </a:cxn>
              <a:cxn ang="0">
                <a:pos x="56" y="291"/>
              </a:cxn>
              <a:cxn ang="0">
                <a:pos x="41" y="286"/>
              </a:cxn>
              <a:cxn ang="0">
                <a:pos x="7" y="259"/>
              </a:cxn>
              <a:cxn ang="0">
                <a:pos x="5" y="243"/>
              </a:cxn>
              <a:cxn ang="0">
                <a:pos x="31" y="248"/>
              </a:cxn>
              <a:cxn ang="0">
                <a:pos x="42" y="234"/>
              </a:cxn>
              <a:cxn ang="0">
                <a:pos x="74" y="176"/>
              </a:cxn>
              <a:cxn ang="0">
                <a:pos x="82" y="104"/>
              </a:cxn>
              <a:cxn ang="0">
                <a:pos x="121" y="71"/>
              </a:cxn>
              <a:cxn ang="0">
                <a:pos x="99" y="39"/>
              </a:cxn>
              <a:cxn ang="0">
                <a:pos x="121" y="3"/>
              </a:cxn>
              <a:cxn ang="0">
                <a:pos x="165" y="25"/>
              </a:cxn>
              <a:cxn ang="0">
                <a:pos x="164" y="37"/>
              </a:cxn>
              <a:cxn ang="0">
                <a:pos x="163" y="72"/>
              </a:cxn>
              <a:cxn ang="0">
                <a:pos x="205" y="89"/>
              </a:cxn>
              <a:cxn ang="0">
                <a:pos x="216" y="120"/>
              </a:cxn>
              <a:cxn ang="0">
                <a:pos x="224" y="175"/>
              </a:cxn>
              <a:cxn ang="0">
                <a:pos x="235" y="195"/>
              </a:cxn>
              <a:cxn ang="0">
                <a:pos x="241" y="213"/>
              </a:cxn>
              <a:cxn ang="0">
                <a:pos x="239" y="258"/>
              </a:cxn>
              <a:cxn ang="0">
                <a:pos x="224" y="276"/>
              </a:cxn>
              <a:cxn ang="0">
                <a:pos x="200" y="311"/>
              </a:cxn>
              <a:cxn ang="0">
                <a:pos x="190" y="300"/>
              </a:cxn>
              <a:cxn ang="0">
                <a:pos x="195" y="271"/>
              </a:cxn>
              <a:cxn ang="0">
                <a:pos x="210" y="251"/>
              </a:cxn>
              <a:cxn ang="0">
                <a:pos x="203" y="171"/>
              </a:cxn>
              <a:cxn ang="0">
                <a:pos x="190" y="155"/>
              </a:cxn>
              <a:cxn ang="0">
                <a:pos x="189" y="208"/>
              </a:cxn>
              <a:cxn ang="0">
                <a:pos x="243" y="185"/>
              </a:cxn>
              <a:cxn ang="0">
                <a:pos x="210" y="252"/>
              </a:cxn>
              <a:cxn ang="0">
                <a:pos x="208" y="255"/>
              </a:cxn>
              <a:cxn ang="0">
                <a:pos x="206" y="265"/>
              </a:cxn>
              <a:cxn ang="0">
                <a:pos x="210" y="252"/>
              </a:cxn>
              <a:cxn ang="0">
                <a:pos x="51" y="294"/>
              </a:cxn>
              <a:cxn ang="0">
                <a:pos x="158" y="427"/>
              </a:cxn>
              <a:cxn ang="0">
                <a:pos x="158" y="427"/>
              </a:cxn>
            </a:cxnLst>
            <a:rect l="0" t="0" r="r" b="b"/>
            <a:pathLst>
              <a:path w="250" h="502">
                <a:moveTo>
                  <a:pt x="194" y="243"/>
                </a:moveTo>
                <a:cubicBezTo>
                  <a:pt x="193" y="249"/>
                  <a:pt x="190" y="255"/>
                  <a:pt x="188" y="261"/>
                </a:cubicBezTo>
                <a:cubicBezTo>
                  <a:pt x="187" y="267"/>
                  <a:pt x="186" y="274"/>
                  <a:pt x="185" y="281"/>
                </a:cubicBezTo>
                <a:cubicBezTo>
                  <a:pt x="182" y="293"/>
                  <a:pt x="178" y="306"/>
                  <a:pt x="177" y="320"/>
                </a:cubicBezTo>
                <a:cubicBezTo>
                  <a:pt x="176" y="333"/>
                  <a:pt x="172" y="344"/>
                  <a:pt x="172" y="356"/>
                </a:cubicBezTo>
                <a:cubicBezTo>
                  <a:pt x="177" y="367"/>
                  <a:pt x="180" y="377"/>
                  <a:pt x="185" y="387"/>
                </a:cubicBezTo>
                <a:cubicBezTo>
                  <a:pt x="190" y="397"/>
                  <a:pt x="194" y="407"/>
                  <a:pt x="200" y="416"/>
                </a:cubicBezTo>
                <a:cubicBezTo>
                  <a:pt x="201" y="418"/>
                  <a:pt x="201" y="422"/>
                  <a:pt x="202" y="424"/>
                </a:cubicBezTo>
                <a:cubicBezTo>
                  <a:pt x="203" y="425"/>
                  <a:pt x="204" y="425"/>
                  <a:pt x="204" y="426"/>
                </a:cubicBezTo>
                <a:cubicBezTo>
                  <a:pt x="205" y="427"/>
                  <a:pt x="204" y="429"/>
                  <a:pt x="205" y="430"/>
                </a:cubicBezTo>
                <a:cubicBezTo>
                  <a:pt x="207" y="433"/>
                  <a:pt x="210" y="434"/>
                  <a:pt x="210" y="438"/>
                </a:cubicBezTo>
                <a:cubicBezTo>
                  <a:pt x="209" y="441"/>
                  <a:pt x="201" y="449"/>
                  <a:pt x="195" y="447"/>
                </a:cubicBezTo>
                <a:cubicBezTo>
                  <a:pt x="190" y="452"/>
                  <a:pt x="190" y="459"/>
                  <a:pt x="185" y="464"/>
                </a:cubicBezTo>
                <a:cubicBezTo>
                  <a:pt x="177" y="470"/>
                  <a:pt x="165" y="470"/>
                  <a:pt x="150" y="470"/>
                </a:cubicBezTo>
                <a:cubicBezTo>
                  <a:pt x="150" y="474"/>
                  <a:pt x="149" y="478"/>
                  <a:pt x="148" y="481"/>
                </a:cubicBezTo>
                <a:cubicBezTo>
                  <a:pt x="145" y="481"/>
                  <a:pt x="143" y="479"/>
                  <a:pt x="142" y="480"/>
                </a:cubicBezTo>
                <a:cubicBezTo>
                  <a:pt x="145" y="486"/>
                  <a:pt x="145" y="492"/>
                  <a:pt x="144" y="499"/>
                </a:cubicBezTo>
                <a:cubicBezTo>
                  <a:pt x="134" y="502"/>
                  <a:pt x="117" y="498"/>
                  <a:pt x="108" y="494"/>
                </a:cubicBezTo>
                <a:cubicBezTo>
                  <a:pt x="110" y="487"/>
                  <a:pt x="110" y="480"/>
                  <a:pt x="112" y="474"/>
                </a:cubicBezTo>
                <a:cubicBezTo>
                  <a:pt x="111" y="473"/>
                  <a:pt x="109" y="474"/>
                  <a:pt x="109" y="472"/>
                </a:cubicBezTo>
                <a:cubicBezTo>
                  <a:pt x="111" y="468"/>
                  <a:pt x="108" y="465"/>
                  <a:pt x="108" y="461"/>
                </a:cubicBezTo>
                <a:cubicBezTo>
                  <a:pt x="107" y="458"/>
                  <a:pt x="108" y="453"/>
                  <a:pt x="109" y="449"/>
                </a:cubicBezTo>
                <a:cubicBezTo>
                  <a:pt x="111" y="443"/>
                  <a:pt x="114" y="437"/>
                  <a:pt x="116" y="430"/>
                </a:cubicBezTo>
                <a:cubicBezTo>
                  <a:pt x="119" y="417"/>
                  <a:pt x="120" y="402"/>
                  <a:pt x="123" y="388"/>
                </a:cubicBezTo>
                <a:cubicBezTo>
                  <a:pt x="124" y="380"/>
                  <a:pt x="127" y="373"/>
                  <a:pt x="127" y="367"/>
                </a:cubicBezTo>
                <a:cubicBezTo>
                  <a:pt x="127" y="365"/>
                  <a:pt x="126" y="362"/>
                  <a:pt x="128" y="359"/>
                </a:cubicBezTo>
                <a:cubicBezTo>
                  <a:pt x="125" y="351"/>
                  <a:pt x="120" y="345"/>
                  <a:pt x="121" y="334"/>
                </a:cubicBezTo>
                <a:cubicBezTo>
                  <a:pt x="120" y="332"/>
                  <a:pt x="119" y="329"/>
                  <a:pt x="118" y="326"/>
                </a:cubicBezTo>
                <a:cubicBezTo>
                  <a:pt x="108" y="315"/>
                  <a:pt x="108" y="294"/>
                  <a:pt x="105" y="276"/>
                </a:cubicBezTo>
                <a:cubicBezTo>
                  <a:pt x="105" y="272"/>
                  <a:pt x="103" y="269"/>
                  <a:pt x="102" y="266"/>
                </a:cubicBezTo>
                <a:cubicBezTo>
                  <a:pt x="102" y="262"/>
                  <a:pt x="103" y="258"/>
                  <a:pt x="102" y="254"/>
                </a:cubicBezTo>
                <a:cubicBezTo>
                  <a:pt x="102" y="251"/>
                  <a:pt x="101" y="248"/>
                  <a:pt x="100" y="245"/>
                </a:cubicBezTo>
                <a:cubicBezTo>
                  <a:pt x="99" y="234"/>
                  <a:pt x="102" y="223"/>
                  <a:pt x="102" y="214"/>
                </a:cubicBezTo>
                <a:cubicBezTo>
                  <a:pt x="102" y="213"/>
                  <a:pt x="99" y="214"/>
                  <a:pt x="99" y="212"/>
                </a:cubicBezTo>
                <a:cubicBezTo>
                  <a:pt x="100" y="201"/>
                  <a:pt x="101" y="193"/>
                  <a:pt x="99" y="182"/>
                </a:cubicBezTo>
                <a:cubicBezTo>
                  <a:pt x="97" y="191"/>
                  <a:pt x="91" y="198"/>
                  <a:pt x="85" y="206"/>
                </a:cubicBezTo>
                <a:cubicBezTo>
                  <a:pt x="81" y="212"/>
                  <a:pt x="72" y="222"/>
                  <a:pt x="71" y="229"/>
                </a:cubicBezTo>
                <a:cubicBezTo>
                  <a:pt x="70" y="234"/>
                  <a:pt x="71" y="238"/>
                  <a:pt x="68" y="241"/>
                </a:cubicBezTo>
                <a:cubicBezTo>
                  <a:pt x="71" y="245"/>
                  <a:pt x="75" y="249"/>
                  <a:pt x="79" y="254"/>
                </a:cubicBezTo>
                <a:cubicBezTo>
                  <a:pt x="83" y="257"/>
                  <a:pt x="90" y="263"/>
                  <a:pt x="90" y="267"/>
                </a:cubicBezTo>
                <a:cubicBezTo>
                  <a:pt x="89" y="272"/>
                  <a:pt x="80" y="274"/>
                  <a:pt x="77" y="278"/>
                </a:cubicBezTo>
                <a:cubicBezTo>
                  <a:pt x="79" y="282"/>
                  <a:pt x="96" y="286"/>
                  <a:pt x="97" y="290"/>
                </a:cubicBezTo>
                <a:cubicBezTo>
                  <a:pt x="97" y="293"/>
                  <a:pt x="93" y="298"/>
                  <a:pt x="91" y="298"/>
                </a:cubicBezTo>
                <a:cubicBezTo>
                  <a:pt x="91" y="298"/>
                  <a:pt x="87" y="296"/>
                  <a:pt x="86" y="295"/>
                </a:cubicBezTo>
                <a:cubicBezTo>
                  <a:pt x="80" y="291"/>
                  <a:pt x="76" y="287"/>
                  <a:pt x="70" y="284"/>
                </a:cubicBezTo>
                <a:cubicBezTo>
                  <a:pt x="69" y="287"/>
                  <a:pt x="69" y="291"/>
                  <a:pt x="68" y="294"/>
                </a:cubicBezTo>
                <a:cubicBezTo>
                  <a:pt x="67" y="295"/>
                  <a:pt x="63" y="294"/>
                  <a:pt x="62" y="296"/>
                </a:cubicBezTo>
                <a:cubicBezTo>
                  <a:pt x="59" y="295"/>
                  <a:pt x="59" y="293"/>
                  <a:pt x="56" y="291"/>
                </a:cubicBezTo>
                <a:cubicBezTo>
                  <a:pt x="54" y="293"/>
                  <a:pt x="52" y="299"/>
                  <a:pt x="48" y="299"/>
                </a:cubicBezTo>
                <a:cubicBezTo>
                  <a:pt x="46" y="299"/>
                  <a:pt x="41" y="294"/>
                  <a:pt x="40" y="292"/>
                </a:cubicBezTo>
                <a:cubicBezTo>
                  <a:pt x="40" y="290"/>
                  <a:pt x="42" y="288"/>
                  <a:pt x="41" y="286"/>
                </a:cubicBezTo>
                <a:cubicBezTo>
                  <a:pt x="41" y="276"/>
                  <a:pt x="28" y="264"/>
                  <a:pt x="27" y="255"/>
                </a:cubicBezTo>
                <a:cubicBezTo>
                  <a:pt x="22" y="252"/>
                  <a:pt x="18" y="250"/>
                  <a:pt x="12" y="248"/>
                </a:cubicBezTo>
                <a:cubicBezTo>
                  <a:pt x="9" y="250"/>
                  <a:pt x="10" y="256"/>
                  <a:pt x="7" y="259"/>
                </a:cubicBezTo>
                <a:cubicBezTo>
                  <a:pt x="4" y="259"/>
                  <a:pt x="0" y="258"/>
                  <a:pt x="0" y="255"/>
                </a:cubicBezTo>
                <a:cubicBezTo>
                  <a:pt x="0" y="252"/>
                  <a:pt x="4" y="251"/>
                  <a:pt x="4" y="249"/>
                </a:cubicBezTo>
                <a:cubicBezTo>
                  <a:pt x="5" y="247"/>
                  <a:pt x="5" y="245"/>
                  <a:pt x="5" y="243"/>
                </a:cubicBezTo>
                <a:cubicBezTo>
                  <a:pt x="9" y="233"/>
                  <a:pt x="21" y="227"/>
                  <a:pt x="32" y="229"/>
                </a:cubicBezTo>
                <a:cubicBezTo>
                  <a:pt x="28" y="232"/>
                  <a:pt x="20" y="232"/>
                  <a:pt x="18" y="237"/>
                </a:cubicBezTo>
                <a:cubicBezTo>
                  <a:pt x="22" y="241"/>
                  <a:pt x="26" y="247"/>
                  <a:pt x="31" y="248"/>
                </a:cubicBezTo>
                <a:cubicBezTo>
                  <a:pt x="33" y="243"/>
                  <a:pt x="29" y="239"/>
                  <a:pt x="29" y="234"/>
                </a:cubicBezTo>
                <a:cubicBezTo>
                  <a:pt x="30" y="234"/>
                  <a:pt x="31" y="233"/>
                  <a:pt x="33" y="233"/>
                </a:cubicBezTo>
                <a:cubicBezTo>
                  <a:pt x="34" y="237"/>
                  <a:pt x="41" y="241"/>
                  <a:pt x="42" y="234"/>
                </a:cubicBezTo>
                <a:cubicBezTo>
                  <a:pt x="45" y="233"/>
                  <a:pt x="47" y="230"/>
                  <a:pt x="49" y="229"/>
                </a:cubicBezTo>
                <a:cubicBezTo>
                  <a:pt x="51" y="228"/>
                  <a:pt x="52" y="228"/>
                  <a:pt x="53" y="228"/>
                </a:cubicBezTo>
                <a:cubicBezTo>
                  <a:pt x="66" y="216"/>
                  <a:pt x="67" y="193"/>
                  <a:pt x="74" y="176"/>
                </a:cubicBezTo>
                <a:cubicBezTo>
                  <a:pt x="77" y="168"/>
                  <a:pt x="83" y="162"/>
                  <a:pt x="83" y="152"/>
                </a:cubicBezTo>
                <a:cubicBezTo>
                  <a:pt x="79" y="149"/>
                  <a:pt x="82" y="142"/>
                  <a:pt x="83" y="136"/>
                </a:cubicBezTo>
                <a:cubicBezTo>
                  <a:pt x="86" y="125"/>
                  <a:pt x="81" y="112"/>
                  <a:pt x="82" y="104"/>
                </a:cubicBezTo>
                <a:cubicBezTo>
                  <a:pt x="83" y="98"/>
                  <a:pt x="91" y="91"/>
                  <a:pt x="95" y="89"/>
                </a:cubicBezTo>
                <a:cubicBezTo>
                  <a:pt x="104" y="83"/>
                  <a:pt x="123" y="82"/>
                  <a:pt x="126" y="73"/>
                </a:cubicBezTo>
                <a:cubicBezTo>
                  <a:pt x="125" y="73"/>
                  <a:pt x="123" y="72"/>
                  <a:pt x="121" y="71"/>
                </a:cubicBezTo>
                <a:cubicBezTo>
                  <a:pt x="119" y="66"/>
                  <a:pt x="115" y="59"/>
                  <a:pt x="113" y="53"/>
                </a:cubicBezTo>
                <a:cubicBezTo>
                  <a:pt x="111" y="49"/>
                  <a:pt x="114" y="43"/>
                  <a:pt x="111" y="39"/>
                </a:cubicBezTo>
                <a:cubicBezTo>
                  <a:pt x="107" y="38"/>
                  <a:pt x="101" y="40"/>
                  <a:pt x="99" y="39"/>
                </a:cubicBezTo>
                <a:cubicBezTo>
                  <a:pt x="100" y="36"/>
                  <a:pt x="105" y="36"/>
                  <a:pt x="106" y="34"/>
                </a:cubicBezTo>
                <a:cubicBezTo>
                  <a:pt x="105" y="30"/>
                  <a:pt x="108" y="30"/>
                  <a:pt x="108" y="28"/>
                </a:cubicBezTo>
                <a:cubicBezTo>
                  <a:pt x="108" y="16"/>
                  <a:pt x="115" y="10"/>
                  <a:pt x="121" y="3"/>
                </a:cubicBezTo>
                <a:cubicBezTo>
                  <a:pt x="126" y="4"/>
                  <a:pt x="130" y="1"/>
                  <a:pt x="135" y="0"/>
                </a:cubicBezTo>
                <a:cubicBezTo>
                  <a:pt x="137" y="1"/>
                  <a:pt x="142" y="2"/>
                  <a:pt x="145" y="1"/>
                </a:cubicBezTo>
                <a:cubicBezTo>
                  <a:pt x="155" y="6"/>
                  <a:pt x="164" y="12"/>
                  <a:pt x="165" y="25"/>
                </a:cubicBezTo>
                <a:cubicBezTo>
                  <a:pt x="167" y="27"/>
                  <a:pt x="167" y="30"/>
                  <a:pt x="169" y="31"/>
                </a:cubicBezTo>
                <a:cubicBezTo>
                  <a:pt x="167" y="33"/>
                  <a:pt x="162" y="30"/>
                  <a:pt x="161" y="32"/>
                </a:cubicBezTo>
                <a:cubicBezTo>
                  <a:pt x="160" y="36"/>
                  <a:pt x="163" y="36"/>
                  <a:pt x="164" y="37"/>
                </a:cubicBezTo>
                <a:cubicBezTo>
                  <a:pt x="165" y="42"/>
                  <a:pt x="166" y="44"/>
                  <a:pt x="164" y="47"/>
                </a:cubicBezTo>
                <a:cubicBezTo>
                  <a:pt x="163" y="50"/>
                  <a:pt x="160" y="50"/>
                  <a:pt x="159" y="52"/>
                </a:cubicBezTo>
                <a:cubicBezTo>
                  <a:pt x="157" y="57"/>
                  <a:pt x="159" y="69"/>
                  <a:pt x="163" y="72"/>
                </a:cubicBezTo>
                <a:cubicBezTo>
                  <a:pt x="166" y="74"/>
                  <a:pt x="167" y="73"/>
                  <a:pt x="169" y="73"/>
                </a:cubicBezTo>
                <a:cubicBezTo>
                  <a:pt x="172" y="74"/>
                  <a:pt x="173" y="76"/>
                  <a:pt x="175" y="77"/>
                </a:cubicBezTo>
                <a:cubicBezTo>
                  <a:pt x="186" y="81"/>
                  <a:pt x="197" y="83"/>
                  <a:pt x="205" y="89"/>
                </a:cubicBezTo>
                <a:cubicBezTo>
                  <a:pt x="210" y="93"/>
                  <a:pt x="215" y="101"/>
                  <a:pt x="215" y="109"/>
                </a:cubicBezTo>
                <a:cubicBezTo>
                  <a:pt x="215" y="111"/>
                  <a:pt x="215" y="113"/>
                  <a:pt x="215" y="116"/>
                </a:cubicBezTo>
                <a:cubicBezTo>
                  <a:pt x="215" y="117"/>
                  <a:pt x="216" y="119"/>
                  <a:pt x="216" y="120"/>
                </a:cubicBezTo>
                <a:cubicBezTo>
                  <a:pt x="217" y="124"/>
                  <a:pt x="216" y="127"/>
                  <a:pt x="216" y="130"/>
                </a:cubicBezTo>
                <a:cubicBezTo>
                  <a:pt x="216" y="136"/>
                  <a:pt x="222" y="142"/>
                  <a:pt x="219" y="149"/>
                </a:cubicBezTo>
                <a:cubicBezTo>
                  <a:pt x="223" y="157"/>
                  <a:pt x="221" y="167"/>
                  <a:pt x="224" y="175"/>
                </a:cubicBezTo>
                <a:cubicBezTo>
                  <a:pt x="225" y="177"/>
                  <a:pt x="227" y="178"/>
                  <a:pt x="227" y="180"/>
                </a:cubicBezTo>
                <a:cubicBezTo>
                  <a:pt x="231" y="190"/>
                  <a:pt x="227" y="204"/>
                  <a:pt x="230" y="212"/>
                </a:cubicBezTo>
                <a:cubicBezTo>
                  <a:pt x="232" y="206"/>
                  <a:pt x="234" y="201"/>
                  <a:pt x="235" y="195"/>
                </a:cubicBezTo>
                <a:cubicBezTo>
                  <a:pt x="237" y="189"/>
                  <a:pt x="237" y="179"/>
                  <a:pt x="243" y="179"/>
                </a:cubicBezTo>
                <a:cubicBezTo>
                  <a:pt x="249" y="179"/>
                  <a:pt x="250" y="183"/>
                  <a:pt x="249" y="187"/>
                </a:cubicBezTo>
                <a:cubicBezTo>
                  <a:pt x="248" y="194"/>
                  <a:pt x="244" y="203"/>
                  <a:pt x="241" y="213"/>
                </a:cubicBezTo>
                <a:cubicBezTo>
                  <a:pt x="240" y="217"/>
                  <a:pt x="238" y="222"/>
                  <a:pt x="237" y="226"/>
                </a:cubicBezTo>
                <a:cubicBezTo>
                  <a:pt x="236" y="231"/>
                  <a:pt x="233" y="237"/>
                  <a:pt x="233" y="240"/>
                </a:cubicBezTo>
                <a:cubicBezTo>
                  <a:pt x="234" y="247"/>
                  <a:pt x="241" y="250"/>
                  <a:pt x="239" y="258"/>
                </a:cubicBezTo>
                <a:cubicBezTo>
                  <a:pt x="239" y="259"/>
                  <a:pt x="237" y="260"/>
                  <a:pt x="236" y="262"/>
                </a:cubicBezTo>
                <a:cubicBezTo>
                  <a:pt x="234" y="266"/>
                  <a:pt x="232" y="271"/>
                  <a:pt x="229" y="275"/>
                </a:cubicBezTo>
                <a:cubicBezTo>
                  <a:pt x="227" y="276"/>
                  <a:pt x="225" y="276"/>
                  <a:pt x="224" y="276"/>
                </a:cubicBezTo>
                <a:cubicBezTo>
                  <a:pt x="221" y="286"/>
                  <a:pt x="219" y="296"/>
                  <a:pt x="217" y="306"/>
                </a:cubicBezTo>
                <a:cubicBezTo>
                  <a:pt x="212" y="305"/>
                  <a:pt x="203" y="307"/>
                  <a:pt x="201" y="303"/>
                </a:cubicBezTo>
                <a:cubicBezTo>
                  <a:pt x="201" y="306"/>
                  <a:pt x="200" y="309"/>
                  <a:pt x="200" y="311"/>
                </a:cubicBezTo>
                <a:cubicBezTo>
                  <a:pt x="205" y="313"/>
                  <a:pt x="214" y="314"/>
                  <a:pt x="219" y="314"/>
                </a:cubicBezTo>
                <a:cubicBezTo>
                  <a:pt x="218" y="329"/>
                  <a:pt x="190" y="328"/>
                  <a:pt x="188" y="315"/>
                </a:cubicBezTo>
                <a:cubicBezTo>
                  <a:pt x="187" y="310"/>
                  <a:pt x="189" y="306"/>
                  <a:pt x="190" y="300"/>
                </a:cubicBezTo>
                <a:cubicBezTo>
                  <a:pt x="181" y="298"/>
                  <a:pt x="181" y="280"/>
                  <a:pt x="193" y="280"/>
                </a:cubicBezTo>
                <a:cubicBezTo>
                  <a:pt x="190" y="278"/>
                  <a:pt x="193" y="275"/>
                  <a:pt x="192" y="271"/>
                </a:cubicBezTo>
                <a:cubicBezTo>
                  <a:pt x="193" y="271"/>
                  <a:pt x="195" y="271"/>
                  <a:pt x="195" y="271"/>
                </a:cubicBezTo>
                <a:cubicBezTo>
                  <a:pt x="195" y="268"/>
                  <a:pt x="195" y="266"/>
                  <a:pt x="196" y="263"/>
                </a:cubicBezTo>
                <a:cubicBezTo>
                  <a:pt x="195" y="259"/>
                  <a:pt x="198" y="254"/>
                  <a:pt x="197" y="249"/>
                </a:cubicBezTo>
                <a:cubicBezTo>
                  <a:pt x="201" y="246"/>
                  <a:pt x="209" y="246"/>
                  <a:pt x="210" y="251"/>
                </a:cubicBezTo>
                <a:cubicBezTo>
                  <a:pt x="209" y="246"/>
                  <a:pt x="214" y="243"/>
                  <a:pt x="215" y="239"/>
                </a:cubicBezTo>
                <a:cubicBezTo>
                  <a:pt x="219" y="228"/>
                  <a:pt x="215" y="215"/>
                  <a:pt x="211" y="201"/>
                </a:cubicBezTo>
                <a:cubicBezTo>
                  <a:pt x="207" y="191"/>
                  <a:pt x="205" y="180"/>
                  <a:pt x="203" y="171"/>
                </a:cubicBezTo>
                <a:cubicBezTo>
                  <a:pt x="203" y="171"/>
                  <a:pt x="203" y="171"/>
                  <a:pt x="203" y="170"/>
                </a:cubicBezTo>
                <a:cubicBezTo>
                  <a:pt x="201" y="165"/>
                  <a:pt x="196" y="162"/>
                  <a:pt x="195" y="157"/>
                </a:cubicBezTo>
                <a:cubicBezTo>
                  <a:pt x="193" y="157"/>
                  <a:pt x="190" y="157"/>
                  <a:pt x="190" y="155"/>
                </a:cubicBezTo>
                <a:cubicBezTo>
                  <a:pt x="188" y="165"/>
                  <a:pt x="185" y="175"/>
                  <a:pt x="186" y="185"/>
                </a:cubicBezTo>
                <a:cubicBezTo>
                  <a:pt x="187" y="193"/>
                  <a:pt x="192" y="199"/>
                  <a:pt x="193" y="206"/>
                </a:cubicBezTo>
                <a:cubicBezTo>
                  <a:pt x="193" y="208"/>
                  <a:pt x="190" y="207"/>
                  <a:pt x="189" y="208"/>
                </a:cubicBezTo>
                <a:cubicBezTo>
                  <a:pt x="189" y="219"/>
                  <a:pt x="197" y="230"/>
                  <a:pt x="194" y="243"/>
                </a:cubicBezTo>
                <a:close/>
                <a:moveTo>
                  <a:pt x="244" y="185"/>
                </a:moveTo>
                <a:cubicBezTo>
                  <a:pt x="244" y="185"/>
                  <a:pt x="243" y="185"/>
                  <a:pt x="243" y="185"/>
                </a:cubicBezTo>
                <a:cubicBezTo>
                  <a:pt x="241" y="188"/>
                  <a:pt x="239" y="193"/>
                  <a:pt x="240" y="198"/>
                </a:cubicBezTo>
                <a:cubicBezTo>
                  <a:pt x="243" y="195"/>
                  <a:pt x="245" y="189"/>
                  <a:pt x="244" y="185"/>
                </a:cubicBezTo>
                <a:close/>
                <a:moveTo>
                  <a:pt x="210" y="252"/>
                </a:moveTo>
                <a:cubicBezTo>
                  <a:pt x="209" y="252"/>
                  <a:pt x="209" y="252"/>
                  <a:pt x="209" y="252"/>
                </a:cubicBezTo>
                <a:cubicBezTo>
                  <a:pt x="209" y="253"/>
                  <a:pt x="209" y="253"/>
                  <a:pt x="208" y="253"/>
                </a:cubicBezTo>
                <a:cubicBezTo>
                  <a:pt x="210" y="253"/>
                  <a:pt x="210" y="255"/>
                  <a:pt x="208" y="255"/>
                </a:cubicBezTo>
                <a:cubicBezTo>
                  <a:pt x="211" y="257"/>
                  <a:pt x="207" y="257"/>
                  <a:pt x="209" y="259"/>
                </a:cubicBezTo>
                <a:cubicBezTo>
                  <a:pt x="206" y="260"/>
                  <a:pt x="210" y="262"/>
                  <a:pt x="207" y="262"/>
                </a:cubicBezTo>
                <a:cubicBezTo>
                  <a:pt x="207" y="264"/>
                  <a:pt x="209" y="264"/>
                  <a:pt x="206" y="265"/>
                </a:cubicBezTo>
                <a:cubicBezTo>
                  <a:pt x="206" y="266"/>
                  <a:pt x="208" y="265"/>
                  <a:pt x="207" y="267"/>
                </a:cubicBezTo>
                <a:cubicBezTo>
                  <a:pt x="207" y="267"/>
                  <a:pt x="207" y="267"/>
                  <a:pt x="207" y="267"/>
                </a:cubicBezTo>
                <a:cubicBezTo>
                  <a:pt x="212" y="267"/>
                  <a:pt x="209" y="258"/>
                  <a:pt x="210" y="252"/>
                </a:cubicBezTo>
                <a:close/>
                <a:moveTo>
                  <a:pt x="50" y="286"/>
                </a:moveTo>
                <a:cubicBezTo>
                  <a:pt x="49" y="286"/>
                  <a:pt x="49" y="286"/>
                  <a:pt x="49" y="286"/>
                </a:cubicBezTo>
                <a:cubicBezTo>
                  <a:pt x="49" y="289"/>
                  <a:pt x="51" y="291"/>
                  <a:pt x="51" y="294"/>
                </a:cubicBezTo>
                <a:cubicBezTo>
                  <a:pt x="53" y="294"/>
                  <a:pt x="54" y="293"/>
                  <a:pt x="55" y="292"/>
                </a:cubicBezTo>
                <a:cubicBezTo>
                  <a:pt x="54" y="289"/>
                  <a:pt x="52" y="288"/>
                  <a:pt x="50" y="286"/>
                </a:cubicBezTo>
                <a:close/>
                <a:moveTo>
                  <a:pt x="158" y="427"/>
                </a:moveTo>
                <a:cubicBezTo>
                  <a:pt x="155" y="433"/>
                  <a:pt x="155" y="447"/>
                  <a:pt x="158" y="454"/>
                </a:cubicBezTo>
                <a:cubicBezTo>
                  <a:pt x="164" y="451"/>
                  <a:pt x="166" y="445"/>
                  <a:pt x="170" y="440"/>
                </a:cubicBezTo>
                <a:cubicBezTo>
                  <a:pt x="163" y="439"/>
                  <a:pt x="163" y="430"/>
                  <a:pt x="158" y="4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105" name="Vinklad koppling 28">
            <a:extLst>
              <a:ext uri="{FF2B5EF4-FFF2-40B4-BE49-F238E27FC236}">
                <a16:creationId xmlns:a16="http://schemas.microsoft.com/office/drawing/2014/main" id="{6C3A86F3-A11F-47FF-B456-063FC7C4C637}"/>
              </a:ext>
            </a:extLst>
          </p:cNvPr>
          <p:cNvCxnSpPr>
            <a:cxnSpLocks/>
          </p:cNvCxnSpPr>
          <p:nvPr/>
        </p:nvCxnSpPr>
        <p:spPr bwMode="auto">
          <a:xfrm rot="10800000" flipV="1">
            <a:off x="956186" y="3778012"/>
            <a:ext cx="3756984" cy="214567"/>
          </a:xfrm>
          <a:prstGeom prst="bentConnector3">
            <a:avLst>
              <a:gd name="adj1" fmla="val -138"/>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ruta 106">
            <a:extLst>
              <a:ext uri="{FF2B5EF4-FFF2-40B4-BE49-F238E27FC236}">
                <a16:creationId xmlns:a16="http://schemas.microsoft.com/office/drawing/2014/main" id="{2E8EA7EF-5A05-4A08-BFF4-642CF6118319}"/>
              </a:ext>
            </a:extLst>
          </p:cNvPr>
          <p:cNvSpPr txBox="1"/>
          <p:nvPr/>
        </p:nvSpPr>
        <p:spPr>
          <a:xfrm>
            <a:off x="2101127" y="3716182"/>
            <a:ext cx="1726755"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Hämtning/Returtransport</a:t>
            </a:r>
          </a:p>
        </p:txBody>
      </p:sp>
      <p:cxnSp>
        <p:nvCxnSpPr>
          <p:cNvPr id="110" name="Rak koppling 109">
            <a:extLst>
              <a:ext uri="{FF2B5EF4-FFF2-40B4-BE49-F238E27FC236}">
                <a16:creationId xmlns:a16="http://schemas.microsoft.com/office/drawing/2014/main" id="{D418945D-A79C-421D-9E50-8C08EE5AC3EC}"/>
              </a:ext>
            </a:extLst>
          </p:cNvPr>
          <p:cNvCxnSpPr/>
          <p:nvPr/>
        </p:nvCxnSpPr>
        <p:spPr bwMode="auto">
          <a:xfrm>
            <a:off x="8317064" y="858103"/>
            <a:ext cx="0" cy="1050792"/>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ruta 110">
            <a:extLst>
              <a:ext uri="{FF2B5EF4-FFF2-40B4-BE49-F238E27FC236}">
                <a16:creationId xmlns:a16="http://schemas.microsoft.com/office/drawing/2014/main" id="{1074114E-19A4-4E2A-8C67-6A81DE1740B4}"/>
              </a:ext>
            </a:extLst>
          </p:cNvPr>
          <p:cNvSpPr txBox="1"/>
          <p:nvPr/>
        </p:nvSpPr>
        <p:spPr>
          <a:xfrm>
            <a:off x="7410971" y="3541627"/>
            <a:ext cx="74090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Projektet</a:t>
            </a:r>
          </a:p>
        </p:txBody>
      </p:sp>
      <p:sp>
        <p:nvSpPr>
          <p:cNvPr id="112" name="textruta 111">
            <a:extLst>
              <a:ext uri="{FF2B5EF4-FFF2-40B4-BE49-F238E27FC236}">
                <a16:creationId xmlns:a16="http://schemas.microsoft.com/office/drawing/2014/main" id="{FC0602D7-A6F3-42F4-8DA6-7413F2255017}"/>
              </a:ext>
            </a:extLst>
          </p:cNvPr>
          <p:cNvSpPr txBox="1"/>
          <p:nvPr/>
        </p:nvSpPr>
        <p:spPr>
          <a:xfrm>
            <a:off x="5173561" y="3996811"/>
            <a:ext cx="1345240"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Leveranscontainer</a:t>
            </a:r>
          </a:p>
        </p:txBody>
      </p:sp>
      <p:sp>
        <p:nvSpPr>
          <p:cNvPr id="115" name="Ellips 114">
            <a:extLst>
              <a:ext uri="{FF2B5EF4-FFF2-40B4-BE49-F238E27FC236}">
                <a16:creationId xmlns:a16="http://schemas.microsoft.com/office/drawing/2014/main" id="{20805353-AF4D-466B-B678-9A1E36EF1A2E}"/>
              </a:ext>
            </a:extLst>
          </p:cNvPr>
          <p:cNvSpPr/>
          <p:nvPr/>
        </p:nvSpPr>
        <p:spPr bwMode="auto">
          <a:xfrm>
            <a:off x="2760432" y="1930161"/>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116" name="Ellips 115">
            <a:extLst>
              <a:ext uri="{FF2B5EF4-FFF2-40B4-BE49-F238E27FC236}">
                <a16:creationId xmlns:a16="http://schemas.microsoft.com/office/drawing/2014/main" id="{A3AF4278-42A8-4772-9BBA-8C40B529BEBF}"/>
              </a:ext>
            </a:extLst>
          </p:cNvPr>
          <p:cNvSpPr/>
          <p:nvPr/>
        </p:nvSpPr>
        <p:spPr bwMode="auto">
          <a:xfrm>
            <a:off x="4833747" y="3919612"/>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119" name="Flödesschema: Magnetskiva 118">
            <a:extLst>
              <a:ext uri="{FF2B5EF4-FFF2-40B4-BE49-F238E27FC236}">
                <a16:creationId xmlns:a16="http://schemas.microsoft.com/office/drawing/2014/main" id="{4CBAAA06-E368-4CAB-AEA8-8DB291C2F8E1}"/>
              </a:ext>
            </a:extLst>
          </p:cNvPr>
          <p:cNvSpPr/>
          <p:nvPr/>
        </p:nvSpPr>
        <p:spPr>
          <a:xfrm>
            <a:off x="5414372" y="1799091"/>
            <a:ext cx="1253700" cy="496150"/>
          </a:xfrm>
          <a:prstGeom prst="flowChartMagneticDisk">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Digitalt system</a:t>
            </a:r>
          </a:p>
        </p:txBody>
      </p:sp>
      <p:pic>
        <p:nvPicPr>
          <p:cNvPr id="120" name="Picture 2" descr="Qlocx styrbox och app för digitala integrationer och nycklar">
            <a:extLst>
              <a:ext uri="{FF2B5EF4-FFF2-40B4-BE49-F238E27FC236}">
                <a16:creationId xmlns:a16="http://schemas.microsoft.com/office/drawing/2014/main" id="{D54B65AA-B6D8-4BE1-9743-6BAE92589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462" y="2705779"/>
            <a:ext cx="737087" cy="582504"/>
          </a:xfrm>
          <a:prstGeom prst="rect">
            <a:avLst/>
          </a:prstGeom>
          <a:noFill/>
          <a:extLst>
            <a:ext uri="{909E8E84-426E-40DD-AFC4-6F175D3DCCD1}">
              <a14:hiddenFill xmlns:a14="http://schemas.microsoft.com/office/drawing/2010/main">
                <a:solidFill>
                  <a:srgbClr val="FFFFFF"/>
                </a:solidFill>
              </a14:hiddenFill>
            </a:ext>
          </a:extLst>
        </p:spPr>
      </p:pic>
      <p:sp>
        <p:nvSpPr>
          <p:cNvPr id="121" name="textruta 120">
            <a:extLst>
              <a:ext uri="{FF2B5EF4-FFF2-40B4-BE49-F238E27FC236}">
                <a16:creationId xmlns:a16="http://schemas.microsoft.com/office/drawing/2014/main" id="{916D4CE1-F382-4A1C-89CD-86B0BE9D518D}"/>
              </a:ext>
            </a:extLst>
          </p:cNvPr>
          <p:cNvSpPr txBox="1"/>
          <p:nvPr/>
        </p:nvSpPr>
        <p:spPr>
          <a:xfrm>
            <a:off x="2975961" y="1719419"/>
            <a:ext cx="1194073"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Bokning av upphämtning på arbetsplats</a:t>
            </a:r>
          </a:p>
        </p:txBody>
      </p:sp>
      <p:sp>
        <p:nvSpPr>
          <p:cNvPr id="124" name="Rektangel 123">
            <a:extLst>
              <a:ext uri="{FF2B5EF4-FFF2-40B4-BE49-F238E27FC236}">
                <a16:creationId xmlns:a16="http://schemas.microsoft.com/office/drawing/2014/main" id="{8BA4D9B7-60C4-4778-B632-1F5D3413CFA5}"/>
              </a:ext>
            </a:extLst>
          </p:cNvPr>
          <p:cNvSpPr/>
          <p:nvPr/>
        </p:nvSpPr>
        <p:spPr>
          <a:xfrm>
            <a:off x="9718065" y="4692004"/>
            <a:ext cx="2184570" cy="969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E till L</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L/E till T till DL</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T till L</a:t>
            </a:r>
          </a:p>
        </p:txBody>
      </p:sp>
      <p:sp>
        <p:nvSpPr>
          <p:cNvPr id="125" name="textruta 124">
            <a:extLst>
              <a:ext uri="{FF2B5EF4-FFF2-40B4-BE49-F238E27FC236}">
                <a16:creationId xmlns:a16="http://schemas.microsoft.com/office/drawing/2014/main" id="{F1739FAD-4DBA-44E5-8DB4-F40F93DB1224}"/>
              </a:ext>
            </a:extLst>
          </p:cNvPr>
          <p:cNvSpPr txBox="1"/>
          <p:nvPr/>
        </p:nvSpPr>
        <p:spPr>
          <a:xfrm>
            <a:off x="9684107" y="3497772"/>
            <a:ext cx="2184570" cy="1148007"/>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Aktörer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Entreprenör [E]</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 [L]</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Transportör [T]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 av digitala lås [DL]</a:t>
            </a:r>
            <a:endParaRPr kumimoji="0" lang="sv-SE" sz="1200" b="0" i="0" u="none" strike="noStrike" kern="1200" cap="none" spc="0" normalizeH="0" baseline="0" noProof="0" dirty="0">
              <a:ln>
                <a:noFill/>
              </a:ln>
              <a:solidFill>
                <a:srgbClr val="E7E6E6"/>
              </a:solidFill>
              <a:effectLst/>
              <a:uLnTx/>
              <a:uFillTx/>
              <a:latin typeface="Arial" pitchFamily="34" charset="0"/>
              <a:ea typeface="+mn-ea"/>
              <a:cs typeface="Arial" pitchFamily="34" charset="0"/>
            </a:endParaRPr>
          </a:p>
        </p:txBody>
      </p:sp>
      <p:sp>
        <p:nvSpPr>
          <p:cNvPr id="130" name="Ellips 129">
            <a:extLst>
              <a:ext uri="{FF2B5EF4-FFF2-40B4-BE49-F238E27FC236}">
                <a16:creationId xmlns:a16="http://schemas.microsoft.com/office/drawing/2014/main" id="{DC907108-B548-47D0-A197-406D9218EB39}"/>
              </a:ext>
            </a:extLst>
          </p:cNvPr>
          <p:cNvSpPr/>
          <p:nvPr/>
        </p:nvSpPr>
        <p:spPr bwMode="auto">
          <a:xfrm>
            <a:off x="6794549" y="3689681"/>
            <a:ext cx="216000"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cxnSp>
        <p:nvCxnSpPr>
          <p:cNvPr id="4" name="Rak pilkoppling 3">
            <a:extLst>
              <a:ext uri="{FF2B5EF4-FFF2-40B4-BE49-F238E27FC236}">
                <a16:creationId xmlns:a16="http://schemas.microsoft.com/office/drawing/2014/main" id="{38EF9B26-B3F1-2DB8-78B0-C5D0262E25C3}"/>
              </a:ext>
            </a:extLst>
          </p:cNvPr>
          <p:cNvCxnSpPr/>
          <p:nvPr/>
        </p:nvCxnSpPr>
        <p:spPr bwMode="auto">
          <a:xfrm flipV="1">
            <a:off x="5119601" y="2492641"/>
            <a:ext cx="709092" cy="595565"/>
          </a:xfrm>
          <a:prstGeom prst="straightConnector1">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Rak pilkoppling 5">
            <a:extLst>
              <a:ext uri="{FF2B5EF4-FFF2-40B4-BE49-F238E27FC236}">
                <a16:creationId xmlns:a16="http://schemas.microsoft.com/office/drawing/2014/main" id="{41379A47-15D7-1C7A-6ADA-5F3F5734AAE7}"/>
              </a:ext>
            </a:extLst>
          </p:cNvPr>
          <p:cNvCxnSpPr/>
          <p:nvPr/>
        </p:nvCxnSpPr>
        <p:spPr bwMode="auto">
          <a:xfrm flipH="1">
            <a:off x="5000735" y="2456192"/>
            <a:ext cx="701877" cy="556526"/>
          </a:xfrm>
          <a:prstGeom prst="straightConnector1">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Rak pilkoppling 8">
            <a:extLst>
              <a:ext uri="{FF2B5EF4-FFF2-40B4-BE49-F238E27FC236}">
                <a16:creationId xmlns:a16="http://schemas.microsoft.com/office/drawing/2014/main" id="{472D20FA-F312-1BDD-8770-7638E29C623C}"/>
              </a:ext>
            </a:extLst>
          </p:cNvPr>
          <p:cNvCxnSpPr/>
          <p:nvPr/>
        </p:nvCxnSpPr>
        <p:spPr bwMode="auto">
          <a:xfrm flipH="1" flipV="1">
            <a:off x="5030880" y="3279830"/>
            <a:ext cx="2091056" cy="56616"/>
          </a:xfrm>
          <a:prstGeom prst="straightConnector1">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Rak pilkoppling 6">
            <a:extLst>
              <a:ext uri="{FF2B5EF4-FFF2-40B4-BE49-F238E27FC236}">
                <a16:creationId xmlns:a16="http://schemas.microsoft.com/office/drawing/2014/main" id="{437BFD61-9FB4-40F4-B10B-E7760F00105C}"/>
              </a:ext>
            </a:extLst>
          </p:cNvPr>
          <p:cNvCxnSpPr>
            <a:stCxn id="119" idx="3"/>
          </p:cNvCxnSpPr>
          <p:nvPr/>
        </p:nvCxnSpPr>
        <p:spPr>
          <a:xfrm>
            <a:off x="6041222" y="2295241"/>
            <a:ext cx="272114" cy="340970"/>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8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D6096B-E54E-7032-983F-2BDAAA96B750}"/>
              </a:ext>
            </a:extLst>
          </p:cNvPr>
          <p:cNvSpPr>
            <a:spLocks noGrp="1"/>
          </p:cNvSpPr>
          <p:nvPr>
            <p:ph type="title"/>
          </p:nvPr>
        </p:nvSpPr>
        <p:spPr>
          <a:xfrm>
            <a:off x="385080" y="197634"/>
            <a:ext cx="11390313" cy="1097766"/>
          </a:xfrm>
        </p:spPr>
        <p:txBody>
          <a:bodyPr/>
          <a:lstStyle/>
          <a:p>
            <a:r>
              <a:rPr lang="en-US" dirty="0" err="1"/>
              <a:t>Reflektioner</a:t>
            </a:r>
            <a:r>
              <a:rPr lang="en-US" dirty="0"/>
              <a:t> </a:t>
            </a:r>
            <a:r>
              <a:rPr lang="en-US" dirty="0" err="1"/>
              <a:t>retur</a:t>
            </a:r>
            <a:r>
              <a:rPr lang="en-US" dirty="0"/>
              <a:t> av gods</a:t>
            </a:r>
          </a:p>
        </p:txBody>
      </p:sp>
      <p:pic>
        <p:nvPicPr>
          <p:cNvPr id="5" name="Bildobjekt 4">
            <a:extLst>
              <a:ext uri="{FF2B5EF4-FFF2-40B4-BE49-F238E27FC236}">
                <a16:creationId xmlns:a16="http://schemas.microsoft.com/office/drawing/2014/main" id="{2262AA9C-DAC7-4A91-BEDD-78611530D6D0}"/>
              </a:ext>
            </a:extLst>
          </p:cNvPr>
          <p:cNvPicPr>
            <a:picLocks noChangeAspect="1"/>
          </p:cNvPicPr>
          <p:nvPr/>
        </p:nvPicPr>
        <p:blipFill>
          <a:blip r:embed="rId2"/>
          <a:stretch>
            <a:fillRect/>
          </a:stretch>
        </p:blipFill>
        <p:spPr>
          <a:xfrm>
            <a:off x="457508" y="1577762"/>
            <a:ext cx="7935054" cy="2836781"/>
          </a:xfrm>
          <a:prstGeom prst="rect">
            <a:avLst/>
          </a:prstGeom>
          <a:noFill/>
        </p:spPr>
      </p:pic>
      <p:sp>
        <p:nvSpPr>
          <p:cNvPr id="6" name="Ellips 5">
            <a:extLst>
              <a:ext uri="{FF2B5EF4-FFF2-40B4-BE49-F238E27FC236}">
                <a16:creationId xmlns:a16="http://schemas.microsoft.com/office/drawing/2014/main" id="{19D30E03-4AF2-4095-AFC2-D6459D45868C}"/>
              </a:ext>
            </a:extLst>
          </p:cNvPr>
          <p:cNvSpPr/>
          <p:nvPr/>
        </p:nvSpPr>
        <p:spPr>
          <a:xfrm>
            <a:off x="4218915" y="3512745"/>
            <a:ext cx="3384152" cy="901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8" name="textruta 7">
            <a:extLst>
              <a:ext uri="{FF2B5EF4-FFF2-40B4-BE49-F238E27FC236}">
                <a16:creationId xmlns:a16="http://schemas.microsoft.com/office/drawing/2014/main" id="{5EB5ED9D-6708-4887-86F5-616DE63EF8E9}"/>
              </a:ext>
            </a:extLst>
          </p:cNvPr>
          <p:cNvSpPr txBox="1"/>
          <p:nvPr/>
        </p:nvSpPr>
        <p:spPr>
          <a:xfrm>
            <a:off x="470865" y="4519287"/>
            <a:ext cx="9883868" cy="1631216"/>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 processbeskrivningen BEAst </a:t>
            </a:r>
            <a:r>
              <a:rPr kumimoji="0" lang="sv-SE" sz="20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supply</a:t>
            </a: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material förklara att reklamationsprocessen inte är definierad inom BEAst.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Reklamationen kan mynna ut i en retur men det är inte säkert.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Retur behöver redas ut och hur man arbetena med det idag. Finns inte stöd i standarden idag så vitt vi kan se.</a:t>
            </a:r>
          </a:p>
        </p:txBody>
      </p:sp>
      <p:sp>
        <p:nvSpPr>
          <p:cNvPr id="7" name="Rektangel 6">
            <a:extLst>
              <a:ext uri="{FF2B5EF4-FFF2-40B4-BE49-F238E27FC236}">
                <a16:creationId xmlns:a16="http://schemas.microsoft.com/office/drawing/2014/main" id="{CC7E4506-02EF-4055-BA76-D76266B1C7A5}"/>
              </a:ext>
            </a:extLst>
          </p:cNvPr>
          <p:cNvSpPr/>
          <p:nvPr/>
        </p:nvSpPr>
        <p:spPr>
          <a:xfrm>
            <a:off x="4961466" y="4014446"/>
            <a:ext cx="2269067" cy="22987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Denna process är ännu inte definierad inom BEAst</a:t>
            </a:r>
          </a:p>
        </p:txBody>
      </p:sp>
    </p:spTree>
    <p:extLst>
      <p:ext uri="{BB962C8B-B14F-4D97-AF65-F5344CB8AC3E}">
        <p14:creationId xmlns:p14="http://schemas.microsoft.com/office/powerpoint/2010/main" val="25039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5B568-BE9C-4199-B5E9-53F3433DA189}"/>
              </a:ext>
            </a:extLst>
          </p:cNvPr>
          <p:cNvSpPr>
            <a:spLocks noGrp="1"/>
          </p:cNvSpPr>
          <p:nvPr>
            <p:ph type="title"/>
          </p:nvPr>
        </p:nvSpPr>
        <p:spPr/>
        <p:txBody>
          <a:bodyPr/>
          <a:lstStyle/>
          <a:p>
            <a:r>
              <a:rPr lang="sv-SE" dirty="0"/>
              <a:t>Retur till retursystem – Exempel byggpall</a:t>
            </a:r>
          </a:p>
        </p:txBody>
      </p:sp>
      <p:sp>
        <p:nvSpPr>
          <p:cNvPr id="3" name="Platshållare för innehåll 2">
            <a:extLst>
              <a:ext uri="{FF2B5EF4-FFF2-40B4-BE49-F238E27FC236}">
                <a16:creationId xmlns:a16="http://schemas.microsoft.com/office/drawing/2014/main" id="{5DBCDA01-F85D-4734-B2C9-E82C0D7FD4C8}"/>
              </a:ext>
            </a:extLst>
          </p:cNvPr>
          <p:cNvSpPr>
            <a:spLocks noGrp="1"/>
          </p:cNvSpPr>
          <p:nvPr>
            <p:ph sz="quarter" idx="14"/>
          </p:nvPr>
        </p:nvSpPr>
        <p:spPr/>
        <p:txBody>
          <a:bodyPr/>
          <a:lstStyle/>
          <a:p>
            <a:pPr marL="0" indent="0">
              <a:buNone/>
            </a:pPr>
            <a:r>
              <a:rPr lang="sv-SE" dirty="0"/>
              <a:t>Återbruk och cirkulära system för avfall är mer aktuellt än någonsin. I detta scenario beskrivs hur men skulle kunna använda sig av utrymmen med digitala lås för att effektivisera detta. Vi har utgått från exemplet retursystem byggpall för att exemplifiera detta scenario.</a:t>
            </a:r>
          </a:p>
        </p:txBody>
      </p:sp>
    </p:spTree>
    <p:extLst>
      <p:ext uri="{BB962C8B-B14F-4D97-AF65-F5344CB8AC3E}">
        <p14:creationId xmlns:p14="http://schemas.microsoft.com/office/powerpoint/2010/main" val="28059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F1E87C-CD4D-447C-9314-D10CA28A1DE1}"/>
              </a:ext>
            </a:extLst>
          </p:cNvPr>
          <p:cNvSpPr>
            <a:spLocks noGrp="1"/>
          </p:cNvSpPr>
          <p:nvPr>
            <p:ph type="title"/>
          </p:nvPr>
        </p:nvSpPr>
        <p:spPr/>
        <p:txBody>
          <a:bodyPr anchor="t"/>
          <a:lstStyle/>
          <a:p>
            <a:r>
              <a:rPr lang="sv-SE" dirty="0"/>
              <a:t>Retur </a:t>
            </a:r>
            <a:r>
              <a:rPr lang="sv-SE" dirty="0">
                <a:solidFill>
                  <a:srgbClr val="2375BB"/>
                </a:solidFill>
              </a:rPr>
              <a:t>till</a:t>
            </a:r>
            <a:r>
              <a:rPr lang="sv-SE" dirty="0"/>
              <a:t> retursystem</a:t>
            </a:r>
          </a:p>
        </p:txBody>
      </p:sp>
      <p:grpSp>
        <p:nvGrpSpPr>
          <p:cNvPr id="27" name="Group 173">
            <a:extLst>
              <a:ext uri="{FF2B5EF4-FFF2-40B4-BE49-F238E27FC236}">
                <a16:creationId xmlns:a16="http://schemas.microsoft.com/office/drawing/2014/main" id="{0A1D91AB-A129-4359-A823-C662749C43CA}"/>
              </a:ext>
            </a:extLst>
          </p:cNvPr>
          <p:cNvGrpSpPr/>
          <p:nvPr/>
        </p:nvGrpSpPr>
        <p:grpSpPr>
          <a:xfrm>
            <a:off x="7687295" y="2129001"/>
            <a:ext cx="1291943" cy="1356533"/>
            <a:chOff x="3648226" y="1484784"/>
            <a:chExt cx="2780241" cy="2283252"/>
          </a:xfrm>
          <a:solidFill>
            <a:schemeClr val="bg1"/>
          </a:solidFill>
        </p:grpSpPr>
        <p:sp>
          <p:nvSpPr>
            <p:cNvPr id="28" name="Freeform 111">
              <a:extLst>
                <a:ext uri="{FF2B5EF4-FFF2-40B4-BE49-F238E27FC236}">
                  <a16:creationId xmlns:a16="http://schemas.microsoft.com/office/drawing/2014/main" id="{52B1BC1B-52E9-4514-BD6B-9FA3E6BD8A51}"/>
                </a:ext>
              </a:extLst>
            </p:cNvPr>
            <p:cNvSpPr>
              <a:spLocks noEditPoints="1"/>
            </p:cNvSpPr>
            <p:nvPr/>
          </p:nvSpPr>
          <p:spPr bwMode="auto">
            <a:xfrm>
              <a:off x="3648226" y="1484784"/>
              <a:ext cx="2780241" cy="2119198"/>
            </a:xfrm>
            <a:custGeom>
              <a:avLst/>
              <a:gdLst/>
              <a:ahLst/>
              <a:cxnLst>
                <a:cxn ang="0">
                  <a:pos x="1378" y="298"/>
                </a:cxn>
                <a:cxn ang="0">
                  <a:pos x="978" y="12"/>
                </a:cxn>
                <a:cxn ang="0">
                  <a:pos x="2" y="234"/>
                </a:cxn>
                <a:cxn ang="0">
                  <a:pos x="55" y="297"/>
                </a:cxn>
                <a:cxn ang="0">
                  <a:pos x="99" y="311"/>
                </a:cxn>
                <a:cxn ang="0">
                  <a:pos x="222" y="283"/>
                </a:cxn>
                <a:cxn ang="0">
                  <a:pos x="440" y="291"/>
                </a:cxn>
                <a:cxn ang="0">
                  <a:pos x="772" y="302"/>
                </a:cxn>
                <a:cxn ang="0">
                  <a:pos x="809" y="344"/>
                </a:cxn>
                <a:cxn ang="0">
                  <a:pos x="915" y="451"/>
                </a:cxn>
                <a:cxn ang="0">
                  <a:pos x="915" y="509"/>
                </a:cxn>
                <a:cxn ang="0">
                  <a:pos x="917" y="550"/>
                </a:cxn>
                <a:cxn ang="0">
                  <a:pos x="1015" y="566"/>
                </a:cxn>
                <a:cxn ang="0">
                  <a:pos x="1044" y="544"/>
                </a:cxn>
                <a:cxn ang="0">
                  <a:pos x="1051" y="483"/>
                </a:cxn>
                <a:cxn ang="0">
                  <a:pos x="1069" y="359"/>
                </a:cxn>
                <a:cxn ang="0">
                  <a:pos x="1283" y="373"/>
                </a:cxn>
                <a:cxn ang="0">
                  <a:pos x="1403" y="373"/>
                </a:cxn>
                <a:cxn ang="0">
                  <a:pos x="996" y="568"/>
                </a:cxn>
                <a:cxn ang="0">
                  <a:pos x="995" y="788"/>
                </a:cxn>
                <a:cxn ang="0">
                  <a:pos x="948" y="871"/>
                </a:cxn>
                <a:cxn ang="0">
                  <a:pos x="949" y="970"/>
                </a:cxn>
                <a:cxn ang="0">
                  <a:pos x="996" y="888"/>
                </a:cxn>
                <a:cxn ang="0">
                  <a:pos x="948" y="568"/>
                </a:cxn>
                <a:cxn ang="0">
                  <a:pos x="996" y="1080"/>
                </a:cxn>
                <a:cxn ang="0">
                  <a:pos x="1295" y="303"/>
                </a:cxn>
                <a:cxn ang="0">
                  <a:pos x="1029" y="82"/>
                </a:cxn>
                <a:cxn ang="0">
                  <a:pos x="1278" y="323"/>
                </a:cxn>
                <a:cxn ang="0">
                  <a:pos x="1140" y="316"/>
                </a:cxn>
                <a:cxn ang="0">
                  <a:pos x="1097" y="344"/>
                </a:cxn>
                <a:cxn ang="0">
                  <a:pos x="847" y="207"/>
                </a:cxn>
                <a:cxn ang="0">
                  <a:pos x="706" y="210"/>
                </a:cxn>
                <a:cxn ang="0">
                  <a:pos x="595" y="120"/>
                </a:cxn>
                <a:cxn ang="0">
                  <a:pos x="457" y="203"/>
                </a:cxn>
                <a:cxn ang="0">
                  <a:pos x="584" y="215"/>
                </a:cxn>
                <a:cxn ang="0">
                  <a:pos x="65" y="250"/>
                </a:cxn>
                <a:cxn ang="0">
                  <a:pos x="171" y="215"/>
                </a:cxn>
                <a:cxn ang="0">
                  <a:pos x="207" y="228"/>
                </a:cxn>
                <a:cxn ang="0">
                  <a:pos x="225" y="203"/>
                </a:cxn>
                <a:cxn ang="0">
                  <a:pos x="225" y="228"/>
                </a:cxn>
                <a:cxn ang="0">
                  <a:pos x="447" y="153"/>
                </a:cxn>
                <a:cxn ang="0">
                  <a:pos x="347" y="223"/>
                </a:cxn>
                <a:cxn ang="0">
                  <a:pos x="57" y="260"/>
                </a:cxn>
                <a:cxn ang="0">
                  <a:pos x="131" y="263"/>
                </a:cxn>
                <a:cxn ang="0">
                  <a:pos x="309" y="269"/>
                </a:cxn>
                <a:cxn ang="0">
                  <a:pos x="394" y="238"/>
                </a:cxn>
                <a:cxn ang="0">
                  <a:pos x="538" y="233"/>
                </a:cxn>
                <a:cxn ang="0">
                  <a:pos x="626" y="281"/>
                </a:cxn>
                <a:cxn ang="0">
                  <a:pos x="655" y="282"/>
                </a:cxn>
                <a:cxn ang="0">
                  <a:pos x="786" y="207"/>
                </a:cxn>
                <a:cxn ang="0">
                  <a:pos x="716" y="153"/>
                </a:cxn>
                <a:cxn ang="0">
                  <a:pos x="790" y="207"/>
                </a:cxn>
                <a:cxn ang="0">
                  <a:pos x="837" y="357"/>
                </a:cxn>
                <a:cxn ang="0">
                  <a:pos x="867" y="372"/>
                </a:cxn>
                <a:cxn ang="0">
                  <a:pos x="1104" y="346"/>
                </a:cxn>
                <a:cxn ang="0">
                  <a:pos x="1194" y="316"/>
                </a:cxn>
                <a:cxn ang="0">
                  <a:pos x="1265" y="316"/>
                </a:cxn>
                <a:cxn ang="0">
                  <a:pos x="1327" y="373"/>
                </a:cxn>
              </a:cxnLst>
              <a:rect l="0" t="0" r="r" b="b"/>
              <a:pathLst>
                <a:path w="1439" h="1098">
                  <a:moveTo>
                    <a:pt x="1419" y="359"/>
                  </a:moveTo>
                  <a:cubicBezTo>
                    <a:pt x="1430" y="359"/>
                    <a:pt x="1439" y="350"/>
                    <a:pt x="1439" y="339"/>
                  </a:cubicBezTo>
                  <a:cubicBezTo>
                    <a:pt x="1439" y="323"/>
                    <a:pt x="1439" y="323"/>
                    <a:pt x="1439" y="323"/>
                  </a:cubicBezTo>
                  <a:cubicBezTo>
                    <a:pt x="1439" y="312"/>
                    <a:pt x="1430" y="303"/>
                    <a:pt x="1419" y="303"/>
                  </a:cubicBezTo>
                  <a:cubicBezTo>
                    <a:pt x="1383" y="303"/>
                    <a:pt x="1383" y="303"/>
                    <a:pt x="1383" y="303"/>
                  </a:cubicBezTo>
                  <a:cubicBezTo>
                    <a:pt x="1382" y="301"/>
                    <a:pt x="1380" y="299"/>
                    <a:pt x="1378" y="298"/>
                  </a:cubicBezTo>
                  <a:cubicBezTo>
                    <a:pt x="1241" y="199"/>
                    <a:pt x="1241" y="199"/>
                    <a:pt x="1241" y="199"/>
                  </a:cubicBezTo>
                  <a:cubicBezTo>
                    <a:pt x="1236" y="196"/>
                    <a:pt x="1229" y="196"/>
                    <a:pt x="1224" y="199"/>
                  </a:cubicBezTo>
                  <a:cubicBezTo>
                    <a:pt x="1044" y="69"/>
                    <a:pt x="1044" y="69"/>
                    <a:pt x="1044" y="69"/>
                  </a:cubicBezTo>
                  <a:cubicBezTo>
                    <a:pt x="1045" y="64"/>
                    <a:pt x="1043" y="58"/>
                    <a:pt x="1038" y="54"/>
                  </a:cubicBezTo>
                  <a:cubicBezTo>
                    <a:pt x="981" y="13"/>
                    <a:pt x="981" y="13"/>
                    <a:pt x="981" y="13"/>
                  </a:cubicBezTo>
                  <a:cubicBezTo>
                    <a:pt x="980" y="13"/>
                    <a:pt x="979" y="12"/>
                    <a:pt x="978" y="12"/>
                  </a:cubicBezTo>
                  <a:cubicBezTo>
                    <a:pt x="977" y="0"/>
                    <a:pt x="977" y="0"/>
                    <a:pt x="977" y="0"/>
                  </a:cubicBezTo>
                  <a:cubicBezTo>
                    <a:pt x="954" y="0"/>
                    <a:pt x="954" y="0"/>
                    <a:pt x="954" y="0"/>
                  </a:cubicBezTo>
                  <a:cubicBezTo>
                    <a:pt x="951" y="22"/>
                    <a:pt x="951" y="22"/>
                    <a:pt x="951" y="22"/>
                  </a:cubicBezTo>
                  <a:cubicBezTo>
                    <a:pt x="297" y="168"/>
                    <a:pt x="297" y="168"/>
                    <a:pt x="297" y="168"/>
                  </a:cubicBezTo>
                  <a:cubicBezTo>
                    <a:pt x="86" y="216"/>
                    <a:pt x="86" y="216"/>
                    <a:pt x="86" y="216"/>
                  </a:cubicBezTo>
                  <a:cubicBezTo>
                    <a:pt x="2" y="234"/>
                    <a:pt x="2" y="234"/>
                    <a:pt x="2" y="234"/>
                  </a:cubicBezTo>
                  <a:cubicBezTo>
                    <a:pt x="2" y="235"/>
                    <a:pt x="2" y="235"/>
                    <a:pt x="2" y="235"/>
                  </a:cubicBezTo>
                  <a:cubicBezTo>
                    <a:pt x="0" y="236"/>
                    <a:pt x="0" y="236"/>
                    <a:pt x="0" y="236"/>
                  </a:cubicBezTo>
                  <a:cubicBezTo>
                    <a:pt x="0" y="275"/>
                    <a:pt x="0" y="275"/>
                    <a:pt x="0" y="275"/>
                  </a:cubicBezTo>
                  <a:cubicBezTo>
                    <a:pt x="55" y="277"/>
                    <a:pt x="55" y="277"/>
                    <a:pt x="55" y="277"/>
                  </a:cubicBezTo>
                  <a:cubicBezTo>
                    <a:pt x="55" y="294"/>
                    <a:pt x="55" y="294"/>
                    <a:pt x="55" y="294"/>
                  </a:cubicBezTo>
                  <a:cubicBezTo>
                    <a:pt x="55" y="297"/>
                    <a:pt x="55" y="297"/>
                    <a:pt x="55" y="297"/>
                  </a:cubicBezTo>
                  <a:cubicBezTo>
                    <a:pt x="56" y="296"/>
                    <a:pt x="57" y="295"/>
                    <a:pt x="58" y="294"/>
                  </a:cubicBezTo>
                  <a:cubicBezTo>
                    <a:pt x="63" y="290"/>
                    <a:pt x="68" y="287"/>
                    <a:pt x="75" y="287"/>
                  </a:cubicBezTo>
                  <a:cubicBezTo>
                    <a:pt x="80" y="287"/>
                    <a:pt x="84" y="289"/>
                    <a:pt x="88" y="291"/>
                  </a:cubicBezTo>
                  <a:cubicBezTo>
                    <a:pt x="90" y="292"/>
                    <a:pt x="91" y="294"/>
                    <a:pt x="93" y="295"/>
                  </a:cubicBezTo>
                  <a:cubicBezTo>
                    <a:pt x="95" y="298"/>
                    <a:pt x="97" y="301"/>
                    <a:pt x="98" y="304"/>
                  </a:cubicBezTo>
                  <a:cubicBezTo>
                    <a:pt x="98" y="306"/>
                    <a:pt x="99" y="308"/>
                    <a:pt x="99" y="311"/>
                  </a:cubicBezTo>
                  <a:cubicBezTo>
                    <a:pt x="152" y="311"/>
                    <a:pt x="152" y="311"/>
                    <a:pt x="152" y="311"/>
                  </a:cubicBezTo>
                  <a:cubicBezTo>
                    <a:pt x="152" y="306"/>
                    <a:pt x="153" y="301"/>
                    <a:pt x="156" y="297"/>
                  </a:cubicBezTo>
                  <a:cubicBezTo>
                    <a:pt x="160" y="291"/>
                    <a:pt x="167" y="287"/>
                    <a:pt x="175" y="287"/>
                  </a:cubicBezTo>
                  <a:cubicBezTo>
                    <a:pt x="182" y="287"/>
                    <a:pt x="188" y="290"/>
                    <a:pt x="193" y="295"/>
                  </a:cubicBezTo>
                  <a:cubicBezTo>
                    <a:pt x="193" y="282"/>
                    <a:pt x="193" y="282"/>
                    <a:pt x="193" y="282"/>
                  </a:cubicBezTo>
                  <a:cubicBezTo>
                    <a:pt x="222" y="283"/>
                    <a:pt x="222" y="283"/>
                    <a:pt x="222" y="283"/>
                  </a:cubicBezTo>
                  <a:cubicBezTo>
                    <a:pt x="253" y="284"/>
                    <a:pt x="253" y="284"/>
                    <a:pt x="253" y="284"/>
                  </a:cubicBezTo>
                  <a:cubicBezTo>
                    <a:pt x="267" y="284"/>
                    <a:pt x="267" y="284"/>
                    <a:pt x="267" y="284"/>
                  </a:cubicBezTo>
                  <a:cubicBezTo>
                    <a:pt x="296" y="286"/>
                    <a:pt x="296" y="286"/>
                    <a:pt x="296" y="286"/>
                  </a:cubicBezTo>
                  <a:cubicBezTo>
                    <a:pt x="406" y="289"/>
                    <a:pt x="406" y="289"/>
                    <a:pt x="406" y="289"/>
                  </a:cubicBezTo>
                  <a:cubicBezTo>
                    <a:pt x="437" y="291"/>
                    <a:pt x="437" y="291"/>
                    <a:pt x="437" y="291"/>
                  </a:cubicBezTo>
                  <a:cubicBezTo>
                    <a:pt x="440" y="291"/>
                    <a:pt x="440" y="291"/>
                    <a:pt x="440" y="291"/>
                  </a:cubicBezTo>
                  <a:cubicBezTo>
                    <a:pt x="469" y="292"/>
                    <a:pt x="469" y="292"/>
                    <a:pt x="469" y="292"/>
                  </a:cubicBezTo>
                  <a:cubicBezTo>
                    <a:pt x="589" y="296"/>
                    <a:pt x="589" y="296"/>
                    <a:pt x="589" y="296"/>
                  </a:cubicBezTo>
                  <a:cubicBezTo>
                    <a:pt x="612" y="297"/>
                    <a:pt x="612" y="297"/>
                    <a:pt x="612" y="297"/>
                  </a:cubicBezTo>
                  <a:cubicBezTo>
                    <a:pt x="620" y="297"/>
                    <a:pt x="620" y="297"/>
                    <a:pt x="620" y="297"/>
                  </a:cubicBezTo>
                  <a:cubicBezTo>
                    <a:pt x="642" y="298"/>
                    <a:pt x="642" y="298"/>
                    <a:pt x="642" y="298"/>
                  </a:cubicBezTo>
                  <a:cubicBezTo>
                    <a:pt x="772" y="302"/>
                    <a:pt x="772" y="302"/>
                    <a:pt x="772" y="302"/>
                  </a:cubicBezTo>
                  <a:cubicBezTo>
                    <a:pt x="786" y="303"/>
                    <a:pt x="786" y="303"/>
                    <a:pt x="786" y="303"/>
                  </a:cubicBezTo>
                  <a:cubicBezTo>
                    <a:pt x="786" y="305"/>
                    <a:pt x="786" y="305"/>
                    <a:pt x="786" y="305"/>
                  </a:cubicBezTo>
                  <a:cubicBezTo>
                    <a:pt x="790" y="305"/>
                    <a:pt x="790" y="305"/>
                    <a:pt x="790" y="305"/>
                  </a:cubicBezTo>
                  <a:cubicBezTo>
                    <a:pt x="807" y="305"/>
                    <a:pt x="807" y="305"/>
                    <a:pt x="807" y="305"/>
                  </a:cubicBezTo>
                  <a:cubicBezTo>
                    <a:pt x="841" y="305"/>
                    <a:pt x="841" y="305"/>
                    <a:pt x="841" y="305"/>
                  </a:cubicBezTo>
                  <a:cubicBezTo>
                    <a:pt x="809" y="344"/>
                    <a:pt x="809" y="344"/>
                    <a:pt x="809" y="344"/>
                  </a:cubicBezTo>
                  <a:cubicBezTo>
                    <a:pt x="820" y="361"/>
                    <a:pt x="820" y="361"/>
                    <a:pt x="820" y="361"/>
                  </a:cubicBezTo>
                  <a:cubicBezTo>
                    <a:pt x="866" y="431"/>
                    <a:pt x="866" y="431"/>
                    <a:pt x="866" y="431"/>
                  </a:cubicBezTo>
                  <a:cubicBezTo>
                    <a:pt x="872" y="431"/>
                    <a:pt x="872" y="431"/>
                    <a:pt x="872" y="431"/>
                  </a:cubicBezTo>
                  <a:cubicBezTo>
                    <a:pt x="875" y="431"/>
                    <a:pt x="875" y="431"/>
                    <a:pt x="875" y="431"/>
                  </a:cubicBezTo>
                  <a:cubicBezTo>
                    <a:pt x="915" y="431"/>
                    <a:pt x="915" y="431"/>
                    <a:pt x="915" y="431"/>
                  </a:cubicBezTo>
                  <a:cubicBezTo>
                    <a:pt x="915" y="451"/>
                    <a:pt x="915" y="451"/>
                    <a:pt x="915" y="451"/>
                  </a:cubicBezTo>
                  <a:cubicBezTo>
                    <a:pt x="884" y="451"/>
                    <a:pt x="884" y="451"/>
                    <a:pt x="884" y="451"/>
                  </a:cubicBezTo>
                  <a:cubicBezTo>
                    <a:pt x="878" y="451"/>
                    <a:pt x="875" y="457"/>
                    <a:pt x="877" y="462"/>
                  </a:cubicBezTo>
                  <a:cubicBezTo>
                    <a:pt x="887" y="483"/>
                    <a:pt x="887" y="483"/>
                    <a:pt x="887" y="483"/>
                  </a:cubicBezTo>
                  <a:cubicBezTo>
                    <a:pt x="890" y="490"/>
                    <a:pt x="897" y="494"/>
                    <a:pt x="904" y="494"/>
                  </a:cubicBezTo>
                  <a:cubicBezTo>
                    <a:pt x="915" y="494"/>
                    <a:pt x="915" y="494"/>
                    <a:pt x="915" y="494"/>
                  </a:cubicBezTo>
                  <a:cubicBezTo>
                    <a:pt x="915" y="509"/>
                    <a:pt x="915" y="509"/>
                    <a:pt x="915" y="509"/>
                  </a:cubicBezTo>
                  <a:cubicBezTo>
                    <a:pt x="906" y="509"/>
                    <a:pt x="906" y="509"/>
                    <a:pt x="906" y="509"/>
                  </a:cubicBezTo>
                  <a:cubicBezTo>
                    <a:pt x="903" y="509"/>
                    <a:pt x="900" y="511"/>
                    <a:pt x="900" y="514"/>
                  </a:cubicBezTo>
                  <a:cubicBezTo>
                    <a:pt x="900" y="544"/>
                    <a:pt x="900" y="544"/>
                    <a:pt x="900" y="544"/>
                  </a:cubicBezTo>
                  <a:cubicBezTo>
                    <a:pt x="900" y="547"/>
                    <a:pt x="903" y="549"/>
                    <a:pt x="906" y="549"/>
                  </a:cubicBezTo>
                  <a:cubicBezTo>
                    <a:pt x="917" y="549"/>
                    <a:pt x="917" y="549"/>
                    <a:pt x="917" y="549"/>
                  </a:cubicBezTo>
                  <a:cubicBezTo>
                    <a:pt x="917" y="549"/>
                    <a:pt x="917" y="550"/>
                    <a:pt x="917" y="550"/>
                  </a:cubicBezTo>
                  <a:cubicBezTo>
                    <a:pt x="917" y="561"/>
                    <a:pt x="917" y="561"/>
                    <a:pt x="917" y="561"/>
                  </a:cubicBezTo>
                  <a:cubicBezTo>
                    <a:pt x="917" y="564"/>
                    <a:pt x="919" y="566"/>
                    <a:pt x="922" y="566"/>
                  </a:cubicBezTo>
                  <a:cubicBezTo>
                    <a:pt x="930" y="566"/>
                    <a:pt x="930" y="566"/>
                    <a:pt x="930" y="566"/>
                  </a:cubicBezTo>
                  <a:cubicBezTo>
                    <a:pt x="930" y="1098"/>
                    <a:pt x="930" y="1098"/>
                    <a:pt x="930" y="1098"/>
                  </a:cubicBezTo>
                  <a:cubicBezTo>
                    <a:pt x="1015" y="1098"/>
                    <a:pt x="1015" y="1098"/>
                    <a:pt x="1015" y="1098"/>
                  </a:cubicBezTo>
                  <a:cubicBezTo>
                    <a:pt x="1015" y="566"/>
                    <a:pt x="1015" y="566"/>
                    <a:pt x="1015" y="566"/>
                  </a:cubicBezTo>
                  <a:cubicBezTo>
                    <a:pt x="1022" y="566"/>
                    <a:pt x="1022" y="566"/>
                    <a:pt x="1022" y="566"/>
                  </a:cubicBezTo>
                  <a:cubicBezTo>
                    <a:pt x="1025" y="566"/>
                    <a:pt x="1028" y="564"/>
                    <a:pt x="1028" y="561"/>
                  </a:cubicBezTo>
                  <a:cubicBezTo>
                    <a:pt x="1028" y="550"/>
                    <a:pt x="1028" y="550"/>
                    <a:pt x="1028" y="550"/>
                  </a:cubicBezTo>
                  <a:cubicBezTo>
                    <a:pt x="1028" y="550"/>
                    <a:pt x="1027" y="549"/>
                    <a:pt x="1027" y="549"/>
                  </a:cubicBezTo>
                  <a:cubicBezTo>
                    <a:pt x="1039" y="549"/>
                    <a:pt x="1039" y="549"/>
                    <a:pt x="1039" y="549"/>
                  </a:cubicBezTo>
                  <a:cubicBezTo>
                    <a:pt x="1041" y="549"/>
                    <a:pt x="1044" y="547"/>
                    <a:pt x="1044" y="544"/>
                  </a:cubicBezTo>
                  <a:cubicBezTo>
                    <a:pt x="1044" y="514"/>
                    <a:pt x="1044" y="514"/>
                    <a:pt x="1044" y="514"/>
                  </a:cubicBezTo>
                  <a:cubicBezTo>
                    <a:pt x="1044" y="511"/>
                    <a:pt x="1041" y="509"/>
                    <a:pt x="1039" y="509"/>
                  </a:cubicBezTo>
                  <a:cubicBezTo>
                    <a:pt x="1029" y="509"/>
                    <a:pt x="1029" y="509"/>
                    <a:pt x="1029" y="509"/>
                  </a:cubicBezTo>
                  <a:cubicBezTo>
                    <a:pt x="1029" y="494"/>
                    <a:pt x="1029" y="494"/>
                    <a:pt x="1029" y="494"/>
                  </a:cubicBezTo>
                  <a:cubicBezTo>
                    <a:pt x="1034" y="494"/>
                    <a:pt x="1034" y="494"/>
                    <a:pt x="1034" y="494"/>
                  </a:cubicBezTo>
                  <a:cubicBezTo>
                    <a:pt x="1041" y="494"/>
                    <a:pt x="1048" y="490"/>
                    <a:pt x="1051" y="483"/>
                  </a:cubicBezTo>
                  <a:cubicBezTo>
                    <a:pt x="1061" y="462"/>
                    <a:pt x="1061" y="462"/>
                    <a:pt x="1061" y="462"/>
                  </a:cubicBezTo>
                  <a:cubicBezTo>
                    <a:pt x="1063" y="457"/>
                    <a:pt x="1060" y="451"/>
                    <a:pt x="1054" y="451"/>
                  </a:cubicBezTo>
                  <a:cubicBezTo>
                    <a:pt x="1029" y="451"/>
                    <a:pt x="1029" y="451"/>
                    <a:pt x="1029" y="451"/>
                  </a:cubicBezTo>
                  <a:cubicBezTo>
                    <a:pt x="1029" y="431"/>
                    <a:pt x="1029" y="431"/>
                    <a:pt x="1029" y="431"/>
                  </a:cubicBezTo>
                  <a:cubicBezTo>
                    <a:pt x="1069" y="431"/>
                    <a:pt x="1069" y="431"/>
                    <a:pt x="1069" y="431"/>
                  </a:cubicBezTo>
                  <a:cubicBezTo>
                    <a:pt x="1069" y="359"/>
                    <a:pt x="1069" y="359"/>
                    <a:pt x="1069" y="359"/>
                  </a:cubicBezTo>
                  <a:cubicBezTo>
                    <a:pt x="1295" y="359"/>
                    <a:pt x="1295" y="359"/>
                    <a:pt x="1295" y="359"/>
                  </a:cubicBezTo>
                  <a:cubicBezTo>
                    <a:pt x="1295" y="359"/>
                    <a:pt x="1295" y="359"/>
                    <a:pt x="1295" y="359"/>
                  </a:cubicBezTo>
                  <a:cubicBezTo>
                    <a:pt x="1296" y="359"/>
                    <a:pt x="1297" y="359"/>
                    <a:pt x="1298" y="359"/>
                  </a:cubicBezTo>
                  <a:cubicBezTo>
                    <a:pt x="1299" y="359"/>
                    <a:pt x="1299" y="359"/>
                    <a:pt x="1299" y="359"/>
                  </a:cubicBezTo>
                  <a:cubicBezTo>
                    <a:pt x="1299" y="373"/>
                    <a:pt x="1299" y="373"/>
                    <a:pt x="1299" y="373"/>
                  </a:cubicBezTo>
                  <a:cubicBezTo>
                    <a:pt x="1283" y="373"/>
                    <a:pt x="1283" y="373"/>
                    <a:pt x="1283" y="373"/>
                  </a:cubicBezTo>
                  <a:cubicBezTo>
                    <a:pt x="1274" y="373"/>
                    <a:pt x="1267" y="380"/>
                    <a:pt x="1267" y="389"/>
                  </a:cubicBezTo>
                  <a:cubicBezTo>
                    <a:pt x="1267" y="448"/>
                    <a:pt x="1267" y="448"/>
                    <a:pt x="1267" y="448"/>
                  </a:cubicBezTo>
                  <a:cubicBezTo>
                    <a:pt x="1439" y="448"/>
                    <a:pt x="1439" y="448"/>
                    <a:pt x="1439" y="448"/>
                  </a:cubicBezTo>
                  <a:cubicBezTo>
                    <a:pt x="1439" y="389"/>
                    <a:pt x="1439" y="389"/>
                    <a:pt x="1439" y="389"/>
                  </a:cubicBezTo>
                  <a:cubicBezTo>
                    <a:pt x="1439" y="380"/>
                    <a:pt x="1431" y="373"/>
                    <a:pt x="1422" y="373"/>
                  </a:cubicBezTo>
                  <a:cubicBezTo>
                    <a:pt x="1403" y="373"/>
                    <a:pt x="1403" y="373"/>
                    <a:pt x="1403" y="373"/>
                  </a:cubicBezTo>
                  <a:cubicBezTo>
                    <a:pt x="1403" y="359"/>
                    <a:pt x="1403" y="359"/>
                    <a:pt x="1403" y="359"/>
                  </a:cubicBezTo>
                  <a:lnTo>
                    <a:pt x="1419" y="359"/>
                  </a:lnTo>
                  <a:close/>
                  <a:moveTo>
                    <a:pt x="996" y="568"/>
                  </a:moveTo>
                  <a:cubicBezTo>
                    <a:pt x="996" y="645"/>
                    <a:pt x="996" y="645"/>
                    <a:pt x="996" y="645"/>
                  </a:cubicBezTo>
                  <a:cubicBezTo>
                    <a:pt x="949" y="607"/>
                    <a:pt x="949" y="607"/>
                    <a:pt x="949" y="607"/>
                  </a:cubicBezTo>
                  <a:cubicBezTo>
                    <a:pt x="996" y="568"/>
                    <a:pt x="996" y="568"/>
                    <a:pt x="996" y="568"/>
                  </a:cubicBezTo>
                  <a:close/>
                  <a:moveTo>
                    <a:pt x="948" y="628"/>
                  </a:moveTo>
                  <a:cubicBezTo>
                    <a:pt x="995" y="667"/>
                    <a:pt x="995" y="667"/>
                    <a:pt x="995" y="667"/>
                  </a:cubicBezTo>
                  <a:cubicBezTo>
                    <a:pt x="948" y="706"/>
                    <a:pt x="948" y="706"/>
                    <a:pt x="948" y="706"/>
                  </a:cubicBezTo>
                  <a:lnTo>
                    <a:pt x="948" y="628"/>
                  </a:lnTo>
                  <a:close/>
                  <a:moveTo>
                    <a:pt x="948" y="750"/>
                  </a:moveTo>
                  <a:cubicBezTo>
                    <a:pt x="995" y="788"/>
                    <a:pt x="995" y="788"/>
                    <a:pt x="995" y="788"/>
                  </a:cubicBezTo>
                  <a:cubicBezTo>
                    <a:pt x="948" y="827"/>
                    <a:pt x="948" y="827"/>
                    <a:pt x="948" y="827"/>
                  </a:cubicBezTo>
                  <a:lnTo>
                    <a:pt x="948" y="750"/>
                  </a:lnTo>
                  <a:close/>
                  <a:moveTo>
                    <a:pt x="948" y="871"/>
                  </a:moveTo>
                  <a:cubicBezTo>
                    <a:pt x="995" y="910"/>
                    <a:pt x="995" y="910"/>
                    <a:pt x="995" y="910"/>
                  </a:cubicBezTo>
                  <a:cubicBezTo>
                    <a:pt x="948" y="948"/>
                    <a:pt x="948" y="948"/>
                    <a:pt x="948" y="948"/>
                  </a:cubicBezTo>
                  <a:lnTo>
                    <a:pt x="948" y="871"/>
                  </a:lnTo>
                  <a:close/>
                  <a:moveTo>
                    <a:pt x="948" y="992"/>
                  </a:moveTo>
                  <a:cubicBezTo>
                    <a:pt x="995" y="1031"/>
                    <a:pt x="995" y="1031"/>
                    <a:pt x="995" y="1031"/>
                  </a:cubicBezTo>
                  <a:cubicBezTo>
                    <a:pt x="948" y="1069"/>
                    <a:pt x="948" y="1069"/>
                    <a:pt x="948" y="1069"/>
                  </a:cubicBezTo>
                  <a:lnTo>
                    <a:pt x="948" y="992"/>
                  </a:lnTo>
                  <a:close/>
                  <a:moveTo>
                    <a:pt x="996" y="1009"/>
                  </a:moveTo>
                  <a:cubicBezTo>
                    <a:pt x="949" y="970"/>
                    <a:pt x="949" y="970"/>
                    <a:pt x="949" y="970"/>
                  </a:cubicBezTo>
                  <a:cubicBezTo>
                    <a:pt x="996" y="932"/>
                    <a:pt x="996" y="932"/>
                    <a:pt x="996" y="932"/>
                  </a:cubicBezTo>
                  <a:lnTo>
                    <a:pt x="996" y="1009"/>
                  </a:lnTo>
                  <a:close/>
                  <a:moveTo>
                    <a:pt x="996" y="888"/>
                  </a:moveTo>
                  <a:cubicBezTo>
                    <a:pt x="949" y="849"/>
                    <a:pt x="949" y="849"/>
                    <a:pt x="949" y="849"/>
                  </a:cubicBezTo>
                  <a:cubicBezTo>
                    <a:pt x="996" y="810"/>
                    <a:pt x="996" y="810"/>
                    <a:pt x="996" y="810"/>
                  </a:cubicBezTo>
                  <a:lnTo>
                    <a:pt x="996" y="888"/>
                  </a:lnTo>
                  <a:close/>
                  <a:moveTo>
                    <a:pt x="996" y="766"/>
                  </a:moveTo>
                  <a:cubicBezTo>
                    <a:pt x="949" y="728"/>
                    <a:pt x="949" y="728"/>
                    <a:pt x="949" y="728"/>
                  </a:cubicBezTo>
                  <a:cubicBezTo>
                    <a:pt x="996" y="689"/>
                    <a:pt x="996" y="689"/>
                    <a:pt x="996" y="689"/>
                  </a:cubicBezTo>
                  <a:lnTo>
                    <a:pt x="996" y="766"/>
                  </a:lnTo>
                  <a:close/>
                  <a:moveTo>
                    <a:pt x="948" y="585"/>
                  </a:moveTo>
                  <a:cubicBezTo>
                    <a:pt x="948" y="568"/>
                    <a:pt x="948" y="568"/>
                    <a:pt x="948" y="568"/>
                  </a:cubicBezTo>
                  <a:cubicBezTo>
                    <a:pt x="968" y="568"/>
                    <a:pt x="968" y="568"/>
                    <a:pt x="968" y="568"/>
                  </a:cubicBezTo>
                  <a:lnTo>
                    <a:pt x="948" y="585"/>
                  </a:lnTo>
                  <a:close/>
                  <a:moveTo>
                    <a:pt x="996" y="1080"/>
                  </a:moveTo>
                  <a:cubicBezTo>
                    <a:pt x="964" y="1080"/>
                    <a:pt x="964" y="1080"/>
                    <a:pt x="964" y="1080"/>
                  </a:cubicBezTo>
                  <a:cubicBezTo>
                    <a:pt x="996" y="1053"/>
                    <a:pt x="996" y="1053"/>
                    <a:pt x="996" y="1053"/>
                  </a:cubicBezTo>
                  <a:lnTo>
                    <a:pt x="996" y="1080"/>
                  </a:lnTo>
                  <a:close/>
                  <a:moveTo>
                    <a:pt x="1216" y="209"/>
                  </a:moveTo>
                  <a:cubicBezTo>
                    <a:pt x="1215" y="215"/>
                    <a:pt x="1218" y="221"/>
                    <a:pt x="1223" y="225"/>
                  </a:cubicBezTo>
                  <a:cubicBezTo>
                    <a:pt x="1332" y="303"/>
                    <a:pt x="1332" y="303"/>
                    <a:pt x="1332" y="303"/>
                  </a:cubicBezTo>
                  <a:cubicBezTo>
                    <a:pt x="1298" y="303"/>
                    <a:pt x="1298" y="303"/>
                    <a:pt x="1298" y="303"/>
                  </a:cubicBezTo>
                  <a:cubicBezTo>
                    <a:pt x="1297" y="303"/>
                    <a:pt x="1296" y="303"/>
                    <a:pt x="1295" y="303"/>
                  </a:cubicBezTo>
                  <a:cubicBezTo>
                    <a:pt x="1295" y="303"/>
                    <a:pt x="1295" y="303"/>
                    <a:pt x="1295" y="303"/>
                  </a:cubicBezTo>
                  <a:cubicBezTo>
                    <a:pt x="1069" y="303"/>
                    <a:pt x="1069" y="303"/>
                    <a:pt x="1069" y="303"/>
                  </a:cubicBezTo>
                  <a:cubicBezTo>
                    <a:pt x="1020" y="303"/>
                    <a:pt x="1020" y="303"/>
                    <a:pt x="1020" y="303"/>
                  </a:cubicBezTo>
                  <a:cubicBezTo>
                    <a:pt x="1017" y="303"/>
                    <a:pt x="1017" y="303"/>
                    <a:pt x="1017" y="303"/>
                  </a:cubicBezTo>
                  <a:cubicBezTo>
                    <a:pt x="984" y="54"/>
                    <a:pt x="984" y="54"/>
                    <a:pt x="984" y="54"/>
                  </a:cubicBezTo>
                  <a:cubicBezTo>
                    <a:pt x="1020" y="79"/>
                    <a:pt x="1020" y="79"/>
                    <a:pt x="1020" y="79"/>
                  </a:cubicBezTo>
                  <a:cubicBezTo>
                    <a:pt x="1022" y="81"/>
                    <a:pt x="1026" y="82"/>
                    <a:pt x="1029" y="82"/>
                  </a:cubicBezTo>
                  <a:cubicBezTo>
                    <a:pt x="1031" y="82"/>
                    <a:pt x="1034" y="81"/>
                    <a:pt x="1036" y="80"/>
                  </a:cubicBezTo>
                  <a:lnTo>
                    <a:pt x="1216" y="209"/>
                  </a:lnTo>
                  <a:close/>
                  <a:moveTo>
                    <a:pt x="1278" y="323"/>
                  </a:moveTo>
                  <a:cubicBezTo>
                    <a:pt x="1273" y="316"/>
                    <a:pt x="1273" y="316"/>
                    <a:pt x="1273" y="316"/>
                  </a:cubicBezTo>
                  <a:cubicBezTo>
                    <a:pt x="1280" y="316"/>
                    <a:pt x="1280" y="316"/>
                    <a:pt x="1280" y="316"/>
                  </a:cubicBezTo>
                  <a:cubicBezTo>
                    <a:pt x="1279" y="318"/>
                    <a:pt x="1278" y="320"/>
                    <a:pt x="1278" y="323"/>
                  </a:cubicBezTo>
                  <a:close/>
                  <a:moveTo>
                    <a:pt x="1230" y="344"/>
                  </a:moveTo>
                  <a:cubicBezTo>
                    <a:pt x="1207" y="316"/>
                    <a:pt x="1207" y="316"/>
                    <a:pt x="1207" y="316"/>
                  </a:cubicBezTo>
                  <a:cubicBezTo>
                    <a:pt x="1252" y="316"/>
                    <a:pt x="1252" y="316"/>
                    <a:pt x="1252" y="316"/>
                  </a:cubicBezTo>
                  <a:lnTo>
                    <a:pt x="1230" y="344"/>
                  </a:lnTo>
                  <a:close/>
                  <a:moveTo>
                    <a:pt x="1163" y="344"/>
                  </a:moveTo>
                  <a:cubicBezTo>
                    <a:pt x="1140" y="316"/>
                    <a:pt x="1140" y="316"/>
                    <a:pt x="1140" y="316"/>
                  </a:cubicBezTo>
                  <a:cubicBezTo>
                    <a:pt x="1186" y="316"/>
                    <a:pt x="1186" y="316"/>
                    <a:pt x="1186" y="316"/>
                  </a:cubicBezTo>
                  <a:lnTo>
                    <a:pt x="1163" y="344"/>
                  </a:lnTo>
                  <a:close/>
                  <a:moveTo>
                    <a:pt x="1097" y="344"/>
                  </a:moveTo>
                  <a:cubicBezTo>
                    <a:pt x="1074" y="316"/>
                    <a:pt x="1074" y="316"/>
                    <a:pt x="1074" y="316"/>
                  </a:cubicBezTo>
                  <a:cubicBezTo>
                    <a:pt x="1120" y="316"/>
                    <a:pt x="1120" y="316"/>
                    <a:pt x="1120" y="316"/>
                  </a:cubicBezTo>
                  <a:lnTo>
                    <a:pt x="1097" y="344"/>
                  </a:lnTo>
                  <a:close/>
                  <a:moveTo>
                    <a:pt x="847" y="149"/>
                  </a:moveTo>
                  <a:cubicBezTo>
                    <a:pt x="847" y="63"/>
                    <a:pt x="847" y="63"/>
                    <a:pt x="847" y="63"/>
                  </a:cubicBezTo>
                  <a:cubicBezTo>
                    <a:pt x="948" y="41"/>
                    <a:pt x="948" y="41"/>
                    <a:pt x="948" y="41"/>
                  </a:cubicBezTo>
                  <a:cubicBezTo>
                    <a:pt x="926" y="207"/>
                    <a:pt x="926" y="207"/>
                    <a:pt x="926" y="207"/>
                  </a:cubicBezTo>
                  <a:cubicBezTo>
                    <a:pt x="847" y="207"/>
                    <a:pt x="847" y="207"/>
                    <a:pt x="847" y="207"/>
                  </a:cubicBezTo>
                  <a:cubicBezTo>
                    <a:pt x="847" y="207"/>
                    <a:pt x="847" y="207"/>
                    <a:pt x="847" y="207"/>
                  </a:cubicBezTo>
                  <a:lnTo>
                    <a:pt x="847" y="149"/>
                  </a:lnTo>
                  <a:close/>
                  <a:moveTo>
                    <a:pt x="706" y="154"/>
                  </a:moveTo>
                  <a:cubicBezTo>
                    <a:pt x="706" y="194"/>
                    <a:pt x="706" y="194"/>
                    <a:pt x="706" y="194"/>
                  </a:cubicBezTo>
                  <a:cubicBezTo>
                    <a:pt x="706" y="210"/>
                    <a:pt x="706" y="210"/>
                    <a:pt x="706" y="210"/>
                  </a:cubicBezTo>
                  <a:cubicBezTo>
                    <a:pt x="706" y="210"/>
                    <a:pt x="706" y="210"/>
                    <a:pt x="706" y="210"/>
                  </a:cubicBezTo>
                  <a:cubicBezTo>
                    <a:pt x="706" y="210"/>
                    <a:pt x="706" y="210"/>
                    <a:pt x="706" y="210"/>
                  </a:cubicBezTo>
                  <a:cubicBezTo>
                    <a:pt x="705" y="210"/>
                    <a:pt x="705" y="210"/>
                    <a:pt x="705" y="210"/>
                  </a:cubicBezTo>
                  <a:cubicBezTo>
                    <a:pt x="683" y="211"/>
                    <a:pt x="683" y="211"/>
                    <a:pt x="683" y="211"/>
                  </a:cubicBezTo>
                  <a:cubicBezTo>
                    <a:pt x="595" y="214"/>
                    <a:pt x="595" y="214"/>
                    <a:pt x="595" y="214"/>
                  </a:cubicBezTo>
                  <a:cubicBezTo>
                    <a:pt x="595" y="198"/>
                    <a:pt x="595" y="198"/>
                    <a:pt x="595" y="198"/>
                  </a:cubicBezTo>
                  <a:cubicBezTo>
                    <a:pt x="595" y="158"/>
                    <a:pt x="595" y="158"/>
                    <a:pt x="595" y="158"/>
                  </a:cubicBezTo>
                  <a:cubicBezTo>
                    <a:pt x="595" y="120"/>
                    <a:pt x="595" y="120"/>
                    <a:pt x="595" y="120"/>
                  </a:cubicBezTo>
                  <a:cubicBezTo>
                    <a:pt x="706" y="95"/>
                    <a:pt x="706" y="95"/>
                    <a:pt x="706" y="95"/>
                  </a:cubicBezTo>
                  <a:lnTo>
                    <a:pt x="706" y="154"/>
                  </a:lnTo>
                  <a:close/>
                  <a:moveTo>
                    <a:pt x="524" y="217"/>
                  </a:moveTo>
                  <a:cubicBezTo>
                    <a:pt x="499" y="218"/>
                    <a:pt x="499" y="218"/>
                    <a:pt x="499" y="218"/>
                  </a:cubicBezTo>
                  <a:cubicBezTo>
                    <a:pt x="457" y="219"/>
                    <a:pt x="457" y="219"/>
                    <a:pt x="457" y="219"/>
                  </a:cubicBezTo>
                  <a:cubicBezTo>
                    <a:pt x="457" y="203"/>
                    <a:pt x="457" y="203"/>
                    <a:pt x="457" y="203"/>
                  </a:cubicBezTo>
                  <a:cubicBezTo>
                    <a:pt x="457" y="163"/>
                    <a:pt x="457" y="163"/>
                    <a:pt x="457" y="163"/>
                  </a:cubicBezTo>
                  <a:cubicBezTo>
                    <a:pt x="457" y="151"/>
                    <a:pt x="457" y="151"/>
                    <a:pt x="457" y="151"/>
                  </a:cubicBezTo>
                  <a:cubicBezTo>
                    <a:pt x="584" y="122"/>
                    <a:pt x="584" y="122"/>
                    <a:pt x="584" y="122"/>
                  </a:cubicBezTo>
                  <a:cubicBezTo>
                    <a:pt x="584" y="158"/>
                    <a:pt x="584" y="158"/>
                    <a:pt x="584" y="158"/>
                  </a:cubicBezTo>
                  <a:cubicBezTo>
                    <a:pt x="584" y="198"/>
                    <a:pt x="584" y="198"/>
                    <a:pt x="584" y="198"/>
                  </a:cubicBezTo>
                  <a:cubicBezTo>
                    <a:pt x="584" y="215"/>
                    <a:pt x="584" y="215"/>
                    <a:pt x="584" y="215"/>
                  </a:cubicBezTo>
                  <a:cubicBezTo>
                    <a:pt x="553" y="216"/>
                    <a:pt x="553" y="216"/>
                    <a:pt x="553" y="216"/>
                  </a:cubicBezTo>
                  <a:cubicBezTo>
                    <a:pt x="530" y="217"/>
                    <a:pt x="530" y="217"/>
                    <a:pt x="530" y="217"/>
                  </a:cubicBezTo>
                  <a:lnTo>
                    <a:pt x="524" y="217"/>
                  </a:lnTo>
                  <a:close/>
                  <a:moveTo>
                    <a:pt x="112" y="262"/>
                  </a:moveTo>
                  <a:cubicBezTo>
                    <a:pt x="78" y="261"/>
                    <a:pt x="78" y="261"/>
                    <a:pt x="78" y="261"/>
                  </a:cubicBezTo>
                  <a:cubicBezTo>
                    <a:pt x="65" y="250"/>
                    <a:pt x="65" y="250"/>
                    <a:pt x="65" y="250"/>
                  </a:cubicBezTo>
                  <a:cubicBezTo>
                    <a:pt x="124" y="248"/>
                    <a:pt x="124" y="248"/>
                    <a:pt x="124" y="248"/>
                  </a:cubicBezTo>
                  <a:lnTo>
                    <a:pt x="112" y="262"/>
                  </a:lnTo>
                  <a:close/>
                  <a:moveTo>
                    <a:pt x="95" y="232"/>
                  </a:moveTo>
                  <a:cubicBezTo>
                    <a:pt x="146" y="221"/>
                    <a:pt x="146" y="221"/>
                    <a:pt x="146" y="221"/>
                  </a:cubicBezTo>
                  <a:cubicBezTo>
                    <a:pt x="167" y="216"/>
                    <a:pt x="167" y="216"/>
                    <a:pt x="167" y="216"/>
                  </a:cubicBezTo>
                  <a:cubicBezTo>
                    <a:pt x="171" y="215"/>
                    <a:pt x="171" y="215"/>
                    <a:pt x="171" y="215"/>
                  </a:cubicBezTo>
                  <a:cubicBezTo>
                    <a:pt x="183" y="212"/>
                    <a:pt x="183" y="212"/>
                    <a:pt x="183" y="212"/>
                  </a:cubicBezTo>
                  <a:cubicBezTo>
                    <a:pt x="193" y="210"/>
                    <a:pt x="193" y="210"/>
                    <a:pt x="193" y="210"/>
                  </a:cubicBezTo>
                  <a:cubicBezTo>
                    <a:pt x="215" y="205"/>
                    <a:pt x="215" y="205"/>
                    <a:pt x="215" y="205"/>
                  </a:cubicBezTo>
                  <a:cubicBezTo>
                    <a:pt x="215" y="211"/>
                    <a:pt x="215" y="211"/>
                    <a:pt x="215" y="211"/>
                  </a:cubicBezTo>
                  <a:cubicBezTo>
                    <a:pt x="215" y="228"/>
                    <a:pt x="215" y="228"/>
                    <a:pt x="215" y="228"/>
                  </a:cubicBezTo>
                  <a:cubicBezTo>
                    <a:pt x="207" y="228"/>
                    <a:pt x="207" y="228"/>
                    <a:pt x="207" y="228"/>
                  </a:cubicBezTo>
                  <a:cubicBezTo>
                    <a:pt x="178" y="229"/>
                    <a:pt x="178" y="229"/>
                    <a:pt x="178" y="229"/>
                  </a:cubicBezTo>
                  <a:cubicBezTo>
                    <a:pt x="159" y="230"/>
                    <a:pt x="159" y="230"/>
                    <a:pt x="159" y="230"/>
                  </a:cubicBezTo>
                  <a:cubicBezTo>
                    <a:pt x="138" y="231"/>
                    <a:pt x="138" y="231"/>
                    <a:pt x="138" y="231"/>
                  </a:cubicBezTo>
                  <a:lnTo>
                    <a:pt x="95" y="232"/>
                  </a:lnTo>
                  <a:close/>
                  <a:moveTo>
                    <a:pt x="225" y="211"/>
                  </a:moveTo>
                  <a:cubicBezTo>
                    <a:pt x="225" y="203"/>
                    <a:pt x="225" y="203"/>
                    <a:pt x="225" y="203"/>
                  </a:cubicBezTo>
                  <a:cubicBezTo>
                    <a:pt x="320" y="182"/>
                    <a:pt x="320" y="182"/>
                    <a:pt x="320" y="182"/>
                  </a:cubicBezTo>
                  <a:cubicBezTo>
                    <a:pt x="320" y="207"/>
                    <a:pt x="320" y="207"/>
                    <a:pt x="320" y="207"/>
                  </a:cubicBezTo>
                  <a:cubicBezTo>
                    <a:pt x="320" y="219"/>
                    <a:pt x="320" y="219"/>
                    <a:pt x="320" y="219"/>
                  </a:cubicBezTo>
                  <a:cubicBezTo>
                    <a:pt x="320" y="224"/>
                    <a:pt x="320" y="224"/>
                    <a:pt x="320" y="224"/>
                  </a:cubicBezTo>
                  <a:cubicBezTo>
                    <a:pt x="316" y="224"/>
                    <a:pt x="316" y="224"/>
                    <a:pt x="316" y="224"/>
                  </a:cubicBezTo>
                  <a:cubicBezTo>
                    <a:pt x="225" y="228"/>
                    <a:pt x="225" y="228"/>
                    <a:pt x="225" y="228"/>
                  </a:cubicBezTo>
                  <a:lnTo>
                    <a:pt x="225" y="211"/>
                  </a:lnTo>
                  <a:close/>
                  <a:moveTo>
                    <a:pt x="331" y="207"/>
                  </a:moveTo>
                  <a:cubicBezTo>
                    <a:pt x="331" y="207"/>
                    <a:pt x="331" y="207"/>
                    <a:pt x="331" y="207"/>
                  </a:cubicBezTo>
                  <a:cubicBezTo>
                    <a:pt x="331" y="179"/>
                    <a:pt x="331" y="179"/>
                    <a:pt x="331" y="179"/>
                  </a:cubicBezTo>
                  <a:cubicBezTo>
                    <a:pt x="395" y="165"/>
                    <a:pt x="395" y="165"/>
                    <a:pt x="395" y="165"/>
                  </a:cubicBezTo>
                  <a:cubicBezTo>
                    <a:pt x="447" y="153"/>
                    <a:pt x="447" y="153"/>
                    <a:pt x="447" y="153"/>
                  </a:cubicBezTo>
                  <a:cubicBezTo>
                    <a:pt x="447" y="163"/>
                    <a:pt x="447" y="163"/>
                    <a:pt x="447" y="163"/>
                  </a:cubicBezTo>
                  <a:cubicBezTo>
                    <a:pt x="447" y="203"/>
                    <a:pt x="447" y="203"/>
                    <a:pt x="447" y="203"/>
                  </a:cubicBezTo>
                  <a:cubicBezTo>
                    <a:pt x="447" y="220"/>
                    <a:pt x="447" y="220"/>
                    <a:pt x="447" y="220"/>
                  </a:cubicBezTo>
                  <a:cubicBezTo>
                    <a:pt x="380" y="222"/>
                    <a:pt x="380" y="222"/>
                    <a:pt x="380" y="222"/>
                  </a:cubicBezTo>
                  <a:cubicBezTo>
                    <a:pt x="351" y="223"/>
                    <a:pt x="351" y="223"/>
                    <a:pt x="351" y="223"/>
                  </a:cubicBezTo>
                  <a:cubicBezTo>
                    <a:pt x="347" y="223"/>
                    <a:pt x="347" y="223"/>
                    <a:pt x="347" y="223"/>
                  </a:cubicBezTo>
                  <a:cubicBezTo>
                    <a:pt x="331" y="224"/>
                    <a:pt x="331" y="224"/>
                    <a:pt x="331" y="224"/>
                  </a:cubicBezTo>
                  <a:lnTo>
                    <a:pt x="331" y="207"/>
                  </a:lnTo>
                  <a:close/>
                  <a:moveTo>
                    <a:pt x="16" y="259"/>
                  </a:moveTo>
                  <a:cubicBezTo>
                    <a:pt x="16" y="252"/>
                    <a:pt x="16" y="252"/>
                    <a:pt x="16" y="252"/>
                  </a:cubicBezTo>
                  <a:cubicBezTo>
                    <a:pt x="46" y="251"/>
                    <a:pt x="46" y="251"/>
                    <a:pt x="46" y="251"/>
                  </a:cubicBezTo>
                  <a:cubicBezTo>
                    <a:pt x="57" y="260"/>
                    <a:pt x="57" y="260"/>
                    <a:pt x="57" y="260"/>
                  </a:cubicBezTo>
                  <a:lnTo>
                    <a:pt x="16" y="259"/>
                  </a:lnTo>
                  <a:close/>
                  <a:moveTo>
                    <a:pt x="131" y="263"/>
                  </a:moveTo>
                  <a:cubicBezTo>
                    <a:pt x="144" y="247"/>
                    <a:pt x="144" y="247"/>
                    <a:pt x="144" y="247"/>
                  </a:cubicBezTo>
                  <a:cubicBezTo>
                    <a:pt x="192" y="245"/>
                    <a:pt x="192" y="245"/>
                    <a:pt x="192" y="245"/>
                  </a:cubicBezTo>
                  <a:cubicBezTo>
                    <a:pt x="208" y="266"/>
                    <a:pt x="208" y="266"/>
                    <a:pt x="208" y="266"/>
                  </a:cubicBezTo>
                  <a:lnTo>
                    <a:pt x="131" y="263"/>
                  </a:lnTo>
                  <a:close/>
                  <a:moveTo>
                    <a:pt x="239" y="267"/>
                  </a:moveTo>
                  <a:cubicBezTo>
                    <a:pt x="221" y="244"/>
                    <a:pt x="221" y="244"/>
                    <a:pt x="221" y="244"/>
                  </a:cubicBezTo>
                  <a:cubicBezTo>
                    <a:pt x="302" y="242"/>
                    <a:pt x="302" y="242"/>
                    <a:pt x="302" y="242"/>
                  </a:cubicBezTo>
                  <a:cubicBezTo>
                    <a:pt x="280" y="268"/>
                    <a:pt x="280" y="268"/>
                    <a:pt x="280" y="268"/>
                  </a:cubicBezTo>
                  <a:lnTo>
                    <a:pt x="239" y="267"/>
                  </a:lnTo>
                  <a:close/>
                  <a:moveTo>
                    <a:pt x="309" y="269"/>
                  </a:moveTo>
                  <a:cubicBezTo>
                    <a:pt x="333" y="240"/>
                    <a:pt x="333" y="240"/>
                    <a:pt x="333" y="240"/>
                  </a:cubicBezTo>
                  <a:cubicBezTo>
                    <a:pt x="365" y="239"/>
                    <a:pt x="365" y="239"/>
                    <a:pt x="365" y="239"/>
                  </a:cubicBezTo>
                  <a:cubicBezTo>
                    <a:pt x="392" y="272"/>
                    <a:pt x="392" y="272"/>
                    <a:pt x="392" y="272"/>
                  </a:cubicBezTo>
                  <a:lnTo>
                    <a:pt x="309" y="269"/>
                  </a:lnTo>
                  <a:close/>
                  <a:moveTo>
                    <a:pt x="423" y="273"/>
                  </a:moveTo>
                  <a:cubicBezTo>
                    <a:pt x="394" y="238"/>
                    <a:pt x="394" y="238"/>
                    <a:pt x="394" y="238"/>
                  </a:cubicBezTo>
                  <a:cubicBezTo>
                    <a:pt x="485" y="235"/>
                    <a:pt x="485" y="235"/>
                    <a:pt x="485" y="235"/>
                  </a:cubicBezTo>
                  <a:cubicBezTo>
                    <a:pt x="453" y="274"/>
                    <a:pt x="453" y="274"/>
                    <a:pt x="453" y="274"/>
                  </a:cubicBezTo>
                  <a:lnTo>
                    <a:pt x="423" y="273"/>
                  </a:lnTo>
                  <a:close/>
                  <a:moveTo>
                    <a:pt x="482" y="275"/>
                  </a:moveTo>
                  <a:cubicBezTo>
                    <a:pt x="516" y="234"/>
                    <a:pt x="516" y="234"/>
                    <a:pt x="516" y="234"/>
                  </a:cubicBezTo>
                  <a:cubicBezTo>
                    <a:pt x="538" y="233"/>
                    <a:pt x="538" y="233"/>
                    <a:pt x="538" y="233"/>
                  </a:cubicBezTo>
                  <a:cubicBezTo>
                    <a:pt x="575" y="279"/>
                    <a:pt x="575" y="279"/>
                    <a:pt x="575" y="279"/>
                  </a:cubicBezTo>
                  <a:lnTo>
                    <a:pt x="482" y="275"/>
                  </a:lnTo>
                  <a:close/>
                  <a:moveTo>
                    <a:pt x="606" y="280"/>
                  </a:moveTo>
                  <a:cubicBezTo>
                    <a:pt x="567" y="232"/>
                    <a:pt x="567" y="232"/>
                    <a:pt x="567" y="232"/>
                  </a:cubicBezTo>
                  <a:cubicBezTo>
                    <a:pt x="669" y="228"/>
                    <a:pt x="669" y="228"/>
                    <a:pt x="669" y="228"/>
                  </a:cubicBezTo>
                  <a:cubicBezTo>
                    <a:pt x="626" y="281"/>
                    <a:pt x="626" y="281"/>
                    <a:pt x="626" y="281"/>
                  </a:cubicBezTo>
                  <a:lnTo>
                    <a:pt x="606" y="280"/>
                  </a:lnTo>
                  <a:close/>
                  <a:moveTo>
                    <a:pt x="655" y="282"/>
                  </a:moveTo>
                  <a:cubicBezTo>
                    <a:pt x="700" y="227"/>
                    <a:pt x="700" y="227"/>
                    <a:pt x="700" y="227"/>
                  </a:cubicBezTo>
                  <a:cubicBezTo>
                    <a:pt x="710" y="227"/>
                    <a:pt x="710" y="227"/>
                    <a:pt x="710" y="227"/>
                  </a:cubicBezTo>
                  <a:cubicBezTo>
                    <a:pt x="758" y="285"/>
                    <a:pt x="758" y="285"/>
                    <a:pt x="758" y="285"/>
                  </a:cubicBezTo>
                  <a:lnTo>
                    <a:pt x="655" y="282"/>
                  </a:lnTo>
                  <a:close/>
                  <a:moveTo>
                    <a:pt x="740" y="226"/>
                  </a:moveTo>
                  <a:cubicBezTo>
                    <a:pt x="773" y="225"/>
                    <a:pt x="773" y="225"/>
                    <a:pt x="773" y="225"/>
                  </a:cubicBezTo>
                  <a:cubicBezTo>
                    <a:pt x="773" y="267"/>
                    <a:pt x="773" y="267"/>
                    <a:pt x="773" y="267"/>
                  </a:cubicBezTo>
                  <a:lnTo>
                    <a:pt x="740" y="226"/>
                  </a:lnTo>
                  <a:close/>
                  <a:moveTo>
                    <a:pt x="790" y="207"/>
                  </a:moveTo>
                  <a:cubicBezTo>
                    <a:pt x="786" y="207"/>
                    <a:pt x="786" y="207"/>
                    <a:pt x="786" y="207"/>
                  </a:cubicBezTo>
                  <a:cubicBezTo>
                    <a:pt x="786" y="208"/>
                    <a:pt x="786" y="208"/>
                    <a:pt x="786" y="208"/>
                  </a:cubicBezTo>
                  <a:cubicBezTo>
                    <a:pt x="726" y="210"/>
                    <a:pt x="726" y="210"/>
                    <a:pt x="726" y="210"/>
                  </a:cubicBezTo>
                  <a:cubicBezTo>
                    <a:pt x="716" y="210"/>
                    <a:pt x="716" y="210"/>
                    <a:pt x="716" y="210"/>
                  </a:cubicBezTo>
                  <a:cubicBezTo>
                    <a:pt x="716" y="202"/>
                    <a:pt x="716" y="202"/>
                    <a:pt x="716" y="202"/>
                  </a:cubicBezTo>
                  <a:cubicBezTo>
                    <a:pt x="716" y="193"/>
                    <a:pt x="716" y="193"/>
                    <a:pt x="716" y="193"/>
                  </a:cubicBezTo>
                  <a:cubicBezTo>
                    <a:pt x="716" y="153"/>
                    <a:pt x="716" y="153"/>
                    <a:pt x="716" y="153"/>
                  </a:cubicBezTo>
                  <a:cubicBezTo>
                    <a:pt x="716" y="93"/>
                    <a:pt x="716" y="93"/>
                    <a:pt x="716" y="93"/>
                  </a:cubicBezTo>
                  <a:cubicBezTo>
                    <a:pt x="836" y="66"/>
                    <a:pt x="836" y="66"/>
                    <a:pt x="836" y="66"/>
                  </a:cubicBezTo>
                  <a:cubicBezTo>
                    <a:pt x="836" y="149"/>
                    <a:pt x="836" y="149"/>
                    <a:pt x="836" y="149"/>
                  </a:cubicBezTo>
                  <a:cubicBezTo>
                    <a:pt x="836" y="207"/>
                    <a:pt x="836" y="207"/>
                    <a:pt x="836" y="207"/>
                  </a:cubicBezTo>
                  <a:cubicBezTo>
                    <a:pt x="807" y="207"/>
                    <a:pt x="807" y="207"/>
                    <a:pt x="807" y="207"/>
                  </a:cubicBezTo>
                  <a:lnTo>
                    <a:pt x="790" y="207"/>
                  </a:lnTo>
                  <a:close/>
                  <a:moveTo>
                    <a:pt x="847" y="320"/>
                  </a:moveTo>
                  <a:cubicBezTo>
                    <a:pt x="848" y="319"/>
                    <a:pt x="848" y="319"/>
                    <a:pt x="848" y="319"/>
                  </a:cubicBezTo>
                  <a:cubicBezTo>
                    <a:pt x="867" y="319"/>
                    <a:pt x="867" y="319"/>
                    <a:pt x="867" y="319"/>
                  </a:cubicBezTo>
                  <a:cubicBezTo>
                    <a:pt x="867" y="357"/>
                    <a:pt x="867" y="357"/>
                    <a:pt x="867" y="357"/>
                  </a:cubicBezTo>
                  <a:cubicBezTo>
                    <a:pt x="847" y="357"/>
                    <a:pt x="847" y="357"/>
                    <a:pt x="847" y="357"/>
                  </a:cubicBezTo>
                  <a:cubicBezTo>
                    <a:pt x="837" y="357"/>
                    <a:pt x="837" y="357"/>
                    <a:pt x="837" y="357"/>
                  </a:cubicBezTo>
                  <a:cubicBezTo>
                    <a:pt x="828" y="343"/>
                    <a:pt x="828" y="343"/>
                    <a:pt x="828" y="343"/>
                  </a:cubicBezTo>
                  <a:lnTo>
                    <a:pt x="847" y="320"/>
                  </a:lnTo>
                  <a:close/>
                  <a:moveTo>
                    <a:pt x="867" y="394"/>
                  </a:moveTo>
                  <a:cubicBezTo>
                    <a:pt x="862" y="394"/>
                    <a:pt x="862" y="394"/>
                    <a:pt x="862" y="394"/>
                  </a:cubicBezTo>
                  <a:cubicBezTo>
                    <a:pt x="847" y="372"/>
                    <a:pt x="847" y="372"/>
                    <a:pt x="847" y="372"/>
                  </a:cubicBezTo>
                  <a:cubicBezTo>
                    <a:pt x="867" y="372"/>
                    <a:pt x="867" y="372"/>
                    <a:pt x="867" y="372"/>
                  </a:cubicBezTo>
                  <a:lnTo>
                    <a:pt x="867" y="394"/>
                  </a:lnTo>
                  <a:close/>
                  <a:moveTo>
                    <a:pt x="1069" y="346"/>
                  </a:moveTo>
                  <a:cubicBezTo>
                    <a:pt x="1069" y="320"/>
                    <a:pt x="1069" y="320"/>
                    <a:pt x="1069" y="320"/>
                  </a:cubicBezTo>
                  <a:cubicBezTo>
                    <a:pt x="1090" y="346"/>
                    <a:pt x="1090" y="346"/>
                    <a:pt x="1090" y="346"/>
                  </a:cubicBezTo>
                  <a:lnTo>
                    <a:pt x="1069" y="346"/>
                  </a:lnTo>
                  <a:close/>
                  <a:moveTo>
                    <a:pt x="1104" y="346"/>
                  </a:moveTo>
                  <a:cubicBezTo>
                    <a:pt x="1128" y="316"/>
                    <a:pt x="1128" y="316"/>
                    <a:pt x="1128" y="316"/>
                  </a:cubicBezTo>
                  <a:cubicBezTo>
                    <a:pt x="1132" y="316"/>
                    <a:pt x="1132" y="316"/>
                    <a:pt x="1132" y="316"/>
                  </a:cubicBezTo>
                  <a:cubicBezTo>
                    <a:pt x="1156" y="346"/>
                    <a:pt x="1156" y="346"/>
                    <a:pt x="1156" y="346"/>
                  </a:cubicBezTo>
                  <a:lnTo>
                    <a:pt x="1104" y="346"/>
                  </a:lnTo>
                  <a:close/>
                  <a:moveTo>
                    <a:pt x="1170" y="346"/>
                  </a:moveTo>
                  <a:cubicBezTo>
                    <a:pt x="1194" y="316"/>
                    <a:pt x="1194" y="316"/>
                    <a:pt x="1194" y="316"/>
                  </a:cubicBezTo>
                  <a:cubicBezTo>
                    <a:pt x="1199" y="316"/>
                    <a:pt x="1199" y="316"/>
                    <a:pt x="1199" y="316"/>
                  </a:cubicBezTo>
                  <a:cubicBezTo>
                    <a:pt x="1223" y="346"/>
                    <a:pt x="1223" y="346"/>
                    <a:pt x="1223" y="346"/>
                  </a:cubicBezTo>
                  <a:lnTo>
                    <a:pt x="1170" y="346"/>
                  </a:lnTo>
                  <a:close/>
                  <a:moveTo>
                    <a:pt x="1236" y="346"/>
                  </a:moveTo>
                  <a:cubicBezTo>
                    <a:pt x="1261" y="316"/>
                    <a:pt x="1261" y="316"/>
                    <a:pt x="1261" y="316"/>
                  </a:cubicBezTo>
                  <a:cubicBezTo>
                    <a:pt x="1265" y="316"/>
                    <a:pt x="1265" y="316"/>
                    <a:pt x="1265" y="316"/>
                  </a:cubicBezTo>
                  <a:cubicBezTo>
                    <a:pt x="1278" y="332"/>
                    <a:pt x="1278" y="332"/>
                    <a:pt x="1278" y="332"/>
                  </a:cubicBezTo>
                  <a:cubicBezTo>
                    <a:pt x="1278" y="339"/>
                    <a:pt x="1278" y="339"/>
                    <a:pt x="1278" y="339"/>
                  </a:cubicBezTo>
                  <a:cubicBezTo>
                    <a:pt x="1278" y="341"/>
                    <a:pt x="1279" y="344"/>
                    <a:pt x="1280" y="346"/>
                  </a:cubicBezTo>
                  <a:lnTo>
                    <a:pt x="1236" y="346"/>
                  </a:lnTo>
                  <a:close/>
                  <a:moveTo>
                    <a:pt x="1375" y="373"/>
                  </a:moveTo>
                  <a:cubicBezTo>
                    <a:pt x="1327" y="373"/>
                    <a:pt x="1327" y="373"/>
                    <a:pt x="1327" y="373"/>
                  </a:cubicBezTo>
                  <a:cubicBezTo>
                    <a:pt x="1327" y="359"/>
                    <a:pt x="1327" y="359"/>
                    <a:pt x="1327" y="359"/>
                  </a:cubicBezTo>
                  <a:cubicBezTo>
                    <a:pt x="1375" y="359"/>
                    <a:pt x="1375" y="359"/>
                    <a:pt x="1375" y="359"/>
                  </a:cubicBezTo>
                  <a:lnTo>
                    <a:pt x="1375" y="37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49" name="Freeform 112">
              <a:extLst>
                <a:ext uri="{FF2B5EF4-FFF2-40B4-BE49-F238E27FC236}">
                  <a16:creationId xmlns:a16="http://schemas.microsoft.com/office/drawing/2014/main" id="{5566A370-A0DB-49F5-80F4-38F596B2D096}"/>
                </a:ext>
              </a:extLst>
            </p:cNvPr>
            <p:cNvSpPr>
              <a:spLocks/>
            </p:cNvSpPr>
            <p:nvPr/>
          </p:nvSpPr>
          <p:spPr bwMode="auto">
            <a:xfrm>
              <a:off x="5238590" y="3621352"/>
              <a:ext cx="567435" cy="84923"/>
            </a:xfrm>
            <a:custGeom>
              <a:avLst/>
              <a:gdLst/>
              <a:ahLst/>
              <a:cxnLst>
                <a:cxn ang="0">
                  <a:pos x="290" y="44"/>
                </a:cxn>
                <a:cxn ang="0">
                  <a:pos x="292" y="39"/>
                </a:cxn>
                <a:cxn ang="0">
                  <a:pos x="253" y="5"/>
                </a:cxn>
                <a:cxn ang="0">
                  <a:pos x="240" y="0"/>
                </a:cxn>
                <a:cxn ang="0">
                  <a:pos x="54" y="0"/>
                </a:cxn>
                <a:cxn ang="0">
                  <a:pos x="40" y="5"/>
                </a:cxn>
                <a:cxn ang="0">
                  <a:pos x="2" y="39"/>
                </a:cxn>
                <a:cxn ang="0">
                  <a:pos x="4" y="44"/>
                </a:cxn>
                <a:cxn ang="0">
                  <a:pos x="290" y="44"/>
                </a:cxn>
              </a:cxnLst>
              <a:rect l="0" t="0" r="r" b="b"/>
              <a:pathLst>
                <a:path w="294" h="44">
                  <a:moveTo>
                    <a:pt x="290" y="44"/>
                  </a:moveTo>
                  <a:cubicBezTo>
                    <a:pt x="292" y="44"/>
                    <a:pt x="294" y="41"/>
                    <a:pt x="292" y="39"/>
                  </a:cubicBezTo>
                  <a:cubicBezTo>
                    <a:pt x="253" y="5"/>
                    <a:pt x="253" y="5"/>
                    <a:pt x="253" y="5"/>
                  </a:cubicBezTo>
                  <a:cubicBezTo>
                    <a:pt x="250" y="2"/>
                    <a:pt x="245" y="0"/>
                    <a:pt x="240" y="0"/>
                  </a:cubicBezTo>
                  <a:cubicBezTo>
                    <a:pt x="54" y="0"/>
                    <a:pt x="54" y="0"/>
                    <a:pt x="54" y="0"/>
                  </a:cubicBezTo>
                  <a:cubicBezTo>
                    <a:pt x="49" y="0"/>
                    <a:pt x="44" y="2"/>
                    <a:pt x="40" y="5"/>
                  </a:cubicBezTo>
                  <a:cubicBezTo>
                    <a:pt x="2" y="39"/>
                    <a:pt x="2" y="39"/>
                    <a:pt x="2" y="39"/>
                  </a:cubicBezTo>
                  <a:cubicBezTo>
                    <a:pt x="0" y="41"/>
                    <a:pt x="1" y="44"/>
                    <a:pt x="4" y="44"/>
                  </a:cubicBezTo>
                  <a:lnTo>
                    <a:pt x="290"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0" name="Freeform 113">
              <a:extLst>
                <a:ext uri="{FF2B5EF4-FFF2-40B4-BE49-F238E27FC236}">
                  <a16:creationId xmlns:a16="http://schemas.microsoft.com/office/drawing/2014/main" id="{2E777CC9-BCFD-46BE-8291-14C46CC64D97}"/>
                </a:ext>
              </a:extLst>
            </p:cNvPr>
            <p:cNvSpPr>
              <a:spLocks/>
            </p:cNvSpPr>
            <p:nvPr/>
          </p:nvSpPr>
          <p:spPr bwMode="auto">
            <a:xfrm>
              <a:off x="5192269" y="3729435"/>
              <a:ext cx="646568" cy="38601"/>
            </a:xfrm>
            <a:custGeom>
              <a:avLst/>
              <a:gdLst/>
              <a:ahLst/>
              <a:cxnLst>
                <a:cxn ang="0">
                  <a:pos x="335" y="16"/>
                </a:cxn>
                <a:cxn ang="0">
                  <a:pos x="335" y="4"/>
                </a:cxn>
                <a:cxn ang="0">
                  <a:pos x="331" y="0"/>
                </a:cxn>
                <a:cxn ang="0">
                  <a:pos x="4" y="0"/>
                </a:cxn>
                <a:cxn ang="0">
                  <a:pos x="0" y="4"/>
                </a:cxn>
                <a:cxn ang="0">
                  <a:pos x="0" y="16"/>
                </a:cxn>
                <a:cxn ang="0">
                  <a:pos x="4" y="20"/>
                </a:cxn>
                <a:cxn ang="0">
                  <a:pos x="331" y="20"/>
                </a:cxn>
                <a:cxn ang="0">
                  <a:pos x="335" y="16"/>
                </a:cxn>
              </a:cxnLst>
              <a:rect l="0" t="0" r="r" b="b"/>
              <a:pathLst>
                <a:path w="335" h="20">
                  <a:moveTo>
                    <a:pt x="335" y="16"/>
                  </a:moveTo>
                  <a:cubicBezTo>
                    <a:pt x="335" y="4"/>
                    <a:pt x="335" y="4"/>
                    <a:pt x="335" y="4"/>
                  </a:cubicBezTo>
                  <a:cubicBezTo>
                    <a:pt x="335" y="1"/>
                    <a:pt x="333" y="0"/>
                    <a:pt x="331" y="0"/>
                  </a:cubicBezTo>
                  <a:cubicBezTo>
                    <a:pt x="4" y="0"/>
                    <a:pt x="4" y="0"/>
                    <a:pt x="4" y="0"/>
                  </a:cubicBezTo>
                  <a:cubicBezTo>
                    <a:pt x="2" y="0"/>
                    <a:pt x="0" y="1"/>
                    <a:pt x="0" y="4"/>
                  </a:cubicBezTo>
                  <a:cubicBezTo>
                    <a:pt x="0" y="16"/>
                    <a:pt x="0" y="16"/>
                    <a:pt x="0" y="16"/>
                  </a:cubicBezTo>
                  <a:cubicBezTo>
                    <a:pt x="0" y="19"/>
                    <a:pt x="2" y="20"/>
                    <a:pt x="4" y="20"/>
                  </a:cubicBezTo>
                  <a:cubicBezTo>
                    <a:pt x="331" y="20"/>
                    <a:pt x="331" y="20"/>
                    <a:pt x="331" y="20"/>
                  </a:cubicBezTo>
                  <a:cubicBezTo>
                    <a:pt x="333" y="20"/>
                    <a:pt x="335" y="19"/>
                    <a:pt x="335"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1" name="Freeform 114">
              <a:extLst>
                <a:ext uri="{FF2B5EF4-FFF2-40B4-BE49-F238E27FC236}">
                  <a16:creationId xmlns:a16="http://schemas.microsoft.com/office/drawing/2014/main" id="{3F9090B7-44E6-40E2-AA0E-B73420EAAF72}"/>
                </a:ext>
              </a:extLst>
            </p:cNvPr>
            <p:cNvSpPr>
              <a:spLocks/>
            </p:cNvSpPr>
            <p:nvPr/>
          </p:nvSpPr>
          <p:spPr bwMode="auto">
            <a:xfrm>
              <a:off x="3765960" y="2058010"/>
              <a:ext cx="54042" cy="54042"/>
            </a:xfrm>
            <a:custGeom>
              <a:avLst/>
              <a:gdLst/>
              <a:ahLst/>
              <a:cxnLst>
                <a:cxn ang="0">
                  <a:pos x="21" y="2"/>
                </a:cxn>
                <a:cxn ang="0">
                  <a:pos x="14" y="0"/>
                </a:cxn>
                <a:cxn ang="0">
                  <a:pos x="0" y="14"/>
                </a:cxn>
                <a:cxn ang="0">
                  <a:pos x="14" y="28"/>
                </a:cxn>
                <a:cxn ang="0">
                  <a:pos x="28" y="14"/>
                </a:cxn>
                <a:cxn ang="0">
                  <a:pos x="27" y="10"/>
                </a:cxn>
                <a:cxn ang="0">
                  <a:pos x="21" y="2"/>
                </a:cxn>
              </a:cxnLst>
              <a:rect l="0" t="0" r="r" b="b"/>
              <a:pathLst>
                <a:path w="28" h="28">
                  <a:moveTo>
                    <a:pt x="21" y="2"/>
                  </a:moveTo>
                  <a:cubicBezTo>
                    <a:pt x="19" y="0"/>
                    <a:pt x="16" y="0"/>
                    <a:pt x="14" y="0"/>
                  </a:cubicBezTo>
                  <a:cubicBezTo>
                    <a:pt x="6" y="0"/>
                    <a:pt x="0" y="6"/>
                    <a:pt x="0" y="14"/>
                  </a:cubicBezTo>
                  <a:cubicBezTo>
                    <a:pt x="0" y="22"/>
                    <a:pt x="6" y="28"/>
                    <a:pt x="14" y="28"/>
                  </a:cubicBezTo>
                  <a:cubicBezTo>
                    <a:pt x="22" y="28"/>
                    <a:pt x="28" y="22"/>
                    <a:pt x="28" y="14"/>
                  </a:cubicBezTo>
                  <a:cubicBezTo>
                    <a:pt x="28" y="13"/>
                    <a:pt x="28" y="11"/>
                    <a:pt x="27" y="10"/>
                  </a:cubicBezTo>
                  <a:cubicBezTo>
                    <a:pt x="26" y="7"/>
                    <a:pt x="24" y="4"/>
                    <a:pt x="2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2" name="Freeform 115">
              <a:extLst>
                <a:ext uri="{FF2B5EF4-FFF2-40B4-BE49-F238E27FC236}">
                  <a16:creationId xmlns:a16="http://schemas.microsoft.com/office/drawing/2014/main" id="{35C12F00-92BE-4CBB-B2DE-92A0EB153182}"/>
                </a:ext>
              </a:extLst>
            </p:cNvPr>
            <p:cNvSpPr>
              <a:spLocks/>
            </p:cNvSpPr>
            <p:nvPr/>
          </p:nvSpPr>
          <p:spPr bwMode="auto">
            <a:xfrm>
              <a:off x="3958965" y="2058010"/>
              <a:ext cx="55972" cy="54042"/>
            </a:xfrm>
            <a:custGeom>
              <a:avLst/>
              <a:gdLst/>
              <a:ahLst/>
              <a:cxnLst>
                <a:cxn ang="0">
                  <a:pos x="21" y="1"/>
                </a:cxn>
                <a:cxn ang="0">
                  <a:pos x="14" y="0"/>
                </a:cxn>
                <a:cxn ang="0">
                  <a:pos x="9" y="1"/>
                </a:cxn>
                <a:cxn ang="0">
                  <a:pos x="0" y="14"/>
                </a:cxn>
                <a:cxn ang="0">
                  <a:pos x="14" y="28"/>
                </a:cxn>
                <a:cxn ang="0">
                  <a:pos x="29" y="14"/>
                </a:cxn>
                <a:cxn ang="0">
                  <a:pos x="21" y="1"/>
                </a:cxn>
              </a:cxnLst>
              <a:rect l="0" t="0" r="r" b="b"/>
              <a:pathLst>
                <a:path w="29" h="28">
                  <a:moveTo>
                    <a:pt x="21" y="1"/>
                  </a:moveTo>
                  <a:cubicBezTo>
                    <a:pt x="19" y="0"/>
                    <a:pt x="17" y="0"/>
                    <a:pt x="14" y="0"/>
                  </a:cubicBezTo>
                  <a:cubicBezTo>
                    <a:pt x="12" y="0"/>
                    <a:pt x="11" y="0"/>
                    <a:pt x="9" y="1"/>
                  </a:cubicBezTo>
                  <a:cubicBezTo>
                    <a:pt x="4" y="3"/>
                    <a:pt x="0" y="8"/>
                    <a:pt x="0" y="14"/>
                  </a:cubicBezTo>
                  <a:cubicBezTo>
                    <a:pt x="0" y="22"/>
                    <a:pt x="7" y="28"/>
                    <a:pt x="14" y="28"/>
                  </a:cubicBezTo>
                  <a:cubicBezTo>
                    <a:pt x="22" y="28"/>
                    <a:pt x="29" y="22"/>
                    <a:pt x="29" y="14"/>
                  </a:cubicBezTo>
                  <a:cubicBezTo>
                    <a:pt x="29" y="8"/>
                    <a:pt x="25" y="4"/>
                    <a:pt x="2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3" name="Freeform 116">
              <a:extLst>
                <a:ext uri="{FF2B5EF4-FFF2-40B4-BE49-F238E27FC236}">
                  <a16:creationId xmlns:a16="http://schemas.microsoft.com/office/drawing/2014/main" id="{B654539C-FAEB-4F32-B481-3955C1664D66}"/>
                </a:ext>
              </a:extLst>
            </p:cNvPr>
            <p:cNvSpPr>
              <a:spLocks/>
            </p:cNvSpPr>
            <p:nvPr/>
          </p:nvSpPr>
          <p:spPr bwMode="auto">
            <a:xfrm>
              <a:off x="3854742" y="2152583"/>
              <a:ext cx="69482" cy="110012"/>
            </a:xfrm>
            <a:custGeom>
              <a:avLst/>
              <a:gdLst/>
              <a:ahLst/>
              <a:cxnLst>
                <a:cxn ang="0">
                  <a:pos x="9" y="4"/>
                </a:cxn>
                <a:cxn ang="0">
                  <a:pos x="9" y="3"/>
                </a:cxn>
                <a:cxn ang="0">
                  <a:pos x="9" y="0"/>
                </a:cxn>
                <a:cxn ang="0">
                  <a:pos x="0" y="9"/>
                </a:cxn>
                <a:cxn ang="0">
                  <a:pos x="0" y="45"/>
                </a:cxn>
                <a:cxn ang="0">
                  <a:pos x="11" y="54"/>
                </a:cxn>
                <a:cxn ang="0">
                  <a:pos x="24" y="54"/>
                </a:cxn>
                <a:cxn ang="0">
                  <a:pos x="24" y="57"/>
                </a:cxn>
                <a:cxn ang="0">
                  <a:pos x="24" y="54"/>
                </a:cxn>
                <a:cxn ang="0">
                  <a:pos x="36" y="45"/>
                </a:cxn>
                <a:cxn ang="0">
                  <a:pos x="36" y="9"/>
                </a:cxn>
                <a:cxn ang="0">
                  <a:pos x="27" y="0"/>
                </a:cxn>
                <a:cxn ang="0">
                  <a:pos x="27" y="3"/>
                </a:cxn>
                <a:cxn ang="0">
                  <a:pos x="27" y="4"/>
                </a:cxn>
                <a:cxn ang="0">
                  <a:pos x="27" y="5"/>
                </a:cxn>
                <a:cxn ang="0">
                  <a:pos x="27" y="14"/>
                </a:cxn>
                <a:cxn ang="0">
                  <a:pos x="27" y="16"/>
                </a:cxn>
                <a:cxn ang="0">
                  <a:pos x="27" y="38"/>
                </a:cxn>
                <a:cxn ang="0">
                  <a:pos x="21" y="45"/>
                </a:cxn>
                <a:cxn ang="0">
                  <a:pos x="15" y="45"/>
                </a:cxn>
                <a:cxn ang="0">
                  <a:pos x="8" y="38"/>
                </a:cxn>
                <a:cxn ang="0">
                  <a:pos x="9" y="16"/>
                </a:cxn>
                <a:cxn ang="0">
                  <a:pos x="9" y="15"/>
                </a:cxn>
                <a:cxn ang="0">
                  <a:pos x="9" y="6"/>
                </a:cxn>
                <a:cxn ang="0">
                  <a:pos x="9" y="4"/>
                </a:cxn>
              </a:cxnLst>
              <a:rect l="0" t="0" r="r" b="b"/>
              <a:pathLst>
                <a:path w="36" h="57">
                  <a:moveTo>
                    <a:pt x="9" y="4"/>
                  </a:moveTo>
                  <a:cubicBezTo>
                    <a:pt x="9" y="3"/>
                    <a:pt x="9" y="3"/>
                    <a:pt x="9" y="3"/>
                  </a:cubicBezTo>
                  <a:cubicBezTo>
                    <a:pt x="9" y="0"/>
                    <a:pt x="9" y="0"/>
                    <a:pt x="9" y="0"/>
                  </a:cubicBezTo>
                  <a:cubicBezTo>
                    <a:pt x="4" y="1"/>
                    <a:pt x="0" y="5"/>
                    <a:pt x="0" y="9"/>
                  </a:cubicBezTo>
                  <a:cubicBezTo>
                    <a:pt x="0" y="45"/>
                    <a:pt x="0" y="45"/>
                    <a:pt x="0" y="45"/>
                  </a:cubicBezTo>
                  <a:cubicBezTo>
                    <a:pt x="0" y="50"/>
                    <a:pt x="5" y="54"/>
                    <a:pt x="11" y="54"/>
                  </a:cubicBezTo>
                  <a:cubicBezTo>
                    <a:pt x="24" y="54"/>
                    <a:pt x="24" y="54"/>
                    <a:pt x="24" y="54"/>
                  </a:cubicBezTo>
                  <a:cubicBezTo>
                    <a:pt x="24" y="57"/>
                    <a:pt x="24" y="57"/>
                    <a:pt x="24" y="57"/>
                  </a:cubicBezTo>
                  <a:cubicBezTo>
                    <a:pt x="24" y="54"/>
                    <a:pt x="24" y="54"/>
                    <a:pt x="24" y="54"/>
                  </a:cubicBezTo>
                  <a:cubicBezTo>
                    <a:pt x="30" y="54"/>
                    <a:pt x="36" y="50"/>
                    <a:pt x="36" y="45"/>
                  </a:cubicBezTo>
                  <a:cubicBezTo>
                    <a:pt x="36" y="9"/>
                    <a:pt x="36" y="9"/>
                    <a:pt x="36" y="9"/>
                  </a:cubicBezTo>
                  <a:cubicBezTo>
                    <a:pt x="36" y="5"/>
                    <a:pt x="32" y="1"/>
                    <a:pt x="27" y="0"/>
                  </a:cubicBezTo>
                  <a:cubicBezTo>
                    <a:pt x="27" y="3"/>
                    <a:pt x="27" y="3"/>
                    <a:pt x="27" y="3"/>
                  </a:cubicBezTo>
                  <a:cubicBezTo>
                    <a:pt x="27" y="4"/>
                    <a:pt x="27" y="4"/>
                    <a:pt x="27" y="4"/>
                  </a:cubicBezTo>
                  <a:cubicBezTo>
                    <a:pt x="27" y="5"/>
                    <a:pt x="27" y="5"/>
                    <a:pt x="27" y="5"/>
                  </a:cubicBezTo>
                  <a:cubicBezTo>
                    <a:pt x="27" y="14"/>
                    <a:pt x="27" y="14"/>
                    <a:pt x="27" y="14"/>
                  </a:cubicBezTo>
                  <a:cubicBezTo>
                    <a:pt x="27" y="15"/>
                    <a:pt x="27" y="15"/>
                    <a:pt x="27" y="16"/>
                  </a:cubicBezTo>
                  <a:cubicBezTo>
                    <a:pt x="27" y="38"/>
                    <a:pt x="27" y="38"/>
                    <a:pt x="27" y="38"/>
                  </a:cubicBezTo>
                  <a:cubicBezTo>
                    <a:pt x="27" y="42"/>
                    <a:pt x="24" y="45"/>
                    <a:pt x="21" y="45"/>
                  </a:cubicBezTo>
                  <a:cubicBezTo>
                    <a:pt x="15" y="45"/>
                    <a:pt x="15" y="45"/>
                    <a:pt x="15" y="45"/>
                  </a:cubicBezTo>
                  <a:cubicBezTo>
                    <a:pt x="11" y="45"/>
                    <a:pt x="8" y="42"/>
                    <a:pt x="8" y="38"/>
                  </a:cubicBezTo>
                  <a:cubicBezTo>
                    <a:pt x="9" y="16"/>
                    <a:pt x="9" y="16"/>
                    <a:pt x="9" y="16"/>
                  </a:cubicBezTo>
                  <a:cubicBezTo>
                    <a:pt x="9" y="16"/>
                    <a:pt x="9" y="15"/>
                    <a:pt x="9" y="15"/>
                  </a:cubicBezTo>
                  <a:cubicBezTo>
                    <a:pt x="9" y="6"/>
                    <a:pt x="9" y="6"/>
                    <a:pt x="9" y="6"/>
                  </a:cubicBezTo>
                  <a:lnTo>
                    <a:pt x="9"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4" name="Freeform 117">
              <a:extLst>
                <a:ext uri="{FF2B5EF4-FFF2-40B4-BE49-F238E27FC236}">
                  <a16:creationId xmlns:a16="http://schemas.microsoft.com/office/drawing/2014/main" id="{B0A01A34-AB6B-4C5A-A6CF-24EAF55158EF}"/>
                </a:ext>
              </a:extLst>
            </p:cNvPr>
            <p:cNvSpPr>
              <a:spLocks/>
            </p:cNvSpPr>
            <p:nvPr/>
          </p:nvSpPr>
          <p:spPr bwMode="auto">
            <a:xfrm>
              <a:off x="3875973" y="2098540"/>
              <a:ext cx="27020" cy="96502"/>
            </a:xfrm>
            <a:custGeom>
              <a:avLst/>
              <a:gdLst/>
              <a:ahLst/>
              <a:cxnLst>
                <a:cxn ang="0">
                  <a:pos x="7" y="50"/>
                </a:cxn>
                <a:cxn ang="0">
                  <a:pos x="13" y="43"/>
                </a:cxn>
                <a:cxn ang="0">
                  <a:pos x="13" y="38"/>
                </a:cxn>
                <a:cxn ang="0">
                  <a:pos x="13" y="32"/>
                </a:cxn>
                <a:cxn ang="0">
                  <a:pos x="13" y="31"/>
                </a:cxn>
                <a:cxn ang="0">
                  <a:pos x="13" y="30"/>
                </a:cxn>
                <a:cxn ang="0">
                  <a:pos x="13" y="28"/>
                </a:cxn>
                <a:cxn ang="0">
                  <a:pos x="13" y="25"/>
                </a:cxn>
                <a:cxn ang="0">
                  <a:pos x="13" y="22"/>
                </a:cxn>
                <a:cxn ang="0">
                  <a:pos x="13" y="18"/>
                </a:cxn>
                <a:cxn ang="0">
                  <a:pos x="14" y="7"/>
                </a:cxn>
                <a:cxn ang="0">
                  <a:pos x="7" y="0"/>
                </a:cxn>
                <a:cxn ang="0">
                  <a:pos x="7" y="0"/>
                </a:cxn>
                <a:cxn ang="0">
                  <a:pos x="0" y="7"/>
                </a:cxn>
                <a:cxn ang="0">
                  <a:pos x="0" y="18"/>
                </a:cxn>
                <a:cxn ang="0">
                  <a:pos x="0" y="22"/>
                </a:cxn>
                <a:cxn ang="0">
                  <a:pos x="0" y="25"/>
                </a:cxn>
                <a:cxn ang="0">
                  <a:pos x="0" y="28"/>
                </a:cxn>
                <a:cxn ang="0">
                  <a:pos x="0" y="30"/>
                </a:cxn>
                <a:cxn ang="0">
                  <a:pos x="0" y="31"/>
                </a:cxn>
                <a:cxn ang="0">
                  <a:pos x="0" y="32"/>
                </a:cxn>
                <a:cxn ang="0">
                  <a:pos x="0" y="38"/>
                </a:cxn>
                <a:cxn ang="0">
                  <a:pos x="0" y="43"/>
                </a:cxn>
                <a:cxn ang="0">
                  <a:pos x="7" y="50"/>
                </a:cxn>
                <a:cxn ang="0">
                  <a:pos x="7" y="50"/>
                </a:cxn>
              </a:cxnLst>
              <a:rect l="0" t="0" r="r" b="b"/>
              <a:pathLst>
                <a:path w="14" h="50">
                  <a:moveTo>
                    <a:pt x="7" y="50"/>
                  </a:moveTo>
                  <a:cubicBezTo>
                    <a:pt x="10" y="50"/>
                    <a:pt x="13" y="47"/>
                    <a:pt x="13" y="43"/>
                  </a:cubicBezTo>
                  <a:cubicBezTo>
                    <a:pt x="13" y="38"/>
                    <a:pt x="13" y="38"/>
                    <a:pt x="13" y="38"/>
                  </a:cubicBezTo>
                  <a:cubicBezTo>
                    <a:pt x="13" y="32"/>
                    <a:pt x="13" y="32"/>
                    <a:pt x="13" y="32"/>
                  </a:cubicBezTo>
                  <a:cubicBezTo>
                    <a:pt x="13" y="31"/>
                    <a:pt x="13" y="31"/>
                    <a:pt x="13" y="31"/>
                  </a:cubicBezTo>
                  <a:cubicBezTo>
                    <a:pt x="13" y="30"/>
                    <a:pt x="13" y="30"/>
                    <a:pt x="13" y="30"/>
                  </a:cubicBezTo>
                  <a:cubicBezTo>
                    <a:pt x="13" y="28"/>
                    <a:pt x="13" y="28"/>
                    <a:pt x="13" y="28"/>
                  </a:cubicBezTo>
                  <a:cubicBezTo>
                    <a:pt x="13" y="25"/>
                    <a:pt x="13" y="25"/>
                    <a:pt x="13" y="25"/>
                  </a:cubicBezTo>
                  <a:cubicBezTo>
                    <a:pt x="13" y="22"/>
                    <a:pt x="13" y="22"/>
                    <a:pt x="13" y="22"/>
                  </a:cubicBezTo>
                  <a:cubicBezTo>
                    <a:pt x="13" y="18"/>
                    <a:pt x="13" y="18"/>
                    <a:pt x="13" y="18"/>
                  </a:cubicBezTo>
                  <a:cubicBezTo>
                    <a:pt x="14" y="7"/>
                    <a:pt x="14" y="7"/>
                    <a:pt x="14" y="7"/>
                  </a:cubicBezTo>
                  <a:cubicBezTo>
                    <a:pt x="14" y="3"/>
                    <a:pt x="11" y="0"/>
                    <a:pt x="7" y="0"/>
                  </a:cubicBezTo>
                  <a:cubicBezTo>
                    <a:pt x="7" y="0"/>
                    <a:pt x="7" y="0"/>
                    <a:pt x="7" y="0"/>
                  </a:cubicBezTo>
                  <a:cubicBezTo>
                    <a:pt x="3" y="0"/>
                    <a:pt x="0" y="3"/>
                    <a:pt x="0" y="7"/>
                  </a:cubicBezTo>
                  <a:cubicBezTo>
                    <a:pt x="0" y="18"/>
                    <a:pt x="0" y="18"/>
                    <a:pt x="0" y="18"/>
                  </a:cubicBezTo>
                  <a:cubicBezTo>
                    <a:pt x="0" y="22"/>
                    <a:pt x="0" y="22"/>
                    <a:pt x="0" y="22"/>
                  </a:cubicBezTo>
                  <a:cubicBezTo>
                    <a:pt x="0" y="25"/>
                    <a:pt x="0" y="25"/>
                    <a:pt x="0" y="25"/>
                  </a:cubicBezTo>
                  <a:cubicBezTo>
                    <a:pt x="0" y="28"/>
                    <a:pt x="0" y="28"/>
                    <a:pt x="0" y="28"/>
                  </a:cubicBezTo>
                  <a:cubicBezTo>
                    <a:pt x="0" y="30"/>
                    <a:pt x="0" y="30"/>
                    <a:pt x="0" y="30"/>
                  </a:cubicBezTo>
                  <a:cubicBezTo>
                    <a:pt x="0" y="31"/>
                    <a:pt x="0" y="31"/>
                    <a:pt x="0" y="31"/>
                  </a:cubicBezTo>
                  <a:cubicBezTo>
                    <a:pt x="0" y="32"/>
                    <a:pt x="0" y="32"/>
                    <a:pt x="0" y="32"/>
                  </a:cubicBezTo>
                  <a:cubicBezTo>
                    <a:pt x="0" y="38"/>
                    <a:pt x="0" y="38"/>
                    <a:pt x="0" y="38"/>
                  </a:cubicBezTo>
                  <a:cubicBezTo>
                    <a:pt x="0" y="43"/>
                    <a:pt x="0" y="43"/>
                    <a:pt x="0" y="43"/>
                  </a:cubicBezTo>
                  <a:cubicBezTo>
                    <a:pt x="0" y="47"/>
                    <a:pt x="3" y="50"/>
                    <a:pt x="7" y="50"/>
                  </a:cubicBezTo>
                  <a:cubicBezTo>
                    <a:pt x="7" y="50"/>
                    <a:pt x="7" y="50"/>
                    <a:pt x="7"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5" name="Freeform 118">
              <a:extLst>
                <a:ext uri="{FF2B5EF4-FFF2-40B4-BE49-F238E27FC236}">
                  <a16:creationId xmlns:a16="http://schemas.microsoft.com/office/drawing/2014/main" id="{2190F1AA-2268-4F23-8DF7-61C834E970A3}"/>
                </a:ext>
              </a:extLst>
            </p:cNvPr>
            <p:cNvSpPr>
              <a:spLocks/>
            </p:cNvSpPr>
            <p:nvPr/>
          </p:nvSpPr>
          <p:spPr bwMode="auto">
            <a:xfrm>
              <a:off x="3845092" y="2270315"/>
              <a:ext cx="79132" cy="106153"/>
            </a:xfrm>
            <a:custGeom>
              <a:avLst/>
              <a:gdLst/>
              <a:ahLst/>
              <a:cxnLst>
                <a:cxn ang="0">
                  <a:pos x="1" y="38"/>
                </a:cxn>
                <a:cxn ang="0">
                  <a:pos x="7" y="49"/>
                </a:cxn>
                <a:cxn ang="0">
                  <a:pos x="12" y="53"/>
                </a:cxn>
                <a:cxn ang="0">
                  <a:pos x="18" y="55"/>
                </a:cxn>
                <a:cxn ang="0">
                  <a:pos x="25" y="55"/>
                </a:cxn>
                <a:cxn ang="0">
                  <a:pos x="31" y="53"/>
                </a:cxn>
                <a:cxn ang="0">
                  <a:pos x="39" y="45"/>
                </a:cxn>
                <a:cxn ang="0">
                  <a:pos x="40" y="34"/>
                </a:cxn>
                <a:cxn ang="0">
                  <a:pos x="39" y="33"/>
                </a:cxn>
                <a:cxn ang="0">
                  <a:pos x="38" y="34"/>
                </a:cxn>
                <a:cxn ang="0">
                  <a:pos x="34" y="42"/>
                </a:cxn>
                <a:cxn ang="0">
                  <a:pos x="27" y="45"/>
                </a:cxn>
                <a:cxn ang="0">
                  <a:pos x="24" y="46"/>
                </a:cxn>
                <a:cxn ang="0">
                  <a:pos x="20" y="46"/>
                </a:cxn>
                <a:cxn ang="0">
                  <a:pos x="14" y="42"/>
                </a:cxn>
                <a:cxn ang="0">
                  <a:pos x="12" y="36"/>
                </a:cxn>
                <a:cxn ang="0">
                  <a:pos x="12" y="30"/>
                </a:cxn>
                <a:cxn ang="0">
                  <a:pos x="16" y="25"/>
                </a:cxn>
                <a:cxn ang="0">
                  <a:pos x="23" y="23"/>
                </a:cxn>
                <a:cxn ang="0">
                  <a:pos x="28" y="23"/>
                </a:cxn>
                <a:cxn ang="0">
                  <a:pos x="28" y="18"/>
                </a:cxn>
                <a:cxn ang="0">
                  <a:pos x="28" y="10"/>
                </a:cxn>
                <a:cxn ang="0">
                  <a:pos x="33" y="10"/>
                </a:cxn>
                <a:cxn ang="0">
                  <a:pos x="36" y="7"/>
                </a:cxn>
                <a:cxn ang="0">
                  <a:pos x="36" y="3"/>
                </a:cxn>
                <a:cxn ang="0">
                  <a:pos x="33" y="0"/>
                </a:cxn>
                <a:cxn ang="0">
                  <a:pos x="12" y="0"/>
                </a:cxn>
                <a:cxn ang="0">
                  <a:pos x="10" y="3"/>
                </a:cxn>
                <a:cxn ang="0">
                  <a:pos x="10" y="7"/>
                </a:cxn>
                <a:cxn ang="0">
                  <a:pos x="12" y="10"/>
                </a:cxn>
                <a:cxn ang="0">
                  <a:pos x="17" y="10"/>
                </a:cxn>
                <a:cxn ang="0">
                  <a:pos x="17" y="13"/>
                </a:cxn>
                <a:cxn ang="0">
                  <a:pos x="10" y="16"/>
                </a:cxn>
                <a:cxn ang="0">
                  <a:pos x="2" y="26"/>
                </a:cxn>
                <a:cxn ang="0">
                  <a:pos x="1" y="38"/>
                </a:cxn>
              </a:cxnLst>
              <a:rect l="0" t="0" r="r" b="b"/>
              <a:pathLst>
                <a:path w="41" h="55">
                  <a:moveTo>
                    <a:pt x="1" y="38"/>
                  </a:moveTo>
                  <a:cubicBezTo>
                    <a:pt x="2" y="43"/>
                    <a:pt x="4" y="47"/>
                    <a:pt x="7" y="49"/>
                  </a:cubicBezTo>
                  <a:cubicBezTo>
                    <a:pt x="9" y="51"/>
                    <a:pt x="11" y="52"/>
                    <a:pt x="12" y="53"/>
                  </a:cubicBezTo>
                  <a:cubicBezTo>
                    <a:pt x="14" y="54"/>
                    <a:pt x="16" y="55"/>
                    <a:pt x="18" y="55"/>
                  </a:cubicBezTo>
                  <a:cubicBezTo>
                    <a:pt x="20" y="55"/>
                    <a:pt x="23" y="55"/>
                    <a:pt x="25" y="55"/>
                  </a:cubicBezTo>
                  <a:cubicBezTo>
                    <a:pt x="27" y="55"/>
                    <a:pt x="29" y="54"/>
                    <a:pt x="31" y="53"/>
                  </a:cubicBezTo>
                  <a:cubicBezTo>
                    <a:pt x="34" y="52"/>
                    <a:pt x="37" y="49"/>
                    <a:pt x="39" y="45"/>
                  </a:cubicBezTo>
                  <a:cubicBezTo>
                    <a:pt x="41" y="42"/>
                    <a:pt x="41" y="38"/>
                    <a:pt x="40" y="34"/>
                  </a:cubicBezTo>
                  <a:cubicBezTo>
                    <a:pt x="40" y="34"/>
                    <a:pt x="40" y="34"/>
                    <a:pt x="39" y="33"/>
                  </a:cubicBezTo>
                  <a:cubicBezTo>
                    <a:pt x="39" y="33"/>
                    <a:pt x="38" y="34"/>
                    <a:pt x="38" y="34"/>
                  </a:cubicBezTo>
                  <a:cubicBezTo>
                    <a:pt x="37" y="37"/>
                    <a:pt x="36" y="40"/>
                    <a:pt x="34" y="42"/>
                  </a:cubicBezTo>
                  <a:cubicBezTo>
                    <a:pt x="32" y="43"/>
                    <a:pt x="30" y="45"/>
                    <a:pt x="27" y="45"/>
                  </a:cubicBezTo>
                  <a:cubicBezTo>
                    <a:pt x="26" y="46"/>
                    <a:pt x="25" y="46"/>
                    <a:pt x="24" y="46"/>
                  </a:cubicBezTo>
                  <a:cubicBezTo>
                    <a:pt x="23" y="46"/>
                    <a:pt x="21" y="46"/>
                    <a:pt x="20" y="46"/>
                  </a:cubicBezTo>
                  <a:cubicBezTo>
                    <a:pt x="18" y="45"/>
                    <a:pt x="16" y="44"/>
                    <a:pt x="14" y="42"/>
                  </a:cubicBezTo>
                  <a:cubicBezTo>
                    <a:pt x="13" y="41"/>
                    <a:pt x="12" y="39"/>
                    <a:pt x="12" y="36"/>
                  </a:cubicBezTo>
                  <a:cubicBezTo>
                    <a:pt x="11" y="34"/>
                    <a:pt x="11" y="32"/>
                    <a:pt x="12" y="30"/>
                  </a:cubicBezTo>
                  <a:cubicBezTo>
                    <a:pt x="13" y="28"/>
                    <a:pt x="15" y="26"/>
                    <a:pt x="16" y="25"/>
                  </a:cubicBezTo>
                  <a:cubicBezTo>
                    <a:pt x="18" y="24"/>
                    <a:pt x="20" y="23"/>
                    <a:pt x="23" y="23"/>
                  </a:cubicBezTo>
                  <a:cubicBezTo>
                    <a:pt x="28" y="23"/>
                    <a:pt x="28" y="23"/>
                    <a:pt x="28" y="23"/>
                  </a:cubicBezTo>
                  <a:cubicBezTo>
                    <a:pt x="28" y="18"/>
                    <a:pt x="28" y="18"/>
                    <a:pt x="28" y="18"/>
                  </a:cubicBezTo>
                  <a:cubicBezTo>
                    <a:pt x="28" y="15"/>
                    <a:pt x="28" y="12"/>
                    <a:pt x="28" y="10"/>
                  </a:cubicBezTo>
                  <a:cubicBezTo>
                    <a:pt x="33" y="10"/>
                    <a:pt x="33" y="10"/>
                    <a:pt x="33" y="10"/>
                  </a:cubicBezTo>
                  <a:cubicBezTo>
                    <a:pt x="34" y="10"/>
                    <a:pt x="36" y="9"/>
                    <a:pt x="36" y="7"/>
                  </a:cubicBezTo>
                  <a:cubicBezTo>
                    <a:pt x="36" y="3"/>
                    <a:pt x="36" y="3"/>
                    <a:pt x="36" y="3"/>
                  </a:cubicBezTo>
                  <a:cubicBezTo>
                    <a:pt x="36" y="1"/>
                    <a:pt x="34" y="0"/>
                    <a:pt x="33" y="0"/>
                  </a:cubicBezTo>
                  <a:cubicBezTo>
                    <a:pt x="12" y="0"/>
                    <a:pt x="12" y="0"/>
                    <a:pt x="12" y="0"/>
                  </a:cubicBezTo>
                  <a:cubicBezTo>
                    <a:pt x="11" y="0"/>
                    <a:pt x="10" y="1"/>
                    <a:pt x="10" y="3"/>
                  </a:cubicBezTo>
                  <a:cubicBezTo>
                    <a:pt x="10" y="7"/>
                    <a:pt x="10" y="7"/>
                    <a:pt x="10" y="7"/>
                  </a:cubicBezTo>
                  <a:cubicBezTo>
                    <a:pt x="10" y="9"/>
                    <a:pt x="11" y="10"/>
                    <a:pt x="12" y="10"/>
                  </a:cubicBezTo>
                  <a:cubicBezTo>
                    <a:pt x="17" y="10"/>
                    <a:pt x="17" y="10"/>
                    <a:pt x="17" y="10"/>
                  </a:cubicBezTo>
                  <a:cubicBezTo>
                    <a:pt x="17" y="11"/>
                    <a:pt x="17" y="12"/>
                    <a:pt x="17" y="13"/>
                  </a:cubicBezTo>
                  <a:cubicBezTo>
                    <a:pt x="15" y="13"/>
                    <a:pt x="12" y="14"/>
                    <a:pt x="10" y="16"/>
                  </a:cubicBezTo>
                  <a:cubicBezTo>
                    <a:pt x="7" y="18"/>
                    <a:pt x="4" y="22"/>
                    <a:pt x="2" y="26"/>
                  </a:cubicBezTo>
                  <a:cubicBezTo>
                    <a:pt x="1" y="30"/>
                    <a:pt x="0" y="34"/>
                    <a:pt x="1"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56" name="Group 77">
            <a:extLst>
              <a:ext uri="{FF2B5EF4-FFF2-40B4-BE49-F238E27FC236}">
                <a16:creationId xmlns:a16="http://schemas.microsoft.com/office/drawing/2014/main" id="{CC13D27C-9AC2-4546-A76B-C02604CE84E1}"/>
              </a:ext>
            </a:extLst>
          </p:cNvPr>
          <p:cNvGrpSpPr/>
          <p:nvPr/>
        </p:nvGrpSpPr>
        <p:grpSpPr>
          <a:xfrm>
            <a:off x="523478" y="2159353"/>
            <a:ext cx="778871" cy="395660"/>
            <a:chOff x="5537201" y="1471960"/>
            <a:chExt cx="1357312" cy="738188"/>
          </a:xfrm>
          <a:solidFill>
            <a:schemeClr val="bg1"/>
          </a:solidFill>
        </p:grpSpPr>
        <p:sp>
          <p:nvSpPr>
            <p:cNvPr id="57" name="Freeform 82">
              <a:extLst>
                <a:ext uri="{FF2B5EF4-FFF2-40B4-BE49-F238E27FC236}">
                  <a16:creationId xmlns:a16="http://schemas.microsoft.com/office/drawing/2014/main" id="{CA11E3A6-FFD8-4BEE-BA12-0B3A1EB3A10A}"/>
                </a:ext>
              </a:extLst>
            </p:cNvPr>
            <p:cNvSpPr>
              <a:spLocks noEditPoints="1"/>
            </p:cNvSpPr>
            <p:nvPr/>
          </p:nvSpPr>
          <p:spPr bwMode="auto">
            <a:xfrm>
              <a:off x="5537201" y="1538635"/>
              <a:ext cx="995363" cy="671513"/>
            </a:xfrm>
            <a:custGeom>
              <a:avLst/>
              <a:gdLst/>
              <a:ahLst/>
              <a:cxnLst>
                <a:cxn ang="0">
                  <a:pos x="275" y="0"/>
                </a:cxn>
                <a:cxn ang="0">
                  <a:pos x="207" y="222"/>
                </a:cxn>
                <a:cxn ang="0">
                  <a:pos x="128" y="0"/>
                </a:cxn>
                <a:cxn ang="0">
                  <a:pos x="58" y="222"/>
                </a:cxn>
                <a:cxn ang="0">
                  <a:pos x="0" y="423"/>
                </a:cxn>
                <a:cxn ang="0">
                  <a:pos x="627" y="222"/>
                </a:cxn>
                <a:cxn ang="0">
                  <a:pos x="235" y="332"/>
                </a:cxn>
                <a:cxn ang="0">
                  <a:pos x="317" y="381"/>
                </a:cxn>
                <a:cxn ang="0">
                  <a:pos x="235" y="332"/>
                </a:cxn>
                <a:cxn ang="0">
                  <a:pos x="140" y="381"/>
                </a:cxn>
                <a:cxn ang="0">
                  <a:pos x="223" y="332"/>
                </a:cxn>
                <a:cxn ang="0">
                  <a:pos x="331" y="332"/>
                </a:cxn>
                <a:cxn ang="0">
                  <a:pos x="413" y="381"/>
                </a:cxn>
                <a:cxn ang="0">
                  <a:pos x="331" y="332"/>
                </a:cxn>
                <a:cxn ang="0">
                  <a:pos x="331" y="262"/>
                </a:cxn>
                <a:cxn ang="0">
                  <a:pos x="413" y="310"/>
                </a:cxn>
                <a:cxn ang="0">
                  <a:pos x="425" y="332"/>
                </a:cxn>
                <a:cxn ang="0">
                  <a:pos x="507" y="381"/>
                </a:cxn>
                <a:cxn ang="0">
                  <a:pos x="425" y="332"/>
                </a:cxn>
                <a:cxn ang="0">
                  <a:pos x="425" y="262"/>
                </a:cxn>
                <a:cxn ang="0">
                  <a:pos x="507" y="310"/>
                </a:cxn>
                <a:cxn ang="0">
                  <a:pos x="317" y="262"/>
                </a:cxn>
                <a:cxn ang="0">
                  <a:pos x="235" y="310"/>
                </a:cxn>
                <a:cxn ang="0">
                  <a:pos x="317" y="262"/>
                </a:cxn>
                <a:cxn ang="0">
                  <a:pos x="223" y="310"/>
                </a:cxn>
                <a:cxn ang="0">
                  <a:pos x="140" y="262"/>
                </a:cxn>
                <a:cxn ang="0">
                  <a:pos x="62" y="262"/>
                </a:cxn>
                <a:cxn ang="0">
                  <a:pos x="126" y="310"/>
                </a:cxn>
                <a:cxn ang="0">
                  <a:pos x="62" y="262"/>
                </a:cxn>
                <a:cxn ang="0">
                  <a:pos x="126" y="332"/>
                </a:cxn>
                <a:cxn ang="0">
                  <a:pos x="62" y="381"/>
                </a:cxn>
                <a:cxn ang="0">
                  <a:pos x="583" y="381"/>
                </a:cxn>
                <a:cxn ang="0">
                  <a:pos x="521" y="332"/>
                </a:cxn>
                <a:cxn ang="0">
                  <a:pos x="583" y="381"/>
                </a:cxn>
                <a:cxn ang="0">
                  <a:pos x="521" y="310"/>
                </a:cxn>
                <a:cxn ang="0">
                  <a:pos x="583" y="262"/>
                </a:cxn>
              </a:cxnLst>
              <a:rect l="0" t="0" r="r" b="b"/>
              <a:pathLst>
                <a:path w="627" h="423">
                  <a:moveTo>
                    <a:pt x="275" y="222"/>
                  </a:moveTo>
                  <a:lnTo>
                    <a:pt x="275" y="0"/>
                  </a:lnTo>
                  <a:lnTo>
                    <a:pt x="207" y="0"/>
                  </a:lnTo>
                  <a:lnTo>
                    <a:pt x="207" y="222"/>
                  </a:lnTo>
                  <a:lnTo>
                    <a:pt x="128" y="222"/>
                  </a:lnTo>
                  <a:lnTo>
                    <a:pt x="128" y="0"/>
                  </a:lnTo>
                  <a:lnTo>
                    <a:pt x="58" y="0"/>
                  </a:lnTo>
                  <a:lnTo>
                    <a:pt x="58" y="222"/>
                  </a:lnTo>
                  <a:lnTo>
                    <a:pt x="0" y="222"/>
                  </a:lnTo>
                  <a:lnTo>
                    <a:pt x="0" y="423"/>
                  </a:lnTo>
                  <a:lnTo>
                    <a:pt x="627" y="423"/>
                  </a:lnTo>
                  <a:lnTo>
                    <a:pt x="627" y="222"/>
                  </a:lnTo>
                  <a:lnTo>
                    <a:pt x="275" y="222"/>
                  </a:lnTo>
                  <a:close/>
                  <a:moveTo>
                    <a:pt x="235" y="332"/>
                  </a:moveTo>
                  <a:lnTo>
                    <a:pt x="317" y="332"/>
                  </a:lnTo>
                  <a:lnTo>
                    <a:pt x="317" y="381"/>
                  </a:lnTo>
                  <a:lnTo>
                    <a:pt x="235" y="381"/>
                  </a:lnTo>
                  <a:lnTo>
                    <a:pt x="235" y="332"/>
                  </a:lnTo>
                  <a:close/>
                  <a:moveTo>
                    <a:pt x="223" y="381"/>
                  </a:moveTo>
                  <a:lnTo>
                    <a:pt x="140" y="381"/>
                  </a:lnTo>
                  <a:lnTo>
                    <a:pt x="140" y="332"/>
                  </a:lnTo>
                  <a:lnTo>
                    <a:pt x="223" y="332"/>
                  </a:lnTo>
                  <a:lnTo>
                    <a:pt x="223" y="381"/>
                  </a:lnTo>
                  <a:close/>
                  <a:moveTo>
                    <a:pt x="331" y="332"/>
                  </a:moveTo>
                  <a:lnTo>
                    <a:pt x="413" y="332"/>
                  </a:lnTo>
                  <a:lnTo>
                    <a:pt x="413" y="381"/>
                  </a:lnTo>
                  <a:lnTo>
                    <a:pt x="331" y="381"/>
                  </a:lnTo>
                  <a:lnTo>
                    <a:pt x="331" y="332"/>
                  </a:lnTo>
                  <a:close/>
                  <a:moveTo>
                    <a:pt x="331" y="310"/>
                  </a:moveTo>
                  <a:lnTo>
                    <a:pt x="331" y="262"/>
                  </a:lnTo>
                  <a:lnTo>
                    <a:pt x="413" y="262"/>
                  </a:lnTo>
                  <a:lnTo>
                    <a:pt x="413" y="310"/>
                  </a:lnTo>
                  <a:lnTo>
                    <a:pt x="331" y="310"/>
                  </a:lnTo>
                  <a:close/>
                  <a:moveTo>
                    <a:pt x="425" y="332"/>
                  </a:moveTo>
                  <a:lnTo>
                    <a:pt x="507" y="332"/>
                  </a:lnTo>
                  <a:lnTo>
                    <a:pt x="507" y="381"/>
                  </a:lnTo>
                  <a:lnTo>
                    <a:pt x="425" y="381"/>
                  </a:lnTo>
                  <a:lnTo>
                    <a:pt x="425" y="332"/>
                  </a:lnTo>
                  <a:close/>
                  <a:moveTo>
                    <a:pt x="425" y="310"/>
                  </a:moveTo>
                  <a:lnTo>
                    <a:pt x="425" y="262"/>
                  </a:lnTo>
                  <a:lnTo>
                    <a:pt x="507" y="262"/>
                  </a:lnTo>
                  <a:lnTo>
                    <a:pt x="507" y="310"/>
                  </a:lnTo>
                  <a:lnTo>
                    <a:pt x="425" y="310"/>
                  </a:lnTo>
                  <a:close/>
                  <a:moveTo>
                    <a:pt x="317" y="262"/>
                  </a:moveTo>
                  <a:lnTo>
                    <a:pt x="317" y="310"/>
                  </a:lnTo>
                  <a:lnTo>
                    <a:pt x="235" y="310"/>
                  </a:lnTo>
                  <a:lnTo>
                    <a:pt x="235" y="262"/>
                  </a:lnTo>
                  <a:lnTo>
                    <a:pt x="317" y="262"/>
                  </a:lnTo>
                  <a:close/>
                  <a:moveTo>
                    <a:pt x="223" y="262"/>
                  </a:moveTo>
                  <a:lnTo>
                    <a:pt x="223" y="310"/>
                  </a:lnTo>
                  <a:lnTo>
                    <a:pt x="140" y="310"/>
                  </a:lnTo>
                  <a:lnTo>
                    <a:pt x="140" y="262"/>
                  </a:lnTo>
                  <a:lnTo>
                    <a:pt x="223" y="262"/>
                  </a:lnTo>
                  <a:close/>
                  <a:moveTo>
                    <a:pt x="62" y="262"/>
                  </a:moveTo>
                  <a:lnTo>
                    <a:pt x="126" y="262"/>
                  </a:lnTo>
                  <a:lnTo>
                    <a:pt x="126" y="310"/>
                  </a:lnTo>
                  <a:lnTo>
                    <a:pt x="62" y="310"/>
                  </a:lnTo>
                  <a:lnTo>
                    <a:pt x="62" y="262"/>
                  </a:lnTo>
                  <a:close/>
                  <a:moveTo>
                    <a:pt x="62" y="332"/>
                  </a:moveTo>
                  <a:lnTo>
                    <a:pt x="126" y="332"/>
                  </a:lnTo>
                  <a:lnTo>
                    <a:pt x="126" y="381"/>
                  </a:lnTo>
                  <a:lnTo>
                    <a:pt x="62" y="381"/>
                  </a:lnTo>
                  <a:lnTo>
                    <a:pt x="62" y="332"/>
                  </a:lnTo>
                  <a:close/>
                  <a:moveTo>
                    <a:pt x="583" y="381"/>
                  </a:moveTo>
                  <a:lnTo>
                    <a:pt x="521" y="381"/>
                  </a:lnTo>
                  <a:lnTo>
                    <a:pt x="521" y="332"/>
                  </a:lnTo>
                  <a:lnTo>
                    <a:pt x="583" y="332"/>
                  </a:lnTo>
                  <a:lnTo>
                    <a:pt x="583" y="381"/>
                  </a:lnTo>
                  <a:close/>
                  <a:moveTo>
                    <a:pt x="583" y="310"/>
                  </a:moveTo>
                  <a:lnTo>
                    <a:pt x="521" y="310"/>
                  </a:lnTo>
                  <a:lnTo>
                    <a:pt x="521" y="262"/>
                  </a:lnTo>
                  <a:lnTo>
                    <a:pt x="583" y="262"/>
                  </a:lnTo>
                  <a:lnTo>
                    <a:pt x="583" y="3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8" name="Freeform 83">
              <a:extLst>
                <a:ext uri="{FF2B5EF4-FFF2-40B4-BE49-F238E27FC236}">
                  <a16:creationId xmlns:a16="http://schemas.microsoft.com/office/drawing/2014/main" id="{203F3108-E016-4799-82EB-A40B5A409785}"/>
                </a:ext>
              </a:extLst>
            </p:cNvPr>
            <p:cNvSpPr>
              <a:spLocks noEditPoints="1"/>
            </p:cNvSpPr>
            <p:nvPr/>
          </p:nvSpPr>
          <p:spPr bwMode="auto">
            <a:xfrm>
              <a:off x="6291263" y="1548160"/>
              <a:ext cx="603250" cy="661988"/>
            </a:xfrm>
            <a:custGeom>
              <a:avLst/>
              <a:gdLst/>
              <a:ahLst/>
              <a:cxnLst>
                <a:cxn ang="0">
                  <a:pos x="163" y="16"/>
                </a:cxn>
                <a:cxn ang="0">
                  <a:pos x="163" y="0"/>
                </a:cxn>
                <a:cxn ang="0">
                  <a:pos x="22" y="0"/>
                </a:cxn>
                <a:cxn ang="0">
                  <a:pos x="22" y="16"/>
                </a:cxn>
                <a:cxn ang="0">
                  <a:pos x="0" y="16"/>
                </a:cxn>
                <a:cxn ang="0">
                  <a:pos x="0" y="101"/>
                </a:cxn>
                <a:cxn ang="0">
                  <a:pos x="83" y="101"/>
                </a:cxn>
                <a:cxn ang="0">
                  <a:pos x="83" y="208"/>
                </a:cxn>
                <a:cxn ang="0">
                  <a:pos x="99" y="208"/>
                </a:cxn>
                <a:cxn ang="0">
                  <a:pos x="99" y="181"/>
                </a:cxn>
                <a:cxn ang="0">
                  <a:pos x="100" y="181"/>
                </a:cxn>
                <a:cxn ang="0">
                  <a:pos x="132" y="138"/>
                </a:cxn>
                <a:cxn ang="0">
                  <a:pos x="164" y="181"/>
                </a:cxn>
                <a:cxn ang="0">
                  <a:pos x="164" y="181"/>
                </a:cxn>
                <a:cxn ang="0">
                  <a:pos x="164" y="208"/>
                </a:cxn>
                <a:cxn ang="0">
                  <a:pos x="190" y="208"/>
                </a:cxn>
                <a:cxn ang="0">
                  <a:pos x="190" y="16"/>
                </a:cxn>
                <a:cxn ang="0">
                  <a:pos x="163" y="16"/>
                </a:cxn>
                <a:cxn ang="0">
                  <a:pos x="115" y="28"/>
                </a:cxn>
                <a:cxn ang="0">
                  <a:pos x="115" y="51"/>
                </a:cxn>
                <a:cxn ang="0">
                  <a:pos x="67" y="51"/>
                </a:cxn>
                <a:cxn ang="0">
                  <a:pos x="67" y="28"/>
                </a:cxn>
                <a:cxn ang="0">
                  <a:pos x="115" y="28"/>
                </a:cxn>
                <a:cxn ang="0">
                  <a:pos x="16" y="28"/>
                </a:cxn>
                <a:cxn ang="0">
                  <a:pos x="60" y="28"/>
                </a:cxn>
                <a:cxn ang="0">
                  <a:pos x="60" y="51"/>
                </a:cxn>
                <a:cxn ang="0">
                  <a:pos x="16" y="51"/>
                </a:cxn>
                <a:cxn ang="0">
                  <a:pos x="16" y="28"/>
                </a:cxn>
                <a:cxn ang="0">
                  <a:pos x="16" y="68"/>
                </a:cxn>
                <a:cxn ang="0">
                  <a:pos x="60" y="68"/>
                </a:cxn>
                <a:cxn ang="0">
                  <a:pos x="60" y="91"/>
                </a:cxn>
                <a:cxn ang="0">
                  <a:pos x="16" y="91"/>
                </a:cxn>
                <a:cxn ang="0">
                  <a:pos x="16" y="68"/>
                </a:cxn>
                <a:cxn ang="0">
                  <a:pos x="67" y="91"/>
                </a:cxn>
                <a:cxn ang="0">
                  <a:pos x="67" y="68"/>
                </a:cxn>
                <a:cxn ang="0">
                  <a:pos x="115" y="68"/>
                </a:cxn>
                <a:cxn ang="0">
                  <a:pos x="115" y="91"/>
                </a:cxn>
                <a:cxn ang="0">
                  <a:pos x="67" y="91"/>
                </a:cxn>
                <a:cxn ang="0">
                  <a:pos x="171" y="91"/>
                </a:cxn>
                <a:cxn ang="0">
                  <a:pos x="122" y="91"/>
                </a:cxn>
                <a:cxn ang="0">
                  <a:pos x="122" y="68"/>
                </a:cxn>
                <a:cxn ang="0">
                  <a:pos x="171" y="68"/>
                </a:cxn>
                <a:cxn ang="0">
                  <a:pos x="171" y="91"/>
                </a:cxn>
                <a:cxn ang="0">
                  <a:pos x="171" y="51"/>
                </a:cxn>
                <a:cxn ang="0">
                  <a:pos x="122" y="51"/>
                </a:cxn>
                <a:cxn ang="0">
                  <a:pos x="122" y="28"/>
                </a:cxn>
                <a:cxn ang="0">
                  <a:pos x="171" y="28"/>
                </a:cxn>
                <a:cxn ang="0">
                  <a:pos x="171" y="51"/>
                </a:cxn>
              </a:cxnLst>
              <a:rect l="0" t="0" r="r" b="b"/>
              <a:pathLst>
                <a:path w="190" h="208">
                  <a:moveTo>
                    <a:pt x="163" y="16"/>
                  </a:moveTo>
                  <a:cubicBezTo>
                    <a:pt x="163" y="0"/>
                    <a:pt x="163" y="0"/>
                    <a:pt x="163" y="0"/>
                  </a:cubicBezTo>
                  <a:cubicBezTo>
                    <a:pt x="22" y="0"/>
                    <a:pt x="22" y="0"/>
                    <a:pt x="22" y="0"/>
                  </a:cubicBezTo>
                  <a:cubicBezTo>
                    <a:pt x="22" y="16"/>
                    <a:pt x="22" y="16"/>
                    <a:pt x="22" y="16"/>
                  </a:cubicBezTo>
                  <a:cubicBezTo>
                    <a:pt x="0" y="16"/>
                    <a:pt x="0" y="16"/>
                    <a:pt x="0" y="16"/>
                  </a:cubicBezTo>
                  <a:cubicBezTo>
                    <a:pt x="0" y="101"/>
                    <a:pt x="0" y="101"/>
                    <a:pt x="0" y="101"/>
                  </a:cubicBezTo>
                  <a:cubicBezTo>
                    <a:pt x="83" y="101"/>
                    <a:pt x="83" y="101"/>
                    <a:pt x="83" y="101"/>
                  </a:cubicBezTo>
                  <a:cubicBezTo>
                    <a:pt x="83" y="208"/>
                    <a:pt x="83" y="208"/>
                    <a:pt x="83" y="208"/>
                  </a:cubicBezTo>
                  <a:cubicBezTo>
                    <a:pt x="99" y="208"/>
                    <a:pt x="99" y="208"/>
                    <a:pt x="99" y="208"/>
                  </a:cubicBezTo>
                  <a:cubicBezTo>
                    <a:pt x="99" y="181"/>
                    <a:pt x="99" y="181"/>
                    <a:pt x="99" y="181"/>
                  </a:cubicBezTo>
                  <a:cubicBezTo>
                    <a:pt x="100" y="181"/>
                    <a:pt x="100" y="181"/>
                    <a:pt x="100" y="181"/>
                  </a:cubicBezTo>
                  <a:cubicBezTo>
                    <a:pt x="101" y="157"/>
                    <a:pt x="115" y="138"/>
                    <a:pt x="132" y="138"/>
                  </a:cubicBezTo>
                  <a:cubicBezTo>
                    <a:pt x="149" y="138"/>
                    <a:pt x="163" y="157"/>
                    <a:pt x="164" y="181"/>
                  </a:cubicBezTo>
                  <a:cubicBezTo>
                    <a:pt x="164" y="181"/>
                    <a:pt x="164" y="181"/>
                    <a:pt x="164" y="181"/>
                  </a:cubicBezTo>
                  <a:cubicBezTo>
                    <a:pt x="164" y="208"/>
                    <a:pt x="164" y="208"/>
                    <a:pt x="164" y="208"/>
                  </a:cubicBezTo>
                  <a:cubicBezTo>
                    <a:pt x="190" y="208"/>
                    <a:pt x="190" y="208"/>
                    <a:pt x="190" y="208"/>
                  </a:cubicBezTo>
                  <a:cubicBezTo>
                    <a:pt x="190" y="16"/>
                    <a:pt x="190" y="16"/>
                    <a:pt x="190" y="16"/>
                  </a:cubicBezTo>
                  <a:lnTo>
                    <a:pt x="163" y="16"/>
                  </a:lnTo>
                  <a:close/>
                  <a:moveTo>
                    <a:pt x="115" y="28"/>
                  </a:moveTo>
                  <a:cubicBezTo>
                    <a:pt x="115" y="51"/>
                    <a:pt x="115" y="51"/>
                    <a:pt x="115" y="51"/>
                  </a:cubicBezTo>
                  <a:cubicBezTo>
                    <a:pt x="67" y="51"/>
                    <a:pt x="67" y="51"/>
                    <a:pt x="67" y="51"/>
                  </a:cubicBezTo>
                  <a:cubicBezTo>
                    <a:pt x="67" y="28"/>
                    <a:pt x="67" y="28"/>
                    <a:pt x="67" y="28"/>
                  </a:cubicBezTo>
                  <a:lnTo>
                    <a:pt x="115" y="28"/>
                  </a:lnTo>
                  <a:close/>
                  <a:moveTo>
                    <a:pt x="16" y="28"/>
                  </a:moveTo>
                  <a:cubicBezTo>
                    <a:pt x="60" y="28"/>
                    <a:pt x="60" y="28"/>
                    <a:pt x="60" y="28"/>
                  </a:cubicBezTo>
                  <a:cubicBezTo>
                    <a:pt x="60" y="51"/>
                    <a:pt x="60" y="51"/>
                    <a:pt x="60" y="51"/>
                  </a:cubicBezTo>
                  <a:cubicBezTo>
                    <a:pt x="16" y="51"/>
                    <a:pt x="16" y="51"/>
                    <a:pt x="16" y="51"/>
                  </a:cubicBezTo>
                  <a:lnTo>
                    <a:pt x="16" y="28"/>
                  </a:lnTo>
                  <a:close/>
                  <a:moveTo>
                    <a:pt x="16" y="68"/>
                  </a:moveTo>
                  <a:cubicBezTo>
                    <a:pt x="60" y="68"/>
                    <a:pt x="60" y="68"/>
                    <a:pt x="60" y="68"/>
                  </a:cubicBezTo>
                  <a:cubicBezTo>
                    <a:pt x="60" y="91"/>
                    <a:pt x="60" y="91"/>
                    <a:pt x="60" y="91"/>
                  </a:cubicBezTo>
                  <a:cubicBezTo>
                    <a:pt x="16" y="91"/>
                    <a:pt x="16" y="91"/>
                    <a:pt x="16" y="91"/>
                  </a:cubicBezTo>
                  <a:lnTo>
                    <a:pt x="16" y="68"/>
                  </a:lnTo>
                  <a:close/>
                  <a:moveTo>
                    <a:pt x="67" y="91"/>
                  </a:moveTo>
                  <a:cubicBezTo>
                    <a:pt x="67" y="68"/>
                    <a:pt x="67" y="68"/>
                    <a:pt x="67" y="68"/>
                  </a:cubicBezTo>
                  <a:cubicBezTo>
                    <a:pt x="115" y="68"/>
                    <a:pt x="115" y="68"/>
                    <a:pt x="115" y="68"/>
                  </a:cubicBezTo>
                  <a:cubicBezTo>
                    <a:pt x="115" y="91"/>
                    <a:pt x="115" y="91"/>
                    <a:pt x="115" y="91"/>
                  </a:cubicBezTo>
                  <a:lnTo>
                    <a:pt x="67" y="91"/>
                  </a:lnTo>
                  <a:close/>
                  <a:moveTo>
                    <a:pt x="171" y="91"/>
                  </a:moveTo>
                  <a:cubicBezTo>
                    <a:pt x="122" y="91"/>
                    <a:pt x="122" y="91"/>
                    <a:pt x="122" y="91"/>
                  </a:cubicBezTo>
                  <a:cubicBezTo>
                    <a:pt x="122" y="68"/>
                    <a:pt x="122" y="68"/>
                    <a:pt x="122" y="68"/>
                  </a:cubicBezTo>
                  <a:cubicBezTo>
                    <a:pt x="171" y="68"/>
                    <a:pt x="171" y="68"/>
                    <a:pt x="171" y="68"/>
                  </a:cubicBezTo>
                  <a:lnTo>
                    <a:pt x="171" y="91"/>
                  </a:lnTo>
                  <a:close/>
                  <a:moveTo>
                    <a:pt x="171" y="51"/>
                  </a:moveTo>
                  <a:cubicBezTo>
                    <a:pt x="122" y="51"/>
                    <a:pt x="122" y="51"/>
                    <a:pt x="122" y="51"/>
                  </a:cubicBezTo>
                  <a:cubicBezTo>
                    <a:pt x="122" y="28"/>
                    <a:pt x="122" y="28"/>
                    <a:pt x="122" y="28"/>
                  </a:cubicBezTo>
                  <a:cubicBezTo>
                    <a:pt x="171" y="28"/>
                    <a:pt x="171" y="28"/>
                    <a:pt x="171" y="28"/>
                  </a:cubicBezTo>
                  <a:lnTo>
                    <a:pt x="171"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9" name="Rectangle 84">
              <a:extLst>
                <a:ext uri="{FF2B5EF4-FFF2-40B4-BE49-F238E27FC236}">
                  <a16:creationId xmlns:a16="http://schemas.microsoft.com/office/drawing/2014/main" id="{0D333954-91E2-4772-85F5-02A0D9AB655F}"/>
                </a:ext>
              </a:extLst>
            </p:cNvPr>
            <p:cNvSpPr>
              <a:spLocks noChangeArrowheads="1"/>
            </p:cNvSpPr>
            <p:nvPr/>
          </p:nvSpPr>
          <p:spPr bwMode="auto">
            <a:xfrm>
              <a:off x="5619751" y="1471960"/>
              <a:ext cx="12700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0" name="Rectangle 85">
              <a:extLst>
                <a:ext uri="{FF2B5EF4-FFF2-40B4-BE49-F238E27FC236}">
                  <a16:creationId xmlns:a16="http://schemas.microsoft.com/office/drawing/2014/main" id="{1AF91FB5-76A7-48F2-BEA0-4DEAB2A3D5DE}"/>
                </a:ext>
              </a:extLst>
            </p:cNvPr>
            <p:cNvSpPr>
              <a:spLocks noChangeArrowheads="1"/>
            </p:cNvSpPr>
            <p:nvPr/>
          </p:nvSpPr>
          <p:spPr bwMode="auto">
            <a:xfrm>
              <a:off x="5856288" y="1471960"/>
              <a:ext cx="13017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61" name="Group 87">
            <a:extLst>
              <a:ext uri="{FF2B5EF4-FFF2-40B4-BE49-F238E27FC236}">
                <a16:creationId xmlns:a16="http://schemas.microsoft.com/office/drawing/2014/main" id="{97B8A2C9-E69E-4C91-80CC-CE819DE57134}"/>
              </a:ext>
            </a:extLst>
          </p:cNvPr>
          <p:cNvGrpSpPr/>
          <p:nvPr/>
        </p:nvGrpSpPr>
        <p:grpSpPr>
          <a:xfrm>
            <a:off x="639536" y="2636211"/>
            <a:ext cx="531081" cy="545853"/>
            <a:chOff x="7623176" y="2608213"/>
            <a:chExt cx="976313" cy="1103313"/>
          </a:xfrm>
          <a:solidFill>
            <a:schemeClr val="bg1"/>
          </a:solidFill>
        </p:grpSpPr>
        <p:sp>
          <p:nvSpPr>
            <p:cNvPr id="62" name="Freeform 18">
              <a:extLst>
                <a:ext uri="{FF2B5EF4-FFF2-40B4-BE49-F238E27FC236}">
                  <a16:creationId xmlns:a16="http://schemas.microsoft.com/office/drawing/2014/main" id="{74364FEC-EB9B-444A-BAE0-B8F08C4287C4}"/>
                </a:ext>
              </a:extLst>
            </p:cNvPr>
            <p:cNvSpPr>
              <a:spLocks/>
            </p:cNvSpPr>
            <p:nvPr/>
          </p:nvSpPr>
          <p:spPr bwMode="auto">
            <a:xfrm>
              <a:off x="7693026" y="2608213"/>
              <a:ext cx="203200" cy="666750"/>
            </a:xfrm>
            <a:custGeom>
              <a:avLst/>
              <a:gdLst/>
              <a:ahLst/>
              <a:cxnLst>
                <a:cxn ang="0">
                  <a:pos x="128" y="420"/>
                </a:cxn>
                <a:cxn ang="0">
                  <a:pos x="128" y="398"/>
                </a:cxn>
                <a:cxn ang="0">
                  <a:pos x="98" y="398"/>
                </a:cxn>
                <a:cxn ang="0">
                  <a:pos x="86" y="0"/>
                </a:cxn>
                <a:cxn ang="0">
                  <a:pos x="44" y="0"/>
                </a:cxn>
                <a:cxn ang="0">
                  <a:pos x="32" y="398"/>
                </a:cxn>
                <a:cxn ang="0">
                  <a:pos x="0" y="398"/>
                </a:cxn>
                <a:cxn ang="0">
                  <a:pos x="0" y="420"/>
                </a:cxn>
                <a:cxn ang="0">
                  <a:pos x="128" y="420"/>
                </a:cxn>
              </a:cxnLst>
              <a:rect l="0" t="0" r="r" b="b"/>
              <a:pathLst>
                <a:path w="128" h="420">
                  <a:moveTo>
                    <a:pt x="128" y="420"/>
                  </a:moveTo>
                  <a:lnTo>
                    <a:pt x="128" y="398"/>
                  </a:lnTo>
                  <a:lnTo>
                    <a:pt x="98" y="398"/>
                  </a:lnTo>
                  <a:lnTo>
                    <a:pt x="86" y="0"/>
                  </a:lnTo>
                  <a:lnTo>
                    <a:pt x="44" y="0"/>
                  </a:lnTo>
                  <a:lnTo>
                    <a:pt x="32" y="398"/>
                  </a:lnTo>
                  <a:lnTo>
                    <a:pt x="0" y="398"/>
                  </a:lnTo>
                  <a:lnTo>
                    <a:pt x="0" y="420"/>
                  </a:lnTo>
                  <a:lnTo>
                    <a:pt x="128" y="420"/>
                  </a:lnTo>
                  <a:close/>
                </a:path>
              </a:pathLst>
            </a:cu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3" name="Freeform 19">
              <a:extLst>
                <a:ext uri="{FF2B5EF4-FFF2-40B4-BE49-F238E27FC236}">
                  <a16:creationId xmlns:a16="http://schemas.microsoft.com/office/drawing/2014/main" id="{AE1A2BBC-3640-4435-A1C6-80E825629E02}"/>
                </a:ext>
              </a:extLst>
            </p:cNvPr>
            <p:cNvSpPr>
              <a:spLocks noEditPoints="1"/>
            </p:cNvSpPr>
            <p:nvPr/>
          </p:nvSpPr>
          <p:spPr bwMode="auto">
            <a:xfrm>
              <a:off x="7623176" y="3100338"/>
              <a:ext cx="976313" cy="611188"/>
            </a:xfrm>
            <a:custGeom>
              <a:avLst/>
              <a:gdLst/>
              <a:ahLst/>
              <a:cxnLst>
                <a:cxn ang="0">
                  <a:pos x="483" y="0"/>
                </a:cxn>
                <a:cxn ang="0">
                  <a:pos x="350" y="0"/>
                </a:cxn>
                <a:cxn ang="0">
                  <a:pos x="212" y="122"/>
                </a:cxn>
                <a:cxn ang="0">
                  <a:pos x="212" y="122"/>
                </a:cxn>
                <a:cxn ang="0">
                  <a:pos x="0" y="385"/>
                </a:cxn>
                <a:cxn ang="0">
                  <a:pos x="615" y="0"/>
                </a:cxn>
                <a:cxn ang="0">
                  <a:pos x="140" y="347"/>
                </a:cxn>
                <a:cxn ang="0">
                  <a:pos x="26" y="311"/>
                </a:cxn>
                <a:cxn ang="0">
                  <a:pos x="140" y="347"/>
                </a:cxn>
                <a:cxn ang="0">
                  <a:pos x="26" y="283"/>
                </a:cxn>
                <a:cxn ang="0">
                  <a:pos x="140" y="246"/>
                </a:cxn>
                <a:cxn ang="0">
                  <a:pos x="140" y="218"/>
                </a:cxn>
                <a:cxn ang="0">
                  <a:pos x="26" y="182"/>
                </a:cxn>
                <a:cxn ang="0">
                  <a:pos x="140" y="218"/>
                </a:cxn>
                <a:cxn ang="0">
                  <a:pos x="164" y="347"/>
                </a:cxn>
                <a:cxn ang="0">
                  <a:pos x="284" y="311"/>
                </a:cxn>
                <a:cxn ang="0">
                  <a:pos x="284" y="283"/>
                </a:cxn>
                <a:cxn ang="0">
                  <a:pos x="164" y="246"/>
                </a:cxn>
                <a:cxn ang="0">
                  <a:pos x="284" y="283"/>
                </a:cxn>
                <a:cxn ang="0">
                  <a:pos x="164" y="218"/>
                </a:cxn>
                <a:cxn ang="0">
                  <a:pos x="284" y="182"/>
                </a:cxn>
                <a:cxn ang="0">
                  <a:pos x="437" y="347"/>
                </a:cxn>
                <a:cxn ang="0">
                  <a:pos x="308" y="311"/>
                </a:cxn>
                <a:cxn ang="0">
                  <a:pos x="437" y="347"/>
                </a:cxn>
                <a:cxn ang="0">
                  <a:pos x="308" y="283"/>
                </a:cxn>
                <a:cxn ang="0">
                  <a:pos x="437" y="246"/>
                </a:cxn>
                <a:cxn ang="0">
                  <a:pos x="437" y="218"/>
                </a:cxn>
                <a:cxn ang="0">
                  <a:pos x="308" y="182"/>
                </a:cxn>
                <a:cxn ang="0">
                  <a:pos x="437" y="218"/>
                </a:cxn>
                <a:cxn ang="0">
                  <a:pos x="461" y="347"/>
                </a:cxn>
                <a:cxn ang="0">
                  <a:pos x="575" y="311"/>
                </a:cxn>
                <a:cxn ang="0">
                  <a:pos x="575" y="283"/>
                </a:cxn>
                <a:cxn ang="0">
                  <a:pos x="461" y="246"/>
                </a:cxn>
                <a:cxn ang="0">
                  <a:pos x="575" y="283"/>
                </a:cxn>
                <a:cxn ang="0">
                  <a:pos x="461" y="218"/>
                </a:cxn>
                <a:cxn ang="0">
                  <a:pos x="575" y="182"/>
                </a:cxn>
              </a:cxnLst>
              <a:rect l="0" t="0" r="r" b="b"/>
              <a:pathLst>
                <a:path w="615" h="385">
                  <a:moveTo>
                    <a:pt x="483" y="116"/>
                  </a:moveTo>
                  <a:lnTo>
                    <a:pt x="483" y="0"/>
                  </a:lnTo>
                  <a:lnTo>
                    <a:pt x="350" y="116"/>
                  </a:lnTo>
                  <a:lnTo>
                    <a:pt x="350" y="0"/>
                  </a:lnTo>
                  <a:lnTo>
                    <a:pt x="212" y="122"/>
                  </a:lnTo>
                  <a:lnTo>
                    <a:pt x="212" y="122"/>
                  </a:lnTo>
                  <a:lnTo>
                    <a:pt x="212" y="122"/>
                  </a:lnTo>
                  <a:lnTo>
                    <a:pt x="212" y="122"/>
                  </a:lnTo>
                  <a:lnTo>
                    <a:pt x="0" y="122"/>
                  </a:lnTo>
                  <a:lnTo>
                    <a:pt x="0" y="385"/>
                  </a:lnTo>
                  <a:lnTo>
                    <a:pt x="615" y="385"/>
                  </a:lnTo>
                  <a:lnTo>
                    <a:pt x="615" y="0"/>
                  </a:lnTo>
                  <a:lnTo>
                    <a:pt x="483" y="116"/>
                  </a:lnTo>
                  <a:close/>
                  <a:moveTo>
                    <a:pt x="140" y="347"/>
                  </a:moveTo>
                  <a:lnTo>
                    <a:pt x="26" y="347"/>
                  </a:lnTo>
                  <a:lnTo>
                    <a:pt x="26" y="311"/>
                  </a:lnTo>
                  <a:lnTo>
                    <a:pt x="140" y="311"/>
                  </a:lnTo>
                  <a:lnTo>
                    <a:pt x="140" y="347"/>
                  </a:lnTo>
                  <a:close/>
                  <a:moveTo>
                    <a:pt x="140" y="283"/>
                  </a:moveTo>
                  <a:lnTo>
                    <a:pt x="26" y="283"/>
                  </a:lnTo>
                  <a:lnTo>
                    <a:pt x="26" y="246"/>
                  </a:lnTo>
                  <a:lnTo>
                    <a:pt x="140" y="246"/>
                  </a:lnTo>
                  <a:lnTo>
                    <a:pt x="140" y="283"/>
                  </a:lnTo>
                  <a:close/>
                  <a:moveTo>
                    <a:pt x="140" y="218"/>
                  </a:moveTo>
                  <a:lnTo>
                    <a:pt x="26" y="218"/>
                  </a:lnTo>
                  <a:lnTo>
                    <a:pt x="26" y="182"/>
                  </a:lnTo>
                  <a:lnTo>
                    <a:pt x="140" y="182"/>
                  </a:lnTo>
                  <a:lnTo>
                    <a:pt x="140" y="218"/>
                  </a:lnTo>
                  <a:close/>
                  <a:moveTo>
                    <a:pt x="284" y="347"/>
                  </a:moveTo>
                  <a:lnTo>
                    <a:pt x="164" y="347"/>
                  </a:lnTo>
                  <a:lnTo>
                    <a:pt x="164" y="311"/>
                  </a:lnTo>
                  <a:lnTo>
                    <a:pt x="284" y="311"/>
                  </a:lnTo>
                  <a:lnTo>
                    <a:pt x="284" y="347"/>
                  </a:lnTo>
                  <a:close/>
                  <a:moveTo>
                    <a:pt x="284" y="283"/>
                  </a:moveTo>
                  <a:lnTo>
                    <a:pt x="164" y="283"/>
                  </a:lnTo>
                  <a:lnTo>
                    <a:pt x="164" y="246"/>
                  </a:lnTo>
                  <a:lnTo>
                    <a:pt x="284" y="246"/>
                  </a:lnTo>
                  <a:lnTo>
                    <a:pt x="284" y="283"/>
                  </a:lnTo>
                  <a:close/>
                  <a:moveTo>
                    <a:pt x="284" y="218"/>
                  </a:moveTo>
                  <a:lnTo>
                    <a:pt x="164" y="218"/>
                  </a:lnTo>
                  <a:lnTo>
                    <a:pt x="164" y="182"/>
                  </a:lnTo>
                  <a:lnTo>
                    <a:pt x="284" y="182"/>
                  </a:lnTo>
                  <a:lnTo>
                    <a:pt x="284" y="218"/>
                  </a:lnTo>
                  <a:close/>
                  <a:moveTo>
                    <a:pt x="437" y="347"/>
                  </a:moveTo>
                  <a:lnTo>
                    <a:pt x="308" y="347"/>
                  </a:lnTo>
                  <a:lnTo>
                    <a:pt x="308" y="311"/>
                  </a:lnTo>
                  <a:lnTo>
                    <a:pt x="437" y="311"/>
                  </a:lnTo>
                  <a:lnTo>
                    <a:pt x="437" y="347"/>
                  </a:lnTo>
                  <a:close/>
                  <a:moveTo>
                    <a:pt x="437" y="283"/>
                  </a:moveTo>
                  <a:lnTo>
                    <a:pt x="308" y="283"/>
                  </a:lnTo>
                  <a:lnTo>
                    <a:pt x="308" y="246"/>
                  </a:lnTo>
                  <a:lnTo>
                    <a:pt x="437" y="246"/>
                  </a:lnTo>
                  <a:lnTo>
                    <a:pt x="437" y="283"/>
                  </a:lnTo>
                  <a:close/>
                  <a:moveTo>
                    <a:pt x="437" y="218"/>
                  </a:moveTo>
                  <a:lnTo>
                    <a:pt x="308" y="218"/>
                  </a:lnTo>
                  <a:lnTo>
                    <a:pt x="308" y="182"/>
                  </a:lnTo>
                  <a:lnTo>
                    <a:pt x="437" y="182"/>
                  </a:lnTo>
                  <a:lnTo>
                    <a:pt x="437" y="218"/>
                  </a:lnTo>
                  <a:close/>
                  <a:moveTo>
                    <a:pt x="575" y="347"/>
                  </a:moveTo>
                  <a:lnTo>
                    <a:pt x="461" y="347"/>
                  </a:lnTo>
                  <a:lnTo>
                    <a:pt x="461" y="311"/>
                  </a:lnTo>
                  <a:lnTo>
                    <a:pt x="575" y="311"/>
                  </a:lnTo>
                  <a:lnTo>
                    <a:pt x="575" y="347"/>
                  </a:lnTo>
                  <a:close/>
                  <a:moveTo>
                    <a:pt x="575" y="283"/>
                  </a:moveTo>
                  <a:lnTo>
                    <a:pt x="461" y="283"/>
                  </a:lnTo>
                  <a:lnTo>
                    <a:pt x="461" y="246"/>
                  </a:lnTo>
                  <a:lnTo>
                    <a:pt x="575" y="246"/>
                  </a:lnTo>
                  <a:lnTo>
                    <a:pt x="575" y="283"/>
                  </a:lnTo>
                  <a:close/>
                  <a:moveTo>
                    <a:pt x="575" y="218"/>
                  </a:moveTo>
                  <a:lnTo>
                    <a:pt x="461" y="218"/>
                  </a:lnTo>
                  <a:lnTo>
                    <a:pt x="461" y="182"/>
                  </a:lnTo>
                  <a:lnTo>
                    <a:pt x="575" y="182"/>
                  </a:lnTo>
                  <a:lnTo>
                    <a:pt x="575" y="21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64" name="Freeform 38">
            <a:extLst>
              <a:ext uri="{FF2B5EF4-FFF2-40B4-BE49-F238E27FC236}">
                <a16:creationId xmlns:a16="http://schemas.microsoft.com/office/drawing/2014/main" id="{5C755732-D06D-4859-AD2A-AF0627DCEA18}"/>
              </a:ext>
            </a:extLst>
          </p:cNvPr>
          <p:cNvSpPr>
            <a:spLocks noEditPoints="1"/>
          </p:cNvSpPr>
          <p:nvPr/>
        </p:nvSpPr>
        <p:spPr bwMode="auto">
          <a:xfrm>
            <a:off x="7177005" y="2734884"/>
            <a:ext cx="1079303" cy="739183"/>
          </a:xfrm>
          <a:custGeom>
            <a:avLst/>
            <a:gdLst/>
            <a:ahLst/>
            <a:cxnLst>
              <a:cxn ang="0">
                <a:pos x="90" y="131"/>
              </a:cxn>
              <a:cxn ang="0">
                <a:pos x="631" y="0"/>
              </a:cxn>
              <a:cxn ang="0">
                <a:pos x="162" y="145"/>
              </a:cxn>
              <a:cxn ang="0">
                <a:pos x="160" y="259"/>
              </a:cxn>
              <a:cxn ang="0">
                <a:pos x="212" y="293"/>
              </a:cxn>
              <a:cxn ang="0">
                <a:pos x="212" y="293"/>
              </a:cxn>
              <a:cxn ang="0">
                <a:pos x="212" y="249"/>
              </a:cxn>
              <a:cxn ang="0">
                <a:pos x="212" y="189"/>
              </a:cxn>
              <a:cxn ang="0">
                <a:pos x="160" y="153"/>
              </a:cxn>
              <a:cxn ang="0">
                <a:pos x="152" y="153"/>
              </a:cxn>
              <a:cxn ang="0">
                <a:pos x="152" y="153"/>
              </a:cxn>
              <a:cxn ang="0">
                <a:pos x="96" y="189"/>
              </a:cxn>
              <a:cxn ang="0">
                <a:pos x="152" y="285"/>
              </a:cxn>
              <a:cxn ang="0">
                <a:pos x="96" y="223"/>
              </a:cxn>
              <a:cxn ang="0">
                <a:pos x="96" y="293"/>
              </a:cxn>
              <a:cxn ang="0">
                <a:pos x="96" y="293"/>
              </a:cxn>
              <a:cxn ang="0">
                <a:pos x="160" y="349"/>
              </a:cxn>
              <a:cxn ang="0">
                <a:pos x="222" y="259"/>
              </a:cxn>
              <a:cxn ang="0">
                <a:pos x="222" y="223"/>
              </a:cxn>
              <a:cxn ang="0">
                <a:pos x="222" y="215"/>
              </a:cxn>
              <a:cxn ang="0">
                <a:pos x="222" y="215"/>
              </a:cxn>
              <a:cxn ang="0">
                <a:pos x="279" y="179"/>
              </a:cxn>
              <a:cxn ang="0">
                <a:pos x="222" y="119"/>
              </a:cxn>
              <a:cxn ang="0">
                <a:pos x="279" y="293"/>
              </a:cxn>
              <a:cxn ang="0">
                <a:pos x="279" y="109"/>
              </a:cxn>
              <a:cxn ang="0">
                <a:pos x="60" y="345"/>
              </a:cxn>
              <a:cxn ang="0">
                <a:pos x="60" y="345"/>
              </a:cxn>
              <a:cxn ang="0">
                <a:pos x="60" y="251"/>
              </a:cxn>
              <a:cxn ang="0">
                <a:pos x="28" y="187"/>
              </a:cxn>
              <a:cxn ang="0">
                <a:pos x="152" y="329"/>
              </a:cxn>
              <a:cxn ang="0">
                <a:pos x="222" y="349"/>
              </a:cxn>
              <a:cxn ang="0">
                <a:pos x="222" y="349"/>
              </a:cxn>
              <a:cxn ang="0">
                <a:pos x="371" y="313"/>
              </a:cxn>
              <a:cxn ang="0">
                <a:pos x="339" y="251"/>
              </a:cxn>
              <a:cxn ang="0">
                <a:pos x="339" y="219"/>
              </a:cxn>
              <a:cxn ang="0">
                <a:pos x="465" y="349"/>
              </a:cxn>
              <a:cxn ang="0">
                <a:pos x="465" y="349"/>
              </a:cxn>
              <a:cxn ang="0">
                <a:pos x="465" y="293"/>
              </a:cxn>
              <a:cxn ang="0">
                <a:pos x="411" y="259"/>
              </a:cxn>
              <a:cxn ang="0">
                <a:pos x="411" y="249"/>
              </a:cxn>
              <a:cxn ang="0">
                <a:pos x="465" y="215"/>
              </a:cxn>
              <a:cxn ang="0">
                <a:pos x="465" y="215"/>
              </a:cxn>
              <a:cxn ang="0">
                <a:pos x="465" y="153"/>
              </a:cxn>
              <a:cxn ang="0">
                <a:pos x="475" y="329"/>
              </a:cxn>
              <a:cxn ang="0">
                <a:pos x="475" y="319"/>
              </a:cxn>
              <a:cxn ang="0">
                <a:pos x="527" y="285"/>
              </a:cxn>
              <a:cxn ang="0">
                <a:pos x="527" y="285"/>
              </a:cxn>
              <a:cxn ang="0">
                <a:pos x="527" y="223"/>
              </a:cxn>
              <a:cxn ang="0">
                <a:pos x="475" y="189"/>
              </a:cxn>
              <a:cxn ang="0">
                <a:pos x="475" y="179"/>
              </a:cxn>
              <a:cxn ang="0">
                <a:pos x="527" y="145"/>
              </a:cxn>
              <a:cxn ang="0">
                <a:pos x="527" y="145"/>
              </a:cxn>
              <a:cxn ang="0">
                <a:pos x="591" y="329"/>
              </a:cxn>
              <a:cxn ang="0">
                <a:pos x="537" y="293"/>
              </a:cxn>
              <a:cxn ang="0">
                <a:pos x="537" y="285"/>
              </a:cxn>
              <a:cxn ang="0">
                <a:pos x="591" y="249"/>
              </a:cxn>
              <a:cxn ang="0">
                <a:pos x="591" y="249"/>
              </a:cxn>
              <a:cxn ang="0">
                <a:pos x="591" y="189"/>
              </a:cxn>
              <a:cxn ang="0">
                <a:pos x="537" y="153"/>
              </a:cxn>
              <a:cxn ang="0">
                <a:pos x="537" y="145"/>
              </a:cxn>
              <a:cxn ang="0">
                <a:pos x="591" y="109"/>
              </a:cxn>
            </a:cxnLst>
            <a:rect l="0" t="0" r="r" b="b"/>
            <a:pathLst>
              <a:path w="631" h="393">
                <a:moveTo>
                  <a:pt x="405" y="131"/>
                </a:moveTo>
                <a:lnTo>
                  <a:pt x="317" y="131"/>
                </a:lnTo>
                <a:lnTo>
                  <a:pt x="317" y="0"/>
                </a:lnTo>
                <a:lnTo>
                  <a:pt x="90" y="131"/>
                </a:lnTo>
                <a:lnTo>
                  <a:pt x="0" y="131"/>
                </a:lnTo>
                <a:lnTo>
                  <a:pt x="0" y="393"/>
                </a:lnTo>
                <a:lnTo>
                  <a:pt x="631" y="393"/>
                </a:lnTo>
                <a:lnTo>
                  <a:pt x="631" y="0"/>
                </a:lnTo>
                <a:lnTo>
                  <a:pt x="405" y="131"/>
                </a:lnTo>
                <a:close/>
                <a:moveTo>
                  <a:pt x="212" y="119"/>
                </a:moveTo>
                <a:lnTo>
                  <a:pt x="212" y="145"/>
                </a:lnTo>
                <a:lnTo>
                  <a:pt x="162" y="145"/>
                </a:lnTo>
                <a:lnTo>
                  <a:pt x="208" y="119"/>
                </a:lnTo>
                <a:lnTo>
                  <a:pt x="212" y="119"/>
                </a:lnTo>
                <a:close/>
                <a:moveTo>
                  <a:pt x="160" y="285"/>
                </a:moveTo>
                <a:lnTo>
                  <a:pt x="160" y="259"/>
                </a:lnTo>
                <a:lnTo>
                  <a:pt x="212" y="259"/>
                </a:lnTo>
                <a:lnTo>
                  <a:pt x="212" y="285"/>
                </a:lnTo>
                <a:lnTo>
                  <a:pt x="160" y="285"/>
                </a:lnTo>
                <a:close/>
                <a:moveTo>
                  <a:pt x="212" y="293"/>
                </a:moveTo>
                <a:lnTo>
                  <a:pt x="212" y="319"/>
                </a:lnTo>
                <a:lnTo>
                  <a:pt x="160" y="319"/>
                </a:lnTo>
                <a:lnTo>
                  <a:pt x="160" y="293"/>
                </a:lnTo>
                <a:lnTo>
                  <a:pt x="212" y="293"/>
                </a:lnTo>
                <a:close/>
                <a:moveTo>
                  <a:pt x="160" y="249"/>
                </a:moveTo>
                <a:lnTo>
                  <a:pt x="160" y="223"/>
                </a:lnTo>
                <a:lnTo>
                  <a:pt x="212" y="223"/>
                </a:lnTo>
                <a:lnTo>
                  <a:pt x="212" y="249"/>
                </a:lnTo>
                <a:lnTo>
                  <a:pt x="160" y="249"/>
                </a:lnTo>
                <a:close/>
                <a:moveTo>
                  <a:pt x="160" y="215"/>
                </a:moveTo>
                <a:lnTo>
                  <a:pt x="160" y="189"/>
                </a:lnTo>
                <a:lnTo>
                  <a:pt x="212" y="189"/>
                </a:lnTo>
                <a:lnTo>
                  <a:pt x="212" y="215"/>
                </a:lnTo>
                <a:lnTo>
                  <a:pt x="160" y="215"/>
                </a:lnTo>
                <a:close/>
                <a:moveTo>
                  <a:pt x="160" y="179"/>
                </a:moveTo>
                <a:lnTo>
                  <a:pt x="160" y="153"/>
                </a:lnTo>
                <a:lnTo>
                  <a:pt x="212" y="153"/>
                </a:lnTo>
                <a:lnTo>
                  <a:pt x="212" y="179"/>
                </a:lnTo>
                <a:lnTo>
                  <a:pt x="160" y="179"/>
                </a:lnTo>
                <a:close/>
                <a:moveTo>
                  <a:pt x="152" y="153"/>
                </a:moveTo>
                <a:lnTo>
                  <a:pt x="152" y="179"/>
                </a:lnTo>
                <a:lnTo>
                  <a:pt x="100" y="179"/>
                </a:lnTo>
                <a:lnTo>
                  <a:pt x="146" y="153"/>
                </a:lnTo>
                <a:lnTo>
                  <a:pt x="152" y="153"/>
                </a:lnTo>
                <a:close/>
                <a:moveTo>
                  <a:pt x="152" y="189"/>
                </a:moveTo>
                <a:lnTo>
                  <a:pt x="152" y="215"/>
                </a:lnTo>
                <a:lnTo>
                  <a:pt x="96" y="215"/>
                </a:lnTo>
                <a:lnTo>
                  <a:pt x="96" y="189"/>
                </a:lnTo>
                <a:lnTo>
                  <a:pt x="152" y="189"/>
                </a:lnTo>
                <a:close/>
                <a:moveTo>
                  <a:pt x="96" y="259"/>
                </a:moveTo>
                <a:lnTo>
                  <a:pt x="152" y="259"/>
                </a:lnTo>
                <a:lnTo>
                  <a:pt x="152" y="285"/>
                </a:lnTo>
                <a:lnTo>
                  <a:pt x="96" y="285"/>
                </a:lnTo>
                <a:lnTo>
                  <a:pt x="96" y="259"/>
                </a:lnTo>
                <a:close/>
                <a:moveTo>
                  <a:pt x="96" y="249"/>
                </a:moveTo>
                <a:lnTo>
                  <a:pt x="96" y="223"/>
                </a:lnTo>
                <a:lnTo>
                  <a:pt x="152" y="223"/>
                </a:lnTo>
                <a:lnTo>
                  <a:pt x="152" y="249"/>
                </a:lnTo>
                <a:lnTo>
                  <a:pt x="96" y="249"/>
                </a:lnTo>
                <a:close/>
                <a:moveTo>
                  <a:pt x="96" y="293"/>
                </a:moveTo>
                <a:lnTo>
                  <a:pt x="152" y="293"/>
                </a:lnTo>
                <a:lnTo>
                  <a:pt x="152" y="319"/>
                </a:lnTo>
                <a:lnTo>
                  <a:pt x="96" y="319"/>
                </a:lnTo>
                <a:lnTo>
                  <a:pt x="96" y="293"/>
                </a:lnTo>
                <a:close/>
                <a:moveTo>
                  <a:pt x="160" y="329"/>
                </a:moveTo>
                <a:lnTo>
                  <a:pt x="212" y="329"/>
                </a:lnTo>
                <a:lnTo>
                  <a:pt x="212" y="349"/>
                </a:lnTo>
                <a:lnTo>
                  <a:pt x="160" y="349"/>
                </a:lnTo>
                <a:lnTo>
                  <a:pt x="160" y="329"/>
                </a:lnTo>
                <a:close/>
                <a:moveTo>
                  <a:pt x="279" y="285"/>
                </a:moveTo>
                <a:lnTo>
                  <a:pt x="222" y="285"/>
                </a:lnTo>
                <a:lnTo>
                  <a:pt x="222" y="259"/>
                </a:lnTo>
                <a:lnTo>
                  <a:pt x="279" y="259"/>
                </a:lnTo>
                <a:lnTo>
                  <a:pt x="279" y="285"/>
                </a:lnTo>
                <a:close/>
                <a:moveTo>
                  <a:pt x="222" y="249"/>
                </a:moveTo>
                <a:lnTo>
                  <a:pt x="222" y="223"/>
                </a:lnTo>
                <a:lnTo>
                  <a:pt x="279" y="223"/>
                </a:lnTo>
                <a:lnTo>
                  <a:pt x="279" y="249"/>
                </a:lnTo>
                <a:lnTo>
                  <a:pt x="222" y="249"/>
                </a:lnTo>
                <a:close/>
                <a:moveTo>
                  <a:pt x="222" y="215"/>
                </a:moveTo>
                <a:lnTo>
                  <a:pt x="222" y="189"/>
                </a:lnTo>
                <a:lnTo>
                  <a:pt x="279" y="189"/>
                </a:lnTo>
                <a:lnTo>
                  <a:pt x="279" y="215"/>
                </a:lnTo>
                <a:lnTo>
                  <a:pt x="222" y="215"/>
                </a:lnTo>
                <a:close/>
                <a:moveTo>
                  <a:pt x="222" y="179"/>
                </a:moveTo>
                <a:lnTo>
                  <a:pt x="222" y="153"/>
                </a:lnTo>
                <a:lnTo>
                  <a:pt x="279" y="153"/>
                </a:lnTo>
                <a:lnTo>
                  <a:pt x="279" y="179"/>
                </a:lnTo>
                <a:lnTo>
                  <a:pt x="222" y="179"/>
                </a:lnTo>
                <a:close/>
                <a:moveTo>
                  <a:pt x="279" y="145"/>
                </a:moveTo>
                <a:lnTo>
                  <a:pt x="222" y="145"/>
                </a:lnTo>
                <a:lnTo>
                  <a:pt x="222" y="119"/>
                </a:lnTo>
                <a:lnTo>
                  <a:pt x="279" y="119"/>
                </a:lnTo>
                <a:lnTo>
                  <a:pt x="279" y="145"/>
                </a:lnTo>
                <a:close/>
                <a:moveTo>
                  <a:pt x="222" y="293"/>
                </a:moveTo>
                <a:lnTo>
                  <a:pt x="279" y="293"/>
                </a:lnTo>
                <a:lnTo>
                  <a:pt x="279" y="319"/>
                </a:lnTo>
                <a:lnTo>
                  <a:pt x="222" y="319"/>
                </a:lnTo>
                <a:lnTo>
                  <a:pt x="222" y="293"/>
                </a:lnTo>
                <a:close/>
                <a:moveTo>
                  <a:pt x="279" y="109"/>
                </a:moveTo>
                <a:lnTo>
                  <a:pt x="224" y="109"/>
                </a:lnTo>
                <a:lnTo>
                  <a:pt x="279" y="79"/>
                </a:lnTo>
                <a:lnTo>
                  <a:pt x="279" y="109"/>
                </a:lnTo>
                <a:close/>
                <a:moveTo>
                  <a:pt x="60" y="345"/>
                </a:moveTo>
                <a:lnTo>
                  <a:pt x="28" y="345"/>
                </a:lnTo>
                <a:lnTo>
                  <a:pt x="28" y="313"/>
                </a:lnTo>
                <a:lnTo>
                  <a:pt x="60" y="313"/>
                </a:lnTo>
                <a:lnTo>
                  <a:pt x="60" y="345"/>
                </a:lnTo>
                <a:close/>
                <a:moveTo>
                  <a:pt x="60" y="281"/>
                </a:moveTo>
                <a:lnTo>
                  <a:pt x="28" y="281"/>
                </a:lnTo>
                <a:lnTo>
                  <a:pt x="28" y="251"/>
                </a:lnTo>
                <a:lnTo>
                  <a:pt x="60" y="251"/>
                </a:lnTo>
                <a:lnTo>
                  <a:pt x="60" y="281"/>
                </a:lnTo>
                <a:close/>
                <a:moveTo>
                  <a:pt x="60" y="219"/>
                </a:moveTo>
                <a:lnTo>
                  <a:pt x="28" y="219"/>
                </a:lnTo>
                <a:lnTo>
                  <a:pt x="28" y="187"/>
                </a:lnTo>
                <a:lnTo>
                  <a:pt x="60" y="187"/>
                </a:lnTo>
                <a:lnTo>
                  <a:pt x="60" y="219"/>
                </a:lnTo>
                <a:close/>
                <a:moveTo>
                  <a:pt x="96" y="329"/>
                </a:moveTo>
                <a:lnTo>
                  <a:pt x="152" y="329"/>
                </a:lnTo>
                <a:lnTo>
                  <a:pt x="152" y="349"/>
                </a:lnTo>
                <a:lnTo>
                  <a:pt x="96" y="349"/>
                </a:lnTo>
                <a:lnTo>
                  <a:pt x="96" y="329"/>
                </a:lnTo>
                <a:close/>
                <a:moveTo>
                  <a:pt x="222" y="349"/>
                </a:moveTo>
                <a:lnTo>
                  <a:pt x="222" y="329"/>
                </a:lnTo>
                <a:lnTo>
                  <a:pt x="279" y="329"/>
                </a:lnTo>
                <a:lnTo>
                  <a:pt x="279" y="349"/>
                </a:lnTo>
                <a:lnTo>
                  <a:pt x="222" y="349"/>
                </a:lnTo>
                <a:close/>
                <a:moveTo>
                  <a:pt x="371" y="345"/>
                </a:moveTo>
                <a:lnTo>
                  <a:pt x="339" y="345"/>
                </a:lnTo>
                <a:lnTo>
                  <a:pt x="339" y="313"/>
                </a:lnTo>
                <a:lnTo>
                  <a:pt x="371" y="313"/>
                </a:lnTo>
                <a:lnTo>
                  <a:pt x="371" y="345"/>
                </a:lnTo>
                <a:close/>
                <a:moveTo>
                  <a:pt x="371" y="281"/>
                </a:moveTo>
                <a:lnTo>
                  <a:pt x="339" y="281"/>
                </a:lnTo>
                <a:lnTo>
                  <a:pt x="339" y="251"/>
                </a:lnTo>
                <a:lnTo>
                  <a:pt x="371" y="251"/>
                </a:lnTo>
                <a:lnTo>
                  <a:pt x="371" y="281"/>
                </a:lnTo>
                <a:close/>
                <a:moveTo>
                  <a:pt x="371" y="219"/>
                </a:moveTo>
                <a:lnTo>
                  <a:pt x="339" y="219"/>
                </a:lnTo>
                <a:lnTo>
                  <a:pt x="339" y="187"/>
                </a:lnTo>
                <a:lnTo>
                  <a:pt x="371" y="187"/>
                </a:lnTo>
                <a:lnTo>
                  <a:pt x="371" y="219"/>
                </a:lnTo>
                <a:close/>
                <a:moveTo>
                  <a:pt x="465" y="349"/>
                </a:moveTo>
                <a:lnTo>
                  <a:pt x="411" y="349"/>
                </a:lnTo>
                <a:lnTo>
                  <a:pt x="411" y="329"/>
                </a:lnTo>
                <a:lnTo>
                  <a:pt x="465" y="329"/>
                </a:lnTo>
                <a:lnTo>
                  <a:pt x="465" y="349"/>
                </a:lnTo>
                <a:close/>
                <a:moveTo>
                  <a:pt x="465" y="319"/>
                </a:moveTo>
                <a:lnTo>
                  <a:pt x="411" y="319"/>
                </a:lnTo>
                <a:lnTo>
                  <a:pt x="411" y="293"/>
                </a:lnTo>
                <a:lnTo>
                  <a:pt x="465" y="293"/>
                </a:lnTo>
                <a:lnTo>
                  <a:pt x="465" y="319"/>
                </a:lnTo>
                <a:close/>
                <a:moveTo>
                  <a:pt x="465" y="285"/>
                </a:moveTo>
                <a:lnTo>
                  <a:pt x="411" y="285"/>
                </a:lnTo>
                <a:lnTo>
                  <a:pt x="411" y="259"/>
                </a:lnTo>
                <a:lnTo>
                  <a:pt x="465" y="259"/>
                </a:lnTo>
                <a:lnTo>
                  <a:pt x="465" y="285"/>
                </a:lnTo>
                <a:close/>
                <a:moveTo>
                  <a:pt x="465" y="249"/>
                </a:moveTo>
                <a:lnTo>
                  <a:pt x="411" y="249"/>
                </a:lnTo>
                <a:lnTo>
                  <a:pt x="411" y="223"/>
                </a:lnTo>
                <a:lnTo>
                  <a:pt x="465" y="223"/>
                </a:lnTo>
                <a:lnTo>
                  <a:pt x="465" y="249"/>
                </a:lnTo>
                <a:close/>
                <a:moveTo>
                  <a:pt x="465" y="215"/>
                </a:moveTo>
                <a:lnTo>
                  <a:pt x="411" y="215"/>
                </a:lnTo>
                <a:lnTo>
                  <a:pt x="411" y="189"/>
                </a:lnTo>
                <a:lnTo>
                  <a:pt x="465" y="189"/>
                </a:lnTo>
                <a:lnTo>
                  <a:pt x="465" y="215"/>
                </a:lnTo>
                <a:close/>
                <a:moveTo>
                  <a:pt x="465" y="179"/>
                </a:moveTo>
                <a:lnTo>
                  <a:pt x="413" y="179"/>
                </a:lnTo>
                <a:lnTo>
                  <a:pt x="461" y="153"/>
                </a:lnTo>
                <a:lnTo>
                  <a:pt x="465" y="153"/>
                </a:lnTo>
                <a:lnTo>
                  <a:pt x="465" y="179"/>
                </a:lnTo>
                <a:close/>
                <a:moveTo>
                  <a:pt x="527" y="349"/>
                </a:moveTo>
                <a:lnTo>
                  <a:pt x="475" y="349"/>
                </a:lnTo>
                <a:lnTo>
                  <a:pt x="475" y="329"/>
                </a:lnTo>
                <a:lnTo>
                  <a:pt x="527" y="329"/>
                </a:lnTo>
                <a:lnTo>
                  <a:pt x="527" y="349"/>
                </a:lnTo>
                <a:close/>
                <a:moveTo>
                  <a:pt x="527" y="319"/>
                </a:moveTo>
                <a:lnTo>
                  <a:pt x="475" y="319"/>
                </a:lnTo>
                <a:lnTo>
                  <a:pt x="475" y="293"/>
                </a:lnTo>
                <a:lnTo>
                  <a:pt x="527" y="293"/>
                </a:lnTo>
                <a:lnTo>
                  <a:pt x="527" y="319"/>
                </a:lnTo>
                <a:close/>
                <a:moveTo>
                  <a:pt x="527" y="285"/>
                </a:moveTo>
                <a:lnTo>
                  <a:pt x="475" y="285"/>
                </a:lnTo>
                <a:lnTo>
                  <a:pt x="475" y="259"/>
                </a:lnTo>
                <a:lnTo>
                  <a:pt x="527" y="259"/>
                </a:lnTo>
                <a:lnTo>
                  <a:pt x="527" y="285"/>
                </a:lnTo>
                <a:close/>
                <a:moveTo>
                  <a:pt x="527" y="249"/>
                </a:moveTo>
                <a:lnTo>
                  <a:pt x="475" y="249"/>
                </a:lnTo>
                <a:lnTo>
                  <a:pt x="475" y="223"/>
                </a:lnTo>
                <a:lnTo>
                  <a:pt x="527" y="223"/>
                </a:lnTo>
                <a:lnTo>
                  <a:pt x="527" y="249"/>
                </a:lnTo>
                <a:close/>
                <a:moveTo>
                  <a:pt x="527" y="215"/>
                </a:moveTo>
                <a:lnTo>
                  <a:pt x="475" y="215"/>
                </a:lnTo>
                <a:lnTo>
                  <a:pt x="475" y="189"/>
                </a:lnTo>
                <a:lnTo>
                  <a:pt x="527" y="189"/>
                </a:lnTo>
                <a:lnTo>
                  <a:pt x="527" y="215"/>
                </a:lnTo>
                <a:close/>
                <a:moveTo>
                  <a:pt x="527" y="179"/>
                </a:moveTo>
                <a:lnTo>
                  <a:pt x="475" y="179"/>
                </a:lnTo>
                <a:lnTo>
                  <a:pt x="475" y="153"/>
                </a:lnTo>
                <a:lnTo>
                  <a:pt x="527" y="153"/>
                </a:lnTo>
                <a:lnTo>
                  <a:pt x="527" y="179"/>
                </a:lnTo>
                <a:close/>
                <a:moveTo>
                  <a:pt x="527" y="145"/>
                </a:moveTo>
                <a:lnTo>
                  <a:pt x="475" y="145"/>
                </a:lnTo>
                <a:lnTo>
                  <a:pt x="523" y="119"/>
                </a:lnTo>
                <a:lnTo>
                  <a:pt x="527" y="119"/>
                </a:lnTo>
                <a:lnTo>
                  <a:pt x="527" y="145"/>
                </a:lnTo>
                <a:close/>
                <a:moveTo>
                  <a:pt x="591" y="349"/>
                </a:moveTo>
                <a:lnTo>
                  <a:pt x="537" y="349"/>
                </a:lnTo>
                <a:lnTo>
                  <a:pt x="537" y="329"/>
                </a:lnTo>
                <a:lnTo>
                  <a:pt x="591" y="329"/>
                </a:lnTo>
                <a:lnTo>
                  <a:pt x="591" y="349"/>
                </a:lnTo>
                <a:close/>
                <a:moveTo>
                  <a:pt x="591" y="319"/>
                </a:moveTo>
                <a:lnTo>
                  <a:pt x="537" y="319"/>
                </a:lnTo>
                <a:lnTo>
                  <a:pt x="537" y="293"/>
                </a:lnTo>
                <a:lnTo>
                  <a:pt x="591" y="293"/>
                </a:lnTo>
                <a:lnTo>
                  <a:pt x="591" y="319"/>
                </a:lnTo>
                <a:close/>
                <a:moveTo>
                  <a:pt x="591" y="285"/>
                </a:moveTo>
                <a:lnTo>
                  <a:pt x="537" y="285"/>
                </a:lnTo>
                <a:lnTo>
                  <a:pt x="537" y="259"/>
                </a:lnTo>
                <a:lnTo>
                  <a:pt x="591" y="259"/>
                </a:lnTo>
                <a:lnTo>
                  <a:pt x="591" y="285"/>
                </a:lnTo>
                <a:close/>
                <a:moveTo>
                  <a:pt x="591" y="249"/>
                </a:moveTo>
                <a:lnTo>
                  <a:pt x="537" y="249"/>
                </a:lnTo>
                <a:lnTo>
                  <a:pt x="537" y="223"/>
                </a:lnTo>
                <a:lnTo>
                  <a:pt x="591" y="223"/>
                </a:lnTo>
                <a:lnTo>
                  <a:pt x="591" y="249"/>
                </a:lnTo>
                <a:close/>
                <a:moveTo>
                  <a:pt x="591" y="215"/>
                </a:moveTo>
                <a:lnTo>
                  <a:pt x="537" y="215"/>
                </a:lnTo>
                <a:lnTo>
                  <a:pt x="537" y="189"/>
                </a:lnTo>
                <a:lnTo>
                  <a:pt x="591" y="189"/>
                </a:lnTo>
                <a:lnTo>
                  <a:pt x="591" y="215"/>
                </a:lnTo>
                <a:close/>
                <a:moveTo>
                  <a:pt x="591" y="179"/>
                </a:moveTo>
                <a:lnTo>
                  <a:pt x="537" y="179"/>
                </a:lnTo>
                <a:lnTo>
                  <a:pt x="537" y="153"/>
                </a:lnTo>
                <a:lnTo>
                  <a:pt x="591" y="153"/>
                </a:lnTo>
                <a:lnTo>
                  <a:pt x="591" y="179"/>
                </a:lnTo>
                <a:close/>
                <a:moveTo>
                  <a:pt x="591" y="145"/>
                </a:moveTo>
                <a:lnTo>
                  <a:pt x="537" y="145"/>
                </a:lnTo>
                <a:lnTo>
                  <a:pt x="537" y="119"/>
                </a:lnTo>
                <a:lnTo>
                  <a:pt x="591" y="119"/>
                </a:lnTo>
                <a:lnTo>
                  <a:pt x="591" y="145"/>
                </a:lnTo>
                <a:close/>
                <a:moveTo>
                  <a:pt x="591" y="109"/>
                </a:moveTo>
                <a:lnTo>
                  <a:pt x="537" y="109"/>
                </a:lnTo>
                <a:lnTo>
                  <a:pt x="591" y="79"/>
                </a:lnTo>
                <a:lnTo>
                  <a:pt x="591" y="10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nvGrpSpPr>
          <p:cNvPr id="65" name="Group 77">
            <a:extLst>
              <a:ext uri="{FF2B5EF4-FFF2-40B4-BE49-F238E27FC236}">
                <a16:creationId xmlns:a16="http://schemas.microsoft.com/office/drawing/2014/main" id="{1DA9FDD6-32C6-429E-9B8F-8824BE3A1472}"/>
              </a:ext>
            </a:extLst>
          </p:cNvPr>
          <p:cNvGrpSpPr/>
          <p:nvPr/>
        </p:nvGrpSpPr>
        <p:grpSpPr>
          <a:xfrm>
            <a:off x="523478" y="3247489"/>
            <a:ext cx="778871" cy="395660"/>
            <a:chOff x="5537201" y="1471960"/>
            <a:chExt cx="1357312" cy="738188"/>
          </a:xfrm>
          <a:solidFill>
            <a:schemeClr val="bg1"/>
          </a:solidFill>
        </p:grpSpPr>
        <p:sp>
          <p:nvSpPr>
            <p:cNvPr id="66" name="Freeform 82">
              <a:extLst>
                <a:ext uri="{FF2B5EF4-FFF2-40B4-BE49-F238E27FC236}">
                  <a16:creationId xmlns:a16="http://schemas.microsoft.com/office/drawing/2014/main" id="{B6DE9093-2290-4478-91BD-52BA35FAAA08}"/>
                </a:ext>
              </a:extLst>
            </p:cNvPr>
            <p:cNvSpPr>
              <a:spLocks noEditPoints="1"/>
            </p:cNvSpPr>
            <p:nvPr/>
          </p:nvSpPr>
          <p:spPr bwMode="auto">
            <a:xfrm>
              <a:off x="5537201" y="1538635"/>
              <a:ext cx="995363" cy="671513"/>
            </a:xfrm>
            <a:custGeom>
              <a:avLst/>
              <a:gdLst/>
              <a:ahLst/>
              <a:cxnLst>
                <a:cxn ang="0">
                  <a:pos x="275" y="0"/>
                </a:cxn>
                <a:cxn ang="0">
                  <a:pos x="207" y="222"/>
                </a:cxn>
                <a:cxn ang="0">
                  <a:pos x="128" y="0"/>
                </a:cxn>
                <a:cxn ang="0">
                  <a:pos x="58" y="222"/>
                </a:cxn>
                <a:cxn ang="0">
                  <a:pos x="0" y="423"/>
                </a:cxn>
                <a:cxn ang="0">
                  <a:pos x="627" y="222"/>
                </a:cxn>
                <a:cxn ang="0">
                  <a:pos x="235" y="332"/>
                </a:cxn>
                <a:cxn ang="0">
                  <a:pos x="317" y="381"/>
                </a:cxn>
                <a:cxn ang="0">
                  <a:pos x="235" y="332"/>
                </a:cxn>
                <a:cxn ang="0">
                  <a:pos x="140" y="381"/>
                </a:cxn>
                <a:cxn ang="0">
                  <a:pos x="223" y="332"/>
                </a:cxn>
                <a:cxn ang="0">
                  <a:pos x="331" y="332"/>
                </a:cxn>
                <a:cxn ang="0">
                  <a:pos x="413" y="381"/>
                </a:cxn>
                <a:cxn ang="0">
                  <a:pos x="331" y="332"/>
                </a:cxn>
                <a:cxn ang="0">
                  <a:pos x="331" y="262"/>
                </a:cxn>
                <a:cxn ang="0">
                  <a:pos x="413" y="310"/>
                </a:cxn>
                <a:cxn ang="0">
                  <a:pos x="425" y="332"/>
                </a:cxn>
                <a:cxn ang="0">
                  <a:pos x="507" y="381"/>
                </a:cxn>
                <a:cxn ang="0">
                  <a:pos x="425" y="332"/>
                </a:cxn>
                <a:cxn ang="0">
                  <a:pos x="425" y="262"/>
                </a:cxn>
                <a:cxn ang="0">
                  <a:pos x="507" y="310"/>
                </a:cxn>
                <a:cxn ang="0">
                  <a:pos x="317" y="262"/>
                </a:cxn>
                <a:cxn ang="0">
                  <a:pos x="235" y="310"/>
                </a:cxn>
                <a:cxn ang="0">
                  <a:pos x="317" y="262"/>
                </a:cxn>
                <a:cxn ang="0">
                  <a:pos x="223" y="310"/>
                </a:cxn>
                <a:cxn ang="0">
                  <a:pos x="140" y="262"/>
                </a:cxn>
                <a:cxn ang="0">
                  <a:pos x="62" y="262"/>
                </a:cxn>
                <a:cxn ang="0">
                  <a:pos x="126" y="310"/>
                </a:cxn>
                <a:cxn ang="0">
                  <a:pos x="62" y="262"/>
                </a:cxn>
                <a:cxn ang="0">
                  <a:pos x="126" y="332"/>
                </a:cxn>
                <a:cxn ang="0">
                  <a:pos x="62" y="381"/>
                </a:cxn>
                <a:cxn ang="0">
                  <a:pos x="583" y="381"/>
                </a:cxn>
                <a:cxn ang="0">
                  <a:pos x="521" y="332"/>
                </a:cxn>
                <a:cxn ang="0">
                  <a:pos x="583" y="381"/>
                </a:cxn>
                <a:cxn ang="0">
                  <a:pos x="521" y="310"/>
                </a:cxn>
                <a:cxn ang="0">
                  <a:pos x="583" y="262"/>
                </a:cxn>
              </a:cxnLst>
              <a:rect l="0" t="0" r="r" b="b"/>
              <a:pathLst>
                <a:path w="627" h="423">
                  <a:moveTo>
                    <a:pt x="275" y="222"/>
                  </a:moveTo>
                  <a:lnTo>
                    <a:pt x="275" y="0"/>
                  </a:lnTo>
                  <a:lnTo>
                    <a:pt x="207" y="0"/>
                  </a:lnTo>
                  <a:lnTo>
                    <a:pt x="207" y="222"/>
                  </a:lnTo>
                  <a:lnTo>
                    <a:pt x="128" y="222"/>
                  </a:lnTo>
                  <a:lnTo>
                    <a:pt x="128" y="0"/>
                  </a:lnTo>
                  <a:lnTo>
                    <a:pt x="58" y="0"/>
                  </a:lnTo>
                  <a:lnTo>
                    <a:pt x="58" y="222"/>
                  </a:lnTo>
                  <a:lnTo>
                    <a:pt x="0" y="222"/>
                  </a:lnTo>
                  <a:lnTo>
                    <a:pt x="0" y="423"/>
                  </a:lnTo>
                  <a:lnTo>
                    <a:pt x="627" y="423"/>
                  </a:lnTo>
                  <a:lnTo>
                    <a:pt x="627" y="222"/>
                  </a:lnTo>
                  <a:lnTo>
                    <a:pt x="275" y="222"/>
                  </a:lnTo>
                  <a:close/>
                  <a:moveTo>
                    <a:pt x="235" y="332"/>
                  </a:moveTo>
                  <a:lnTo>
                    <a:pt x="317" y="332"/>
                  </a:lnTo>
                  <a:lnTo>
                    <a:pt x="317" y="381"/>
                  </a:lnTo>
                  <a:lnTo>
                    <a:pt x="235" y="381"/>
                  </a:lnTo>
                  <a:lnTo>
                    <a:pt x="235" y="332"/>
                  </a:lnTo>
                  <a:close/>
                  <a:moveTo>
                    <a:pt x="223" y="381"/>
                  </a:moveTo>
                  <a:lnTo>
                    <a:pt x="140" y="381"/>
                  </a:lnTo>
                  <a:lnTo>
                    <a:pt x="140" y="332"/>
                  </a:lnTo>
                  <a:lnTo>
                    <a:pt x="223" y="332"/>
                  </a:lnTo>
                  <a:lnTo>
                    <a:pt x="223" y="381"/>
                  </a:lnTo>
                  <a:close/>
                  <a:moveTo>
                    <a:pt x="331" y="332"/>
                  </a:moveTo>
                  <a:lnTo>
                    <a:pt x="413" y="332"/>
                  </a:lnTo>
                  <a:lnTo>
                    <a:pt x="413" y="381"/>
                  </a:lnTo>
                  <a:lnTo>
                    <a:pt x="331" y="381"/>
                  </a:lnTo>
                  <a:lnTo>
                    <a:pt x="331" y="332"/>
                  </a:lnTo>
                  <a:close/>
                  <a:moveTo>
                    <a:pt x="331" y="310"/>
                  </a:moveTo>
                  <a:lnTo>
                    <a:pt x="331" y="262"/>
                  </a:lnTo>
                  <a:lnTo>
                    <a:pt x="413" y="262"/>
                  </a:lnTo>
                  <a:lnTo>
                    <a:pt x="413" y="310"/>
                  </a:lnTo>
                  <a:lnTo>
                    <a:pt x="331" y="310"/>
                  </a:lnTo>
                  <a:close/>
                  <a:moveTo>
                    <a:pt x="425" y="332"/>
                  </a:moveTo>
                  <a:lnTo>
                    <a:pt x="507" y="332"/>
                  </a:lnTo>
                  <a:lnTo>
                    <a:pt x="507" y="381"/>
                  </a:lnTo>
                  <a:lnTo>
                    <a:pt x="425" y="381"/>
                  </a:lnTo>
                  <a:lnTo>
                    <a:pt x="425" y="332"/>
                  </a:lnTo>
                  <a:close/>
                  <a:moveTo>
                    <a:pt x="425" y="310"/>
                  </a:moveTo>
                  <a:lnTo>
                    <a:pt x="425" y="262"/>
                  </a:lnTo>
                  <a:lnTo>
                    <a:pt x="507" y="262"/>
                  </a:lnTo>
                  <a:lnTo>
                    <a:pt x="507" y="310"/>
                  </a:lnTo>
                  <a:lnTo>
                    <a:pt x="425" y="310"/>
                  </a:lnTo>
                  <a:close/>
                  <a:moveTo>
                    <a:pt x="317" y="262"/>
                  </a:moveTo>
                  <a:lnTo>
                    <a:pt x="317" y="310"/>
                  </a:lnTo>
                  <a:lnTo>
                    <a:pt x="235" y="310"/>
                  </a:lnTo>
                  <a:lnTo>
                    <a:pt x="235" y="262"/>
                  </a:lnTo>
                  <a:lnTo>
                    <a:pt x="317" y="262"/>
                  </a:lnTo>
                  <a:close/>
                  <a:moveTo>
                    <a:pt x="223" y="262"/>
                  </a:moveTo>
                  <a:lnTo>
                    <a:pt x="223" y="310"/>
                  </a:lnTo>
                  <a:lnTo>
                    <a:pt x="140" y="310"/>
                  </a:lnTo>
                  <a:lnTo>
                    <a:pt x="140" y="262"/>
                  </a:lnTo>
                  <a:lnTo>
                    <a:pt x="223" y="262"/>
                  </a:lnTo>
                  <a:close/>
                  <a:moveTo>
                    <a:pt x="62" y="262"/>
                  </a:moveTo>
                  <a:lnTo>
                    <a:pt x="126" y="262"/>
                  </a:lnTo>
                  <a:lnTo>
                    <a:pt x="126" y="310"/>
                  </a:lnTo>
                  <a:lnTo>
                    <a:pt x="62" y="310"/>
                  </a:lnTo>
                  <a:lnTo>
                    <a:pt x="62" y="262"/>
                  </a:lnTo>
                  <a:close/>
                  <a:moveTo>
                    <a:pt x="62" y="332"/>
                  </a:moveTo>
                  <a:lnTo>
                    <a:pt x="126" y="332"/>
                  </a:lnTo>
                  <a:lnTo>
                    <a:pt x="126" y="381"/>
                  </a:lnTo>
                  <a:lnTo>
                    <a:pt x="62" y="381"/>
                  </a:lnTo>
                  <a:lnTo>
                    <a:pt x="62" y="332"/>
                  </a:lnTo>
                  <a:close/>
                  <a:moveTo>
                    <a:pt x="583" y="381"/>
                  </a:moveTo>
                  <a:lnTo>
                    <a:pt x="521" y="381"/>
                  </a:lnTo>
                  <a:lnTo>
                    <a:pt x="521" y="332"/>
                  </a:lnTo>
                  <a:lnTo>
                    <a:pt x="583" y="332"/>
                  </a:lnTo>
                  <a:lnTo>
                    <a:pt x="583" y="381"/>
                  </a:lnTo>
                  <a:close/>
                  <a:moveTo>
                    <a:pt x="583" y="310"/>
                  </a:moveTo>
                  <a:lnTo>
                    <a:pt x="521" y="310"/>
                  </a:lnTo>
                  <a:lnTo>
                    <a:pt x="521" y="262"/>
                  </a:lnTo>
                  <a:lnTo>
                    <a:pt x="583" y="262"/>
                  </a:lnTo>
                  <a:lnTo>
                    <a:pt x="583" y="3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7" name="Freeform 83">
              <a:extLst>
                <a:ext uri="{FF2B5EF4-FFF2-40B4-BE49-F238E27FC236}">
                  <a16:creationId xmlns:a16="http://schemas.microsoft.com/office/drawing/2014/main" id="{891F250B-0323-4A8F-9656-B4E6DD9A6701}"/>
                </a:ext>
              </a:extLst>
            </p:cNvPr>
            <p:cNvSpPr>
              <a:spLocks noEditPoints="1"/>
            </p:cNvSpPr>
            <p:nvPr/>
          </p:nvSpPr>
          <p:spPr bwMode="auto">
            <a:xfrm>
              <a:off x="6291263" y="1548160"/>
              <a:ext cx="603250" cy="661988"/>
            </a:xfrm>
            <a:custGeom>
              <a:avLst/>
              <a:gdLst/>
              <a:ahLst/>
              <a:cxnLst>
                <a:cxn ang="0">
                  <a:pos x="163" y="16"/>
                </a:cxn>
                <a:cxn ang="0">
                  <a:pos x="163" y="0"/>
                </a:cxn>
                <a:cxn ang="0">
                  <a:pos x="22" y="0"/>
                </a:cxn>
                <a:cxn ang="0">
                  <a:pos x="22" y="16"/>
                </a:cxn>
                <a:cxn ang="0">
                  <a:pos x="0" y="16"/>
                </a:cxn>
                <a:cxn ang="0">
                  <a:pos x="0" y="101"/>
                </a:cxn>
                <a:cxn ang="0">
                  <a:pos x="83" y="101"/>
                </a:cxn>
                <a:cxn ang="0">
                  <a:pos x="83" y="208"/>
                </a:cxn>
                <a:cxn ang="0">
                  <a:pos x="99" y="208"/>
                </a:cxn>
                <a:cxn ang="0">
                  <a:pos x="99" y="181"/>
                </a:cxn>
                <a:cxn ang="0">
                  <a:pos x="100" y="181"/>
                </a:cxn>
                <a:cxn ang="0">
                  <a:pos x="132" y="138"/>
                </a:cxn>
                <a:cxn ang="0">
                  <a:pos x="164" y="181"/>
                </a:cxn>
                <a:cxn ang="0">
                  <a:pos x="164" y="181"/>
                </a:cxn>
                <a:cxn ang="0">
                  <a:pos x="164" y="208"/>
                </a:cxn>
                <a:cxn ang="0">
                  <a:pos x="190" y="208"/>
                </a:cxn>
                <a:cxn ang="0">
                  <a:pos x="190" y="16"/>
                </a:cxn>
                <a:cxn ang="0">
                  <a:pos x="163" y="16"/>
                </a:cxn>
                <a:cxn ang="0">
                  <a:pos x="115" y="28"/>
                </a:cxn>
                <a:cxn ang="0">
                  <a:pos x="115" y="51"/>
                </a:cxn>
                <a:cxn ang="0">
                  <a:pos x="67" y="51"/>
                </a:cxn>
                <a:cxn ang="0">
                  <a:pos x="67" y="28"/>
                </a:cxn>
                <a:cxn ang="0">
                  <a:pos x="115" y="28"/>
                </a:cxn>
                <a:cxn ang="0">
                  <a:pos x="16" y="28"/>
                </a:cxn>
                <a:cxn ang="0">
                  <a:pos x="60" y="28"/>
                </a:cxn>
                <a:cxn ang="0">
                  <a:pos x="60" y="51"/>
                </a:cxn>
                <a:cxn ang="0">
                  <a:pos x="16" y="51"/>
                </a:cxn>
                <a:cxn ang="0">
                  <a:pos x="16" y="28"/>
                </a:cxn>
                <a:cxn ang="0">
                  <a:pos x="16" y="68"/>
                </a:cxn>
                <a:cxn ang="0">
                  <a:pos x="60" y="68"/>
                </a:cxn>
                <a:cxn ang="0">
                  <a:pos x="60" y="91"/>
                </a:cxn>
                <a:cxn ang="0">
                  <a:pos x="16" y="91"/>
                </a:cxn>
                <a:cxn ang="0">
                  <a:pos x="16" y="68"/>
                </a:cxn>
                <a:cxn ang="0">
                  <a:pos x="67" y="91"/>
                </a:cxn>
                <a:cxn ang="0">
                  <a:pos x="67" y="68"/>
                </a:cxn>
                <a:cxn ang="0">
                  <a:pos x="115" y="68"/>
                </a:cxn>
                <a:cxn ang="0">
                  <a:pos x="115" y="91"/>
                </a:cxn>
                <a:cxn ang="0">
                  <a:pos x="67" y="91"/>
                </a:cxn>
                <a:cxn ang="0">
                  <a:pos x="171" y="91"/>
                </a:cxn>
                <a:cxn ang="0">
                  <a:pos x="122" y="91"/>
                </a:cxn>
                <a:cxn ang="0">
                  <a:pos x="122" y="68"/>
                </a:cxn>
                <a:cxn ang="0">
                  <a:pos x="171" y="68"/>
                </a:cxn>
                <a:cxn ang="0">
                  <a:pos x="171" y="91"/>
                </a:cxn>
                <a:cxn ang="0">
                  <a:pos x="171" y="51"/>
                </a:cxn>
                <a:cxn ang="0">
                  <a:pos x="122" y="51"/>
                </a:cxn>
                <a:cxn ang="0">
                  <a:pos x="122" y="28"/>
                </a:cxn>
                <a:cxn ang="0">
                  <a:pos x="171" y="28"/>
                </a:cxn>
                <a:cxn ang="0">
                  <a:pos x="171" y="51"/>
                </a:cxn>
              </a:cxnLst>
              <a:rect l="0" t="0" r="r" b="b"/>
              <a:pathLst>
                <a:path w="190" h="208">
                  <a:moveTo>
                    <a:pt x="163" y="16"/>
                  </a:moveTo>
                  <a:cubicBezTo>
                    <a:pt x="163" y="0"/>
                    <a:pt x="163" y="0"/>
                    <a:pt x="163" y="0"/>
                  </a:cubicBezTo>
                  <a:cubicBezTo>
                    <a:pt x="22" y="0"/>
                    <a:pt x="22" y="0"/>
                    <a:pt x="22" y="0"/>
                  </a:cubicBezTo>
                  <a:cubicBezTo>
                    <a:pt x="22" y="16"/>
                    <a:pt x="22" y="16"/>
                    <a:pt x="22" y="16"/>
                  </a:cubicBezTo>
                  <a:cubicBezTo>
                    <a:pt x="0" y="16"/>
                    <a:pt x="0" y="16"/>
                    <a:pt x="0" y="16"/>
                  </a:cubicBezTo>
                  <a:cubicBezTo>
                    <a:pt x="0" y="101"/>
                    <a:pt x="0" y="101"/>
                    <a:pt x="0" y="101"/>
                  </a:cubicBezTo>
                  <a:cubicBezTo>
                    <a:pt x="83" y="101"/>
                    <a:pt x="83" y="101"/>
                    <a:pt x="83" y="101"/>
                  </a:cubicBezTo>
                  <a:cubicBezTo>
                    <a:pt x="83" y="208"/>
                    <a:pt x="83" y="208"/>
                    <a:pt x="83" y="208"/>
                  </a:cubicBezTo>
                  <a:cubicBezTo>
                    <a:pt x="99" y="208"/>
                    <a:pt x="99" y="208"/>
                    <a:pt x="99" y="208"/>
                  </a:cubicBezTo>
                  <a:cubicBezTo>
                    <a:pt x="99" y="181"/>
                    <a:pt x="99" y="181"/>
                    <a:pt x="99" y="181"/>
                  </a:cubicBezTo>
                  <a:cubicBezTo>
                    <a:pt x="100" y="181"/>
                    <a:pt x="100" y="181"/>
                    <a:pt x="100" y="181"/>
                  </a:cubicBezTo>
                  <a:cubicBezTo>
                    <a:pt x="101" y="157"/>
                    <a:pt x="115" y="138"/>
                    <a:pt x="132" y="138"/>
                  </a:cubicBezTo>
                  <a:cubicBezTo>
                    <a:pt x="149" y="138"/>
                    <a:pt x="163" y="157"/>
                    <a:pt x="164" y="181"/>
                  </a:cubicBezTo>
                  <a:cubicBezTo>
                    <a:pt x="164" y="181"/>
                    <a:pt x="164" y="181"/>
                    <a:pt x="164" y="181"/>
                  </a:cubicBezTo>
                  <a:cubicBezTo>
                    <a:pt x="164" y="208"/>
                    <a:pt x="164" y="208"/>
                    <a:pt x="164" y="208"/>
                  </a:cubicBezTo>
                  <a:cubicBezTo>
                    <a:pt x="190" y="208"/>
                    <a:pt x="190" y="208"/>
                    <a:pt x="190" y="208"/>
                  </a:cubicBezTo>
                  <a:cubicBezTo>
                    <a:pt x="190" y="16"/>
                    <a:pt x="190" y="16"/>
                    <a:pt x="190" y="16"/>
                  </a:cubicBezTo>
                  <a:lnTo>
                    <a:pt x="163" y="16"/>
                  </a:lnTo>
                  <a:close/>
                  <a:moveTo>
                    <a:pt x="115" y="28"/>
                  </a:moveTo>
                  <a:cubicBezTo>
                    <a:pt x="115" y="51"/>
                    <a:pt x="115" y="51"/>
                    <a:pt x="115" y="51"/>
                  </a:cubicBezTo>
                  <a:cubicBezTo>
                    <a:pt x="67" y="51"/>
                    <a:pt x="67" y="51"/>
                    <a:pt x="67" y="51"/>
                  </a:cubicBezTo>
                  <a:cubicBezTo>
                    <a:pt x="67" y="28"/>
                    <a:pt x="67" y="28"/>
                    <a:pt x="67" y="28"/>
                  </a:cubicBezTo>
                  <a:lnTo>
                    <a:pt x="115" y="28"/>
                  </a:lnTo>
                  <a:close/>
                  <a:moveTo>
                    <a:pt x="16" y="28"/>
                  </a:moveTo>
                  <a:cubicBezTo>
                    <a:pt x="60" y="28"/>
                    <a:pt x="60" y="28"/>
                    <a:pt x="60" y="28"/>
                  </a:cubicBezTo>
                  <a:cubicBezTo>
                    <a:pt x="60" y="51"/>
                    <a:pt x="60" y="51"/>
                    <a:pt x="60" y="51"/>
                  </a:cubicBezTo>
                  <a:cubicBezTo>
                    <a:pt x="16" y="51"/>
                    <a:pt x="16" y="51"/>
                    <a:pt x="16" y="51"/>
                  </a:cubicBezTo>
                  <a:lnTo>
                    <a:pt x="16" y="28"/>
                  </a:lnTo>
                  <a:close/>
                  <a:moveTo>
                    <a:pt x="16" y="68"/>
                  </a:moveTo>
                  <a:cubicBezTo>
                    <a:pt x="60" y="68"/>
                    <a:pt x="60" y="68"/>
                    <a:pt x="60" y="68"/>
                  </a:cubicBezTo>
                  <a:cubicBezTo>
                    <a:pt x="60" y="91"/>
                    <a:pt x="60" y="91"/>
                    <a:pt x="60" y="91"/>
                  </a:cubicBezTo>
                  <a:cubicBezTo>
                    <a:pt x="16" y="91"/>
                    <a:pt x="16" y="91"/>
                    <a:pt x="16" y="91"/>
                  </a:cubicBezTo>
                  <a:lnTo>
                    <a:pt x="16" y="68"/>
                  </a:lnTo>
                  <a:close/>
                  <a:moveTo>
                    <a:pt x="67" y="91"/>
                  </a:moveTo>
                  <a:cubicBezTo>
                    <a:pt x="67" y="68"/>
                    <a:pt x="67" y="68"/>
                    <a:pt x="67" y="68"/>
                  </a:cubicBezTo>
                  <a:cubicBezTo>
                    <a:pt x="115" y="68"/>
                    <a:pt x="115" y="68"/>
                    <a:pt x="115" y="68"/>
                  </a:cubicBezTo>
                  <a:cubicBezTo>
                    <a:pt x="115" y="91"/>
                    <a:pt x="115" y="91"/>
                    <a:pt x="115" y="91"/>
                  </a:cubicBezTo>
                  <a:lnTo>
                    <a:pt x="67" y="91"/>
                  </a:lnTo>
                  <a:close/>
                  <a:moveTo>
                    <a:pt x="171" y="91"/>
                  </a:moveTo>
                  <a:cubicBezTo>
                    <a:pt x="122" y="91"/>
                    <a:pt x="122" y="91"/>
                    <a:pt x="122" y="91"/>
                  </a:cubicBezTo>
                  <a:cubicBezTo>
                    <a:pt x="122" y="68"/>
                    <a:pt x="122" y="68"/>
                    <a:pt x="122" y="68"/>
                  </a:cubicBezTo>
                  <a:cubicBezTo>
                    <a:pt x="171" y="68"/>
                    <a:pt x="171" y="68"/>
                    <a:pt x="171" y="68"/>
                  </a:cubicBezTo>
                  <a:lnTo>
                    <a:pt x="171" y="91"/>
                  </a:lnTo>
                  <a:close/>
                  <a:moveTo>
                    <a:pt x="171" y="51"/>
                  </a:moveTo>
                  <a:cubicBezTo>
                    <a:pt x="122" y="51"/>
                    <a:pt x="122" y="51"/>
                    <a:pt x="122" y="51"/>
                  </a:cubicBezTo>
                  <a:cubicBezTo>
                    <a:pt x="122" y="28"/>
                    <a:pt x="122" y="28"/>
                    <a:pt x="122" y="28"/>
                  </a:cubicBezTo>
                  <a:cubicBezTo>
                    <a:pt x="171" y="28"/>
                    <a:pt x="171" y="28"/>
                    <a:pt x="171" y="28"/>
                  </a:cubicBezTo>
                  <a:lnTo>
                    <a:pt x="171"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8" name="Rectangle 84">
              <a:extLst>
                <a:ext uri="{FF2B5EF4-FFF2-40B4-BE49-F238E27FC236}">
                  <a16:creationId xmlns:a16="http://schemas.microsoft.com/office/drawing/2014/main" id="{A2056B1A-047B-478C-89A0-A281A35E2E24}"/>
                </a:ext>
              </a:extLst>
            </p:cNvPr>
            <p:cNvSpPr>
              <a:spLocks noChangeArrowheads="1"/>
            </p:cNvSpPr>
            <p:nvPr/>
          </p:nvSpPr>
          <p:spPr bwMode="auto">
            <a:xfrm>
              <a:off x="5619751" y="1471960"/>
              <a:ext cx="12700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9" name="Rectangle 85">
              <a:extLst>
                <a:ext uri="{FF2B5EF4-FFF2-40B4-BE49-F238E27FC236}">
                  <a16:creationId xmlns:a16="http://schemas.microsoft.com/office/drawing/2014/main" id="{BC25BE20-045E-44B7-BC33-19FC319F67EE}"/>
                </a:ext>
              </a:extLst>
            </p:cNvPr>
            <p:cNvSpPr>
              <a:spLocks noChangeArrowheads="1"/>
            </p:cNvSpPr>
            <p:nvPr/>
          </p:nvSpPr>
          <p:spPr bwMode="auto">
            <a:xfrm>
              <a:off x="5856288" y="1471960"/>
              <a:ext cx="13017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76" name="Group 69">
            <a:extLst>
              <a:ext uri="{FF2B5EF4-FFF2-40B4-BE49-F238E27FC236}">
                <a16:creationId xmlns:a16="http://schemas.microsoft.com/office/drawing/2014/main" id="{B6D186AC-4DE0-4A89-A743-20BF1CEC98FC}"/>
              </a:ext>
            </a:extLst>
          </p:cNvPr>
          <p:cNvGrpSpPr/>
          <p:nvPr/>
        </p:nvGrpSpPr>
        <p:grpSpPr>
          <a:xfrm>
            <a:off x="5171770" y="3579103"/>
            <a:ext cx="249710" cy="400110"/>
            <a:chOff x="3724275" y="3135313"/>
            <a:chExt cx="609600" cy="1243012"/>
          </a:xfrm>
          <a:solidFill>
            <a:schemeClr val="bg1"/>
          </a:solidFill>
        </p:grpSpPr>
        <p:sp>
          <p:nvSpPr>
            <p:cNvPr id="77" name="Freeform 23">
              <a:extLst>
                <a:ext uri="{FF2B5EF4-FFF2-40B4-BE49-F238E27FC236}">
                  <a16:creationId xmlns:a16="http://schemas.microsoft.com/office/drawing/2014/main" id="{625E26CE-5EA9-483D-AC6E-FA48B40CE862}"/>
                </a:ext>
              </a:extLst>
            </p:cNvPr>
            <p:cNvSpPr>
              <a:spLocks/>
            </p:cNvSpPr>
            <p:nvPr/>
          </p:nvSpPr>
          <p:spPr bwMode="auto">
            <a:xfrm>
              <a:off x="3724275" y="3538538"/>
              <a:ext cx="311150" cy="311150"/>
            </a:xfrm>
            <a:custGeom>
              <a:avLst/>
              <a:gdLst/>
              <a:ahLst/>
              <a:cxnLst>
                <a:cxn ang="0">
                  <a:pos x="153" y="187"/>
                </a:cxn>
                <a:cxn ang="0">
                  <a:pos x="113" y="149"/>
                </a:cxn>
                <a:cxn ang="0">
                  <a:pos x="124" y="120"/>
                </a:cxn>
                <a:cxn ang="0">
                  <a:pos x="151" y="107"/>
                </a:cxn>
                <a:cxn ang="0">
                  <a:pos x="228" y="87"/>
                </a:cxn>
                <a:cxn ang="0">
                  <a:pos x="228" y="16"/>
                </a:cxn>
                <a:cxn ang="0">
                  <a:pos x="212" y="0"/>
                </a:cxn>
                <a:cxn ang="0">
                  <a:pos x="16" y="0"/>
                </a:cxn>
                <a:cxn ang="0">
                  <a:pos x="0" y="16"/>
                </a:cxn>
                <a:cxn ang="0">
                  <a:pos x="0" y="212"/>
                </a:cxn>
                <a:cxn ang="0">
                  <a:pos x="16" y="228"/>
                </a:cxn>
                <a:cxn ang="0">
                  <a:pos x="212" y="228"/>
                </a:cxn>
                <a:cxn ang="0">
                  <a:pos x="228" y="212"/>
                </a:cxn>
                <a:cxn ang="0">
                  <a:pos x="228" y="174"/>
                </a:cxn>
                <a:cxn ang="0">
                  <a:pos x="155" y="187"/>
                </a:cxn>
                <a:cxn ang="0">
                  <a:pos x="153" y="187"/>
                </a:cxn>
              </a:cxnLst>
              <a:rect l="0" t="0" r="r" b="b"/>
              <a:pathLst>
                <a:path w="228" h="228">
                  <a:moveTo>
                    <a:pt x="153" y="187"/>
                  </a:moveTo>
                  <a:cubicBezTo>
                    <a:pt x="131" y="187"/>
                    <a:pt x="114" y="170"/>
                    <a:pt x="113" y="149"/>
                  </a:cubicBezTo>
                  <a:cubicBezTo>
                    <a:pt x="113" y="138"/>
                    <a:pt x="116" y="128"/>
                    <a:pt x="124" y="120"/>
                  </a:cubicBezTo>
                  <a:cubicBezTo>
                    <a:pt x="131" y="112"/>
                    <a:pt x="141" y="107"/>
                    <a:pt x="151" y="107"/>
                  </a:cubicBezTo>
                  <a:cubicBezTo>
                    <a:pt x="182" y="106"/>
                    <a:pt x="207" y="99"/>
                    <a:pt x="228" y="87"/>
                  </a:cubicBezTo>
                  <a:cubicBezTo>
                    <a:pt x="228" y="16"/>
                    <a:pt x="228" y="16"/>
                    <a:pt x="228" y="16"/>
                  </a:cubicBezTo>
                  <a:cubicBezTo>
                    <a:pt x="228" y="7"/>
                    <a:pt x="221" y="0"/>
                    <a:pt x="212" y="0"/>
                  </a:cubicBezTo>
                  <a:cubicBezTo>
                    <a:pt x="16" y="0"/>
                    <a:pt x="16" y="0"/>
                    <a:pt x="16" y="0"/>
                  </a:cubicBezTo>
                  <a:cubicBezTo>
                    <a:pt x="7" y="0"/>
                    <a:pt x="0" y="7"/>
                    <a:pt x="0" y="16"/>
                  </a:cubicBezTo>
                  <a:cubicBezTo>
                    <a:pt x="0" y="212"/>
                    <a:pt x="0" y="212"/>
                    <a:pt x="0" y="212"/>
                  </a:cubicBezTo>
                  <a:cubicBezTo>
                    <a:pt x="0" y="221"/>
                    <a:pt x="7" y="228"/>
                    <a:pt x="16" y="228"/>
                  </a:cubicBezTo>
                  <a:cubicBezTo>
                    <a:pt x="212" y="228"/>
                    <a:pt x="212" y="228"/>
                    <a:pt x="212" y="228"/>
                  </a:cubicBezTo>
                  <a:cubicBezTo>
                    <a:pt x="221" y="228"/>
                    <a:pt x="228" y="221"/>
                    <a:pt x="228" y="212"/>
                  </a:cubicBezTo>
                  <a:cubicBezTo>
                    <a:pt x="228" y="174"/>
                    <a:pt x="228" y="174"/>
                    <a:pt x="228" y="174"/>
                  </a:cubicBezTo>
                  <a:cubicBezTo>
                    <a:pt x="206" y="182"/>
                    <a:pt x="181" y="186"/>
                    <a:pt x="155" y="187"/>
                  </a:cubicBezTo>
                  <a:cubicBezTo>
                    <a:pt x="154" y="187"/>
                    <a:pt x="154" y="187"/>
                    <a:pt x="153" y="18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8" name="Freeform 24">
              <a:extLst>
                <a:ext uri="{FF2B5EF4-FFF2-40B4-BE49-F238E27FC236}">
                  <a16:creationId xmlns:a16="http://schemas.microsoft.com/office/drawing/2014/main" id="{353DFB29-EEEA-4755-86DD-7ADF5EC8040A}"/>
                </a:ext>
              </a:extLst>
            </p:cNvPr>
            <p:cNvSpPr>
              <a:spLocks/>
            </p:cNvSpPr>
            <p:nvPr/>
          </p:nvSpPr>
          <p:spPr bwMode="auto">
            <a:xfrm>
              <a:off x="3924300" y="3135313"/>
              <a:ext cx="271463" cy="269875"/>
            </a:xfrm>
            <a:custGeom>
              <a:avLst/>
              <a:gdLst/>
              <a:ahLst/>
              <a:cxnLst>
                <a:cxn ang="0">
                  <a:pos x="11" y="119"/>
                </a:cxn>
                <a:cxn ang="0">
                  <a:pos x="119" y="186"/>
                </a:cxn>
                <a:cxn ang="0">
                  <a:pos x="187" y="78"/>
                </a:cxn>
                <a:cxn ang="0">
                  <a:pos x="79" y="11"/>
                </a:cxn>
                <a:cxn ang="0">
                  <a:pos x="11" y="119"/>
                </a:cxn>
              </a:cxnLst>
              <a:rect l="0" t="0" r="r" b="b"/>
              <a:pathLst>
                <a:path w="198" h="198">
                  <a:moveTo>
                    <a:pt x="11" y="119"/>
                  </a:moveTo>
                  <a:cubicBezTo>
                    <a:pt x="23" y="167"/>
                    <a:pt x="71" y="198"/>
                    <a:pt x="119" y="186"/>
                  </a:cubicBezTo>
                  <a:cubicBezTo>
                    <a:pt x="168" y="175"/>
                    <a:pt x="198" y="127"/>
                    <a:pt x="187" y="78"/>
                  </a:cubicBezTo>
                  <a:cubicBezTo>
                    <a:pt x="175" y="30"/>
                    <a:pt x="127" y="0"/>
                    <a:pt x="79" y="11"/>
                  </a:cubicBezTo>
                  <a:cubicBezTo>
                    <a:pt x="30" y="22"/>
                    <a:pt x="0" y="71"/>
                    <a:pt x="11" y="1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9" name="Freeform 25">
              <a:extLst>
                <a:ext uri="{FF2B5EF4-FFF2-40B4-BE49-F238E27FC236}">
                  <a16:creationId xmlns:a16="http://schemas.microsoft.com/office/drawing/2014/main" id="{AF09ABAF-931A-4813-9747-588DBF97052E}"/>
                </a:ext>
              </a:extLst>
            </p:cNvPr>
            <p:cNvSpPr>
              <a:spLocks/>
            </p:cNvSpPr>
            <p:nvPr/>
          </p:nvSpPr>
          <p:spPr bwMode="auto">
            <a:xfrm>
              <a:off x="4079875" y="3390900"/>
              <a:ext cx="254000" cy="987425"/>
            </a:xfrm>
            <a:custGeom>
              <a:avLst/>
              <a:gdLst/>
              <a:ahLst/>
              <a:cxnLst>
                <a:cxn ang="0">
                  <a:pos x="49" y="8"/>
                </a:cxn>
                <a:cxn ang="0">
                  <a:pos x="11" y="104"/>
                </a:cxn>
                <a:cxn ang="0">
                  <a:pos x="18" y="137"/>
                </a:cxn>
                <a:cxn ang="0">
                  <a:pos x="32" y="72"/>
                </a:cxn>
                <a:cxn ang="0">
                  <a:pos x="32" y="72"/>
                </a:cxn>
                <a:cxn ang="0">
                  <a:pos x="32" y="72"/>
                </a:cxn>
                <a:cxn ang="0">
                  <a:pos x="72" y="32"/>
                </a:cxn>
                <a:cxn ang="0">
                  <a:pos x="112" y="72"/>
                </a:cxn>
                <a:cxn ang="0">
                  <a:pos x="112" y="72"/>
                </a:cxn>
                <a:cxn ang="0">
                  <a:pos x="112" y="72"/>
                </a:cxn>
                <a:cxn ang="0">
                  <a:pos x="100" y="144"/>
                </a:cxn>
                <a:cxn ang="0">
                  <a:pos x="34" y="246"/>
                </a:cxn>
                <a:cxn ang="0">
                  <a:pos x="33" y="309"/>
                </a:cxn>
                <a:cxn ang="0">
                  <a:pos x="32" y="326"/>
                </a:cxn>
                <a:cxn ang="0">
                  <a:pos x="6" y="497"/>
                </a:cxn>
                <a:cxn ang="0">
                  <a:pos x="35" y="687"/>
                </a:cxn>
                <a:cxn ang="0">
                  <a:pos x="83" y="723"/>
                </a:cxn>
                <a:cxn ang="0">
                  <a:pos x="97" y="720"/>
                </a:cxn>
                <a:cxn ang="0">
                  <a:pos x="131" y="658"/>
                </a:cxn>
                <a:cxn ang="0">
                  <a:pos x="106" y="497"/>
                </a:cxn>
                <a:cxn ang="0">
                  <a:pos x="118" y="389"/>
                </a:cxn>
                <a:cxn ang="0">
                  <a:pos x="125" y="364"/>
                </a:cxn>
                <a:cxn ang="0">
                  <a:pos x="176" y="299"/>
                </a:cxn>
                <a:cxn ang="0">
                  <a:pos x="153" y="77"/>
                </a:cxn>
                <a:cxn ang="0">
                  <a:pos x="49" y="8"/>
                </a:cxn>
              </a:cxnLst>
              <a:rect l="0" t="0" r="r" b="b"/>
              <a:pathLst>
                <a:path w="186" h="723">
                  <a:moveTo>
                    <a:pt x="49" y="8"/>
                  </a:moveTo>
                  <a:cubicBezTo>
                    <a:pt x="15" y="17"/>
                    <a:pt x="0" y="65"/>
                    <a:pt x="11" y="104"/>
                  </a:cubicBezTo>
                  <a:cubicBezTo>
                    <a:pt x="13" y="114"/>
                    <a:pt x="16" y="125"/>
                    <a:pt x="18" y="137"/>
                  </a:cubicBezTo>
                  <a:cubicBezTo>
                    <a:pt x="32" y="105"/>
                    <a:pt x="32" y="73"/>
                    <a:pt x="32" y="72"/>
                  </a:cubicBezTo>
                  <a:cubicBezTo>
                    <a:pt x="32" y="72"/>
                    <a:pt x="32" y="72"/>
                    <a:pt x="32" y="72"/>
                  </a:cubicBezTo>
                  <a:cubicBezTo>
                    <a:pt x="32" y="72"/>
                    <a:pt x="32" y="72"/>
                    <a:pt x="32" y="72"/>
                  </a:cubicBezTo>
                  <a:cubicBezTo>
                    <a:pt x="32" y="50"/>
                    <a:pt x="50" y="32"/>
                    <a:pt x="72" y="32"/>
                  </a:cubicBezTo>
                  <a:cubicBezTo>
                    <a:pt x="94" y="32"/>
                    <a:pt x="112" y="50"/>
                    <a:pt x="112" y="72"/>
                  </a:cubicBezTo>
                  <a:cubicBezTo>
                    <a:pt x="112" y="72"/>
                    <a:pt x="112" y="72"/>
                    <a:pt x="112" y="72"/>
                  </a:cubicBezTo>
                  <a:cubicBezTo>
                    <a:pt x="112" y="72"/>
                    <a:pt x="112" y="72"/>
                    <a:pt x="112" y="72"/>
                  </a:cubicBezTo>
                  <a:cubicBezTo>
                    <a:pt x="112" y="83"/>
                    <a:pt x="111" y="110"/>
                    <a:pt x="100" y="144"/>
                  </a:cubicBezTo>
                  <a:cubicBezTo>
                    <a:pt x="91" y="174"/>
                    <a:pt x="72" y="214"/>
                    <a:pt x="34" y="246"/>
                  </a:cubicBezTo>
                  <a:cubicBezTo>
                    <a:pt x="36" y="267"/>
                    <a:pt x="35" y="289"/>
                    <a:pt x="33" y="309"/>
                  </a:cubicBezTo>
                  <a:cubicBezTo>
                    <a:pt x="32" y="315"/>
                    <a:pt x="32" y="321"/>
                    <a:pt x="32" y="326"/>
                  </a:cubicBezTo>
                  <a:cubicBezTo>
                    <a:pt x="24" y="351"/>
                    <a:pt x="6" y="412"/>
                    <a:pt x="6" y="497"/>
                  </a:cubicBezTo>
                  <a:cubicBezTo>
                    <a:pt x="6" y="552"/>
                    <a:pt x="13" y="617"/>
                    <a:pt x="35" y="687"/>
                  </a:cubicBezTo>
                  <a:cubicBezTo>
                    <a:pt x="42" y="709"/>
                    <a:pt x="61" y="723"/>
                    <a:pt x="83" y="723"/>
                  </a:cubicBezTo>
                  <a:cubicBezTo>
                    <a:pt x="88" y="723"/>
                    <a:pt x="93" y="722"/>
                    <a:pt x="97" y="720"/>
                  </a:cubicBezTo>
                  <a:cubicBezTo>
                    <a:pt x="124" y="712"/>
                    <a:pt x="139" y="684"/>
                    <a:pt x="131" y="658"/>
                  </a:cubicBezTo>
                  <a:cubicBezTo>
                    <a:pt x="112" y="598"/>
                    <a:pt x="106" y="543"/>
                    <a:pt x="106" y="497"/>
                  </a:cubicBezTo>
                  <a:cubicBezTo>
                    <a:pt x="106" y="452"/>
                    <a:pt x="112" y="414"/>
                    <a:pt x="118" y="389"/>
                  </a:cubicBezTo>
                  <a:cubicBezTo>
                    <a:pt x="120" y="379"/>
                    <a:pt x="123" y="370"/>
                    <a:pt x="125" y="364"/>
                  </a:cubicBezTo>
                  <a:cubicBezTo>
                    <a:pt x="148" y="357"/>
                    <a:pt x="168" y="339"/>
                    <a:pt x="176" y="299"/>
                  </a:cubicBezTo>
                  <a:cubicBezTo>
                    <a:pt x="186" y="210"/>
                    <a:pt x="180" y="158"/>
                    <a:pt x="153" y="77"/>
                  </a:cubicBezTo>
                  <a:cubicBezTo>
                    <a:pt x="133" y="18"/>
                    <a:pt x="83" y="0"/>
                    <a:pt x="49"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80" name="Freeform 26">
              <a:extLst>
                <a:ext uri="{FF2B5EF4-FFF2-40B4-BE49-F238E27FC236}">
                  <a16:creationId xmlns:a16="http://schemas.microsoft.com/office/drawing/2014/main" id="{298B05F9-C4FB-4000-AA15-9B94F6C6494A}"/>
                </a:ext>
              </a:extLst>
            </p:cNvPr>
            <p:cNvSpPr>
              <a:spLocks/>
            </p:cNvSpPr>
            <p:nvPr/>
          </p:nvSpPr>
          <p:spPr bwMode="auto">
            <a:xfrm>
              <a:off x="3887788" y="3444875"/>
              <a:ext cx="334963" cy="338138"/>
            </a:xfrm>
            <a:custGeom>
              <a:avLst/>
              <a:gdLst/>
              <a:ahLst/>
              <a:cxnLst>
                <a:cxn ang="0">
                  <a:pos x="245" y="32"/>
                </a:cxn>
                <a:cxn ang="0">
                  <a:pos x="245" y="32"/>
                </a:cxn>
                <a:cxn ang="0">
                  <a:pos x="213" y="0"/>
                </a:cxn>
                <a:cxn ang="0">
                  <a:pos x="181" y="32"/>
                </a:cxn>
                <a:cxn ang="0">
                  <a:pos x="181" y="32"/>
                </a:cxn>
                <a:cxn ang="0">
                  <a:pos x="162" y="110"/>
                </a:cxn>
                <a:cxn ang="0">
                  <a:pos x="162" y="110"/>
                </a:cxn>
                <a:cxn ang="0">
                  <a:pos x="119" y="158"/>
                </a:cxn>
                <a:cxn ang="0">
                  <a:pos x="108" y="164"/>
                </a:cxn>
                <a:cxn ang="0">
                  <a:pos x="32" y="183"/>
                </a:cxn>
                <a:cxn ang="0">
                  <a:pos x="1" y="216"/>
                </a:cxn>
                <a:cxn ang="0">
                  <a:pos x="33" y="247"/>
                </a:cxn>
                <a:cxn ang="0">
                  <a:pos x="34" y="247"/>
                </a:cxn>
                <a:cxn ang="0">
                  <a:pos x="108" y="234"/>
                </a:cxn>
                <a:cxn ang="0">
                  <a:pos x="154" y="211"/>
                </a:cxn>
                <a:cxn ang="0">
                  <a:pos x="174" y="196"/>
                </a:cxn>
                <a:cxn ang="0">
                  <a:pos x="234" y="102"/>
                </a:cxn>
                <a:cxn ang="0">
                  <a:pos x="245" y="32"/>
                </a:cxn>
              </a:cxnLst>
              <a:rect l="0" t="0" r="r" b="b"/>
              <a:pathLst>
                <a:path w="245" h="247">
                  <a:moveTo>
                    <a:pt x="245" y="32"/>
                  </a:moveTo>
                  <a:cubicBezTo>
                    <a:pt x="245" y="32"/>
                    <a:pt x="245" y="32"/>
                    <a:pt x="245" y="32"/>
                  </a:cubicBezTo>
                  <a:cubicBezTo>
                    <a:pt x="245" y="14"/>
                    <a:pt x="231" y="0"/>
                    <a:pt x="213" y="0"/>
                  </a:cubicBezTo>
                  <a:cubicBezTo>
                    <a:pt x="196" y="0"/>
                    <a:pt x="181" y="14"/>
                    <a:pt x="181" y="32"/>
                  </a:cubicBezTo>
                  <a:cubicBezTo>
                    <a:pt x="181" y="32"/>
                    <a:pt x="181" y="32"/>
                    <a:pt x="181" y="32"/>
                  </a:cubicBezTo>
                  <a:cubicBezTo>
                    <a:pt x="182" y="34"/>
                    <a:pt x="181" y="74"/>
                    <a:pt x="162" y="110"/>
                  </a:cubicBezTo>
                  <a:cubicBezTo>
                    <a:pt x="162" y="110"/>
                    <a:pt x="162" y="110"/>
                    <a:pt x="162" y="110"/>
                  </a:cubicBezTo>
                  <a:cubicBezTo>
                    <a:pt x="152" y="128"/>
                    <a:pt x="139" y="145"/>
                    <a:pt x="119" y="158"/>
                  </a:cubicBezTo>
                  <a:cubicBezTo>
                    <a:pt x="115" y="160"/>
                    <a:pt x="112" y="162"/>
                    <a:pt x="108" y="164"/>
                  </a:cubicBezTo>
                  <a:cubicBezTo>
                    <a:pt x="89" y="174"/>
                    <a:pt x="65" y="182"/>
                    <a:pt x="32" y="183"/>
                  </a:cubicBezTo>
                  <a:cubicBezTo>
                    <a:pt x="14" y="184"/>
                    <a:pt x="0" y="199"/>
                    <a:pt x="1" y="216"/>
                  </a:cubicBezTo>
                  <a:cubicBezTo>
                    <a:pt x="2" y="233"/>
                    <a:pt x="16" y="247"/>
                    <a:pt x="33" y="247"/>
                  </a:cubicBezTo>
                  <a:cubicBezTo>
                    <a:pt x="33" y="247"/>
                    <a:pt x="34" y="247"/>
                    <a:pt x="34" y="247"/>
                  </a:cubicBezTo>
                  <a:cubicBezTo>
                    <a:pt x="62" y="246"/>
                    <a:pt x="87" y="241"/>
                    <a:pt x="108" y="234"/>
                  </a:cubicBezTo>
                  <a:cubicBezTo>
                    <a:pt x="125" y="228"/>
                    <a:pt x="141" y="220"/>
                    <a:pt x="154" y="211"/>
                  </a:cubicBezTo>
                  <a:cubicBezTo>
                    <a:pt x="161" y="207"/>
                    <a:pt x="168" y="201"/>
                    <a:pt x="174" y="196"/>
                  </a:cubicBezTo>
                  <a:cubicBezTo>
                    <a:pt x="207" y="167"/>
                    <a:pt x="224" y="132"/>
                    <a:pt x="234" y="102"/>
                  </a:cubicBezTo>
                  <a:cubicBezTo>
                    <a:pt x="245" y="66"/>
                    <a:pt x="245" y="38"/>
                    <a:pt x="245"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81" name="Freeform 22">
            <a:extLst>
              <a:ext uri="{FF2B5EF4-FFF2-40B4-BE49-F238E27FC236}">
                <a16:creationId xmlns:a16="http://schemas.microsoft.com/office/drawing/2014/main" id="{B11353F5-0F9C-4C1B-9F31-E09DBD4AE1BE}"/>
              </a:ext>
            </a:extLst>
          </p:cNvPr>
          <p:cNvSpPr>
            <a:spLocks noEditPoints="1"/>
          </p:cNvSpPr>
          <p:nvPr/>
        </p:nvSpPr>
        <p:spPr bwMode="auto">
          <a:xfrm flipH="1">
            <a:off x="3846090" y="3073666"/>
            <a:ext cx="1273511" cy="700415"/>
          </a:xfrm>
          <a:custGeom>
            <a:avLst/>
            <a:gdLst/>
            <a:ahLst/>
            <a:cxnLst>
              <a:cxn ang="0">
                <a:pos x="73" y="217"/>
              </a:cxn>
              <a:cxn ang="0">
                <a:pos x="47" y="217"/>
              </a:cxn>
              <a:cxn ang="0">
                <a:pos x="60" y="191"/>
              </a:cxn>
              <a:cxn ang="0">
                <a:pos x="60" y="244"/>
              </a:cxn>
              <a:cxn ang="0">
                <a:pos x="60" y="191"/>
              </a:cxn>
              <a:cxn ang="0">
                <a:pos x="287" y="217"/>
              </a:cxn>
              <a:cxn ang="0">
                <a:pos x="261" y="217"/>
              </a:cxn>
              <a:cxn ang="0">
                <a:pos x="274" y="191"/>
              </a:cxn>
              <a:cxn ang="0">
                <a:pos x="274" y="244"/>
              </a:cxn>
              <a:cxn ang="0">
                <a:pos x="274" y="191"/>
              </a:cxn>
              <a:cxn ang="0">
                <a:pos x="289" y="135"/>
              </a:cxn>
              <a:cxn ang="0">
                <a:pos x="225" y="142"/>
              </a:cxn>
              <a:cxn ang="0">
                <a:pos x="219" y="107"/>
              </a:cxn>
              <a:cxn ang="0">
                <a:pos x="254" y="106"/>
              </a:cxn>
              <a:cxn ang="0">
                <a:pos x="336" y="206"/>
              </a:cxn>
              <a:cxn ang="0">
                <a:pos x="333" y="187"/>
              </a:cxn>
              <a:cxn ang="0">
                <a:pos x="329" y="162"/>
              </a:cxn>
              <a:cxn ang="0">
                <a:pos x="308" y="142"/>
              </a:cxn>
              <a:cxn ang="0">
                <a:pos x="268" y="105"/>
              </a:cxn>
              <a:cxn ang="0">
                <a:pos x="12" y="96"/>
              </a:cxn>
              <a:cxn ang="0">
                <a:pos x="3" y="170"/>
              </a:cxn>
              <a:cxn ang="0">
                <a:pos x="1" y="191"/>
              </a:cxn>
              <a:cxn ang="0">
                <a:pos x="0" y="212"/>
              </a:cxn>
              <a:cxn ang="0">
                <a:pos x="29" y="220"/>
              </a:cxn>
              <a:cxn ang="0">
                <a:pos x="92" y="220"/>
              </a:cxn>
              <a:cxn ang="0">
                <a:pos x="274" y="189"/>
              </a:cxn>
              <a:cxn ang="0">
                <a:pos x="315" y="220"/>
              </a:cxn>
              <a:cxn ang="0">
                <a:pos x="336" y="206"/>
              </a:cxn>
              <a:cxn ang="0">
                <a:pos x="62" y="88"/>
              </a:cxn>
              <a:cxn ang="0">
                <a:pos x="269" y="95"/>
              </a:cxn>
              <a:cxn ang="0">
                <a:pos x="310" y="132"/>
              </a:cxn>
              <a:cxn ang="0">
                <a:pos x="319" y="138"/>
              </a:cxn>
              <a:cxn ang="0">
                <a:pos x="62" y="0"/>
              </a:cxn>
              <a:cxn ang="0">
                <a:pos x="408" y="107"/>
              </a:cxn>
              <a:cxn ang="0">
                <a:pos x="344" y="115"/>
              </a:cxn>
              <a:cxn ang="0">
                <a:pos x="338" y="80"/>
              </a:cxn>
              <a:cxn ang="0">
                <a:pos x="374" y="78"/>
              </a:cxn>
              <a:cxn ang="0">
                <a:pos x="411" y="177"/>
              </a:cxn>
              <a:cxn ang="0">
                <a:pos x="411" y="203"/>
              </a:cxn>
              <a:cxn ang="0">
                <a:pos x="411" y="177"/>
              </a:cxn>
              <a:cxn ang="0">
                <a:pos x="384" y="190"/>
              </a:cxn>
              <a:cxn ang="0">
                <a:pos x="437" y="190"/>
              </a:cxn>
              <a:cxn ang="0">
                <a:pos x="473" y="178"/>
              </a:cxn>
              <a:cxn ang="0">
                <a:pos x="470" y="159"/>
              </a:cxn>
              <a:cxn ang="0">
                <a:pos x="466" y="135"/>
              </a:cxn>
              <a:cxn ang="0">
                <a:pos x="423" y="111"/>
              </a:cxn>
              <a:cxn ang="0">
                <a:pos x="366" y="69"/>
              </a:cxn>
              <a:cxn ang="0">
                <a:pos x="324" y="139"/>
              </a:cxn>
              <a:cxn ang="0">
                <a:pos x="327" y="143"/>
              </a:cxn>
              <a:cxn ang="0">
                <a:pos x="340" y="181"/>
              </a:cxn>
              <a:cxn ang="0">
                <a:pos x="344" y="193"/>
              </a:cxn>
              <a:cxn ang="0">
                <a:pos x="411" y="161"/>
              </a:cxn>
              <a:cxn ang="0">
                <a:pos x="452" y="192"/>
              </a:cxn>
              <a:cxn ang="0">
                <a:pos x="473" y="178"/>
              </a:cxn>
            </a:cxnLst>
            <a:rect l="0" t="0" r="r" b="b"/>
            <a:pathLst>
              <a:path w="473" h="244">
                <a:moveTo>
                  <a:pt x="60" y="204"/>
                </a:moveTo>
                <a:cubicBezTo>
                  <a:pt x="67" y="204"/>
                  <a:pt x="73" y="210"/>
                  <a:pt x="73" y="217"/>
                </a:cubicBezTo>
                <a:cubicBezTo>
                  <a:pt x="73" y="224"/>
                  <a:pt x="67" y="230"/>
                  <a:pt x="60" y="230"/>
                </a:cubicBezTo>
                <a:cubicBezTo>
                  <a:pt x="53" y="230"/>
                  <a:pt x="47" y="224"/>
                  <a:pt x="47" y="217"/>
                </a:cubicBezTo>
                <a:cubicBezTo>
                  <a:pt x="47" y="210"/>
                  <a:pt x="53" y="204"/>
                  <a:pt x="60" y="204"/>
                </a:cubicBezTo>
                <a:close/>
                <a:moveTo>
                  <a:pt x="60" y="191"/>
                </a:moveTo>
                <a:cubicBezTo>
                  <a:pt x="46" y="191"/>
                  <a:pt x="34" y="203"/>
                  <a:pt x="34" y="217"/>
                </a:cubicBezTo>
                <a:cubicBezTo>
                  <a:pt x="34" y="232"/>
                  <a:pt x="46" y="244"/>
                  <a:pt x="60" y="244"/>
                </a:cubicBezTo>
                <a:cubicBezTo>
                  <a:pt x="75" y="244"/>
                  <a:pt x="87" y="232"/>
                  <a:pt x="87" y="217"/>
                </a:cubicBezTo>
                <a:cubicBezTo>
                  <a:pt x="87" y="203"/>
                  <a:pt x="75" y="191"/>
                  <a:pt x="60" y="191"/>
                </a:cubicBezTo>
                <a:close/>
                <a:moveTo>
                  <a:pt x="274" y="204"/>
                </a:moveTo>
                <a:cubicBezTo>
                  <a:pt x="281" y="204"/>
                  <a:pt x="287" y="210"/>
                  <a:pt x="287" y="217"/>
                </a:cubicBezTo>
                <a:cubicBezTo>
                  <a:pt x="287" y="224"/>
                  <a:pt x="281" y="230"/>
                  <a:pt x="274" y="230"/>
                </a:cubicBezTo>
                <a:cubicBezTo>
                  <a:pt x="267" y="230"/>
                  <a:pt x="261" y="224"/>
                  <a:pt x="261" y="217"/>
                </a:cubicBezTo>
                <a:cubicBezTo>
                  <a:pt x="261" y="210"/>
                  <a:pt x="267" y="204"/>
                  <a:pt x="274" y="204"/>
                </a:cubicBezTo>
                <a:close/>
                <a:moveTo>
                  <a:pt x="274" y="191"/>
                </a:moveTo>
                <a:cubicBezTo>
                  <a:pt x="259" y="191"/>
                  <a:pt x="247" y="203"/>
                  <a:pt x="247" y="217"/>
                </a:cubicBezTo>
                <a:cubicBezTo>
                  <a:pt x="247" y="232"/>
                  <a:pt x="259" y="244"/>
                  <a:pt x="274" y="244"/>
                </a:cubicBezTo>
                <a:cubicBezTo>
                  <a:pt x="289" y="244"/>
                  <a:pt x="301" y="232"/>
                  <a:pt x="301" y="217"/>
                </a:cubicBezTo>
                <a:cubicBezTo>
                  <a:pt x="301" y="203"/>
                  <a:pt x="289" y="191"/>
                  <a:pt x="274" y="191"/>
                </a:cubicBezTo>
                <a:close/>
                <a:moveTo>
                  <a:pt x="265" y="112"/>
                </a:moveTo>
                <a:cubicBezTo>
                  <a:pt x="289" y="135"/>
                  <a:pt x="289" y="135"/>
                  <a:pt x="289" y="135"/>
                </a:cubicBezTo>
                <a:cubicBezTo>
                  <a:pt x="293" y="139"/>
                  <a:pt x="291" y="142"/>
                  <a:pt x="285" y="142"/>
                </a:cubicBezTo>
                <a:cubicBezTo>
                  <a:pt x="225" y="142"/>
                  <a:pt x="225" y="142"/>
                  <a:pt x="225" y="142"/>
                </a:cubicBezTo>
                <a:cubicBezTo>
                  <a:pt x="223" y="142"/>
                  <a:pt x="221" y="140"/>
                  <a:pt x="220" y="138"/>
                </a:cubicBezTo>
                <a:cubicBezTo>
                  <a:pt x="219" y="107"/>
                  <a:pt x="219" y="107"/>
                  <a:pt x="219" y="107"/>
                </a:cubicBezTo>
                <a:cubicBezTo>
                  <a:pt x="219" y="106"/>
                  <a:pt x="220" y="105"/>
                  <a:pt x="221" y="105"/>
                </a:cubicBezTo>
                <a:cubicBezTo>
                  <a:pt x="254" y="106"/>
                  <a:pt x="254" y="106"/>
                  <a:pt x="254" y="106"/>
                </a:cubicBezTo>
                <a:cubicBezTo>
                  <a:pt x="259" y="106"/>
                  <a:pt x="261" y="108"/>
                  <a:pt x="265" y="112"/>
                </a:cubicBezTo>
                <a:close/>
                <a:moveTo>
                  <a:pt x="336" y="206"/>
                </a:moveTo>
                <a:cubicBezTo>
                  <a:pt x="336" y="200"/>
                  <a:pt x="336" y="189"/>
                  <a:pt x="334" y="188"/>
                </a:cubicBezTo>
                <a:cubicBezTo>
                  <a:pt x="333" y="187"/>
                  <a:pt x="333" y="187"/>
                  <a:pt x="333" y="187"/>
                </a:cubicBezTo>
                <a:cubicBezTo>
                  <a:pt x="332" y="186"/>
                  <a:pt x="331" y="184"/>
                  <a:pt x="331" y="183"/>
                </a:cubicBezTo>
                <a:cubicBezTo>
                  <a:pt x="331" y="175"/>
                  <a:pt x="330" y="167"/>
                  <a:pt x="329" y="162"/>
                </a:cubicBezTo>
                <a:cubicBezTo>
                  <a:pt x="328" y="155"/>
                  <a:pt x="326" y="154"/>
                  <a:pt x="323" y="151"/>
                </a:cubicBezTo>
                <a:cubicBezTo>
                  <a:pt x="308" y="142"/>
                  <a:pt x="308" y="142"/>
                  <a:pt x="308" y="142"/>
                </a:cubicBezTo>
                <a:cubicBezTo>
                  <a:pt x="307" y="141"/>
                  <a:pt x="305" y="140"/>
                  <a:pt x="304" y="138"/>
                </a:cubicBezTo>
                <a:cubicBezTo>
                  <a:pt x="268" y="105"/>
                  <a:pt x="268" y="105"/>
                  <a:pt x="268" y="105"/>
                </a:cubicBezTo>
                <a:cubicBezTo>
                  <a:pt x="263" y="100"/>
                  <a:pt x="260" y="96"/>
                  <a:pt x="247" y="96"/>
                </a:cubicBezTo>
                <a:cubicBezTo>
                  <a:pt x="163" y="95"/>
                  <a:pt x="96" y="95"/>
                  <a:pt x="12" y="96"/>
                </a:cubicBezTo>
                <a:cubicBezTo>
                  <a:pt x="10" y="96"/>
                  <a:pt x="8" y="97"/>
                  <a:pt x="8" y="99"/>
                </a:cubicBezTo>
                <a:cubicBezTo>
                  <a:pt x="5" y="111"/>
                  <a:pt x="4" y="142"/>
                  <a:pt x="3" y="170"/>
                </a:cubicBezTo>
                <a:cubicBezTo>
                  <a:pt x="3" y="175"/>
                  <a:pt x="3" y="180"/>
                  <a:pt x="3" y="184"/>
                </a:cubicBezTo>
                <a:cubicBezTo>
                  <a:pt x="3" y="188"/>
                  <a:pt x="3" y="189"/>
                  <a:pt x="1" y="191"/>
                </a:cubicBezTo>
                <a:cubicBezTo>
                  <a:pt x="0" y="192"/>
                  <a:pt x="0" y="193"/>
                  <a:pt x="0" y="195"/>
                </a:cubicBezTo>
                <a:cubicBezTo>
                  <a:pt x="0" y="212"/>
                  <a:pt x="0" y="212"/>
                  <a:pt x="0" y="212"/>
                </a:cubicBezTo>
                <a:cubicBezTo>
                  <a:pt x="0" y="218"/>
                  <a:pt x="3" y="220"/>
                  <a:pt x="7" y="220"/>
                </a:cubicBezTo>
                <a:cubicBezTo>
                  <a:pt x="29" y="220"/>
                  <a:pt x="29" y="220"/>
                  <a:pt x="29" y="220"/>
                </a:cubicBezTo>
                <a:cubicBezTo>
                  <a:pt x="29" y="203"/>
                  <a:pt x="43" y="189"/>
                  <a:pt x="60" y="189"/>
                </a:cubicBezTo>
                <a:cubicBezTo>
                  <a:pt x="78" y="189"/>
                  <a:pt x="92" y="203"/>
                  <a:pt x="92" y="220"/>
                </a:cubicBezTo>
                <a:cubicBezTo>
                  <a:pt x="243" y="220"/>
                  <a:pt x="243" y="220"/>
                  <a:pt x="243" y="220"/>
                </a:cubicBezTo>
                <a:cubicBezTo>
                  <a:pt x="243" y="203"/>
                  <a:pt x="257" y="189"/>
                  <a:pt x="274" y="189"/>
                </a:cubicBezTo>
                <a:cubicBezTo>
                  <a:pt x="291" y="189"/>
                  <a:pt x="305" y="203"/>
                  <a:pt x="305" y="220"/>
                </a:cubicBezTo>
                <a:cubicBezTo>
                  <a:pt x="315" y="220"/>
                  <a:pt x="315" y="220"/>
                  <a:pt x="315" y="220"/>
                </a:cubicBezTo>
                <a:cubicBezTo>
                  <a:pt x="321" y="219"/>
                  <a:pt x="328" y="217"/>
                  <a:pt x="332" y="214"/>
                </a:cubicBezTo>
                <a:cubicBezTo>
                  <a:pt x="335" y="212"/>
                  <a:pt x="335" y="210"/>
                  <a:pt x="336" y="206"/>
                </a:cubicBezTo>
                <a:close/>
                <a:moveTo>
                  <a:pt x="62" y="0"/>
                </a:moveTo>
                <a:cubicBezTo>
                  <a:pt x="62" y="88"/>
                  <a:pt x="62" y="88"/>
                  <a:pt x="62" y="88"/>
                </a:cubicBezTo>
                <a:cubicBezTo>
                  <a:pt x="124" y="87"/>
                  <a:pt x="185" y="87"/>
                  <a:pt x="247" y="88"/>
                </a:cubicBezTo>
                <a:cubicBezTo>
                  <a:pt x="256" y="88"/>
                  <a:pt x="263" y="89"/>
                  <a:pt x="269" y="95"/>
                </a:cubicBezTo>
                <a:cubicBezTo>
                  <a:pt x="271" y="96"/>
                  <a:pt x="272" y="98"/>
                  <a:pt x="274" y="99"/>
                </a:cubicBezTo>
                <a:cubicBezTo>
                  <a:pt x="310" y="132"/>
                  <a:pt x="310" y="132"/>
                  <a:pt x="310" y="132"/>
                </a:cubicBezTo>
                <a:cubicBezTo>
                  <a:pt x="311" y="133"/>
                  <a:pt x="312" y="134"/>
                  <a:pt x="313" y="134"/>
                </a:cubicBezTo>
                <a:cubicBezTo>
                  <a:pt x="319" y="138"/>
                  <a:pt x="319" y="138"/>
                  <a:pt x="319" y="138"/>
                </a:cubicBezTo>
                <a:cubicBezTo>
                  <a:pt x="319" y="0"/>
                  <a:pt x="319" y="0"/>
                  <a:pt x="319" y="0"/>
                </a:cubicBezTo>
                <a:cubicBezTo>
                  <a:pt x="233" y="0"/>
                  <a:pt x="148" y="0"/>
                  <a:pt x="62" y="0"/>
                </a:cubicBezTo>
                <a:close/>
                <a:moveTo>
                  <a:pt x="384" y="84"/>
                </a:moveTo>
                <a:cubicBezTo>
                  <a:pt x="408" y="107"/>
                  <a:pt x="408" y="107"/>
                  <a:pt x="408" y="107"/>
                </a:cubicBezTo>
                <a:cubicBezTo>
                  <a:pt x="412" y="111"/>
                  <a:pt x="410" y="115"/>
                  <a:pt x="405" y="115"/>
                </a:cubicBezTo>
                <a:cubicBezTo>
                  <a:pt x="344" y="115"/>
                  <a:pt x="344" y="115"/>
                  <a:pt x="344" y="115"/>
                </a:cubicBezTo>
                <a:cubicBezTo>
                  <a:pt x="342" y="115"/>
                  <a:pt x="339" y="113"/>
                  <a:pt x="339" y="111"/>
                </a:cubicBezTo>
                <a:cubicBezTo>
                  <a:pt x="338" y="80"/>
                  <a:pt x="338" y="80"/>
                  <a:pt x="338" y="80"/>
                </a:cubicBezTo>
                <a:cubicBezTo>
                  <a:pt x="338" y="79"/>
                  <a:pt x="339" y="78"/>
                  <a:pt x="340" y="78"/>
                </a:cubicBezTo>
                <a:cubicBezTo>
                  <a:pt x="374" y="78"/>
                  <a:pt x="374" y="78"/>
                  <a:pt x="374" y="78"/>
                </a:cubicBezTo>
                <a:cubicBezTo>
                  <a:pt x="379" y="78"/>
                  <a:pt x="381" y="81"/>
                  <a:pt x="384" y="84"/>
                </a:cubicBezTo>
                <a:close/>
                <a:moveTo>
                  <a:pt x="411" y="177"/>
                </a:moveTo>
                <a:cubicBezTo>
                  <a:pt x="418" y="177"/>
                  <a:pt x="424" y="183"/>
                  <a:pt x="424" y="190"/>
                </a:cubicBezTo>
                <a:cubicBezTo>
                  <a:pt x="424" y="197"/>
                  <a:pt x="418" y="203"/>
                  <a:pt x="411" y="203"/>
                </a:cubicBezTo>
                <a:cubicBezTo>
                  <a:pt x="404" y="203"/>
                  <a:pt x="398" y="197"/>
                  <a:pt x="398" y="190"/>
                </a:cubicBezTo>
                <a:cubicBezTo>
                  <a:pt x="398" y="183"/>
                  <a:pt x="404" y="177"/>
                  <a:pt x="411" y="177"/>
                </a:cubicBezTo>
                <a:close/>
                <a:moveTo>
                  <a:pt x="411" y="163"/>
                </a:moveTo>
                <a:cubicBezTo>
                  <a:pt x="396" y="163"/>
                  <a:pt x="384" y="175"/>
                  <a:pt x="384" y="190"/>
                </a:cubicBezTo>
                <a:cubicBezTo>
                  <a:pt x="384" y="205"/>
                  <a:pt x="396" y="217"/>
                  <a:pt x="411" y="217"/>
                </a:cubicBezTo>
                <a:cubicBezTo>
                  <a:pt x="425" y="217"/>
                  <a:pt x="437" y="205"/>
                  <a:pt x="437" y="190"/>
                </a:cubicBezTo>
                <a:cubicBezTo>
                  <a:pt x="437" y="175"/>
                  <a:pt x="425" y="163"/>
                  <a:pt x="411" y="163"/>
                </a:cubicBezTo>
                <a:close/>
                <a:moveTo>
                  <a:pt x="473" y="178"/>
                </a:moveTo>
                <a:cubicBezTo>
                  <a:pt x="473" y="173"/>
                  <a:pt x="473" y="162"/>
                  <a:pt x="471" y="160"/>
                </a:cubicBezTo>
                <a:cubicBezTo>
                  <a:pt x="470" y="159"/>
                  <a:pt x="470" y="159"/>
                  <a:pt x="470" y="159"/>
                </a:cubicBezTo>
                <a:cubicBezTo>
                  <a:pt x="469" y="158"/>
                  <a:pt x="468" y="157"/>
                  <a:pt x="468" y="155"/>
                </a:cubicBezTo>
                <a:cubicBezTo>
                  <a:pt x="468" y="148"/>
                  <a:pt x="467" y="139"/>
                  <a:pt x="466" y="135"/>
                </a:cubicBezTo>
                <a:cubicBezTo>
                  <a:pt x="465" y="128"/>
                  <a:pt x="464" y="126"/>
                  <a:pt x="460" y="123"/>
                </a:cubicBezTo>
                <a:cubicBezTo>
                  <a:pt x="451" y="118"/>
                  <a:pt x="424" y="111"/>
                  <a:pt x="423" y="111"/>
                </a:cubicBezTo>
                <a:cubicBezTo>
                  <a:pt x="387" y="78"/>
                  <a:pt x="387" y="78"/>
                  <a:pt x="387" y="78"/>
                </a:cubicBezTo>
                <a:cubicBezTo>
                  <a:pt x="382" y="73"/>
                  <a:pt x="379" y="69"/>
                  <a:pt x="366" y="69"/>
                </a:cubicBezTo>
                <a:cubicBezTo>
                  <a:pt x="353" y="69"/>
                  <a:pt x="339" y="68"/>
                  <a:pt x="324" y="68"/>
                </a:cubicBezTo>
                <a:cubicBezTo>
                  <a:pt x="324" y="139"/>
                  <a:pt x="324" y="139"/>
                  <a:pt x="324" y="139"/>
                </a:cubicBezTo>
                <a:cubicBezTo>
                  <a:pt x="324" y="142"/>
                  <a:pt x="324" y="142"/>
                  <a:pt x="324" y="142"/>
                </a:cubicBezTo>
                <a:cubicBezTo>
                  <a:pt x="327" y="143"/>
                  <a:pt x="327" y="143"/>
                  <a:pt x="327" y="143"/>
                </a:cubicBezTo>
                <a:cubicBezTo>
                  <a:pt x="334" y="148"/>
                  <a:pt x="336" y="153"/>
                  <a:pt x="338" y="161"/>
                </a:cubicBezTo>
                <a:cubicBezTo>
                  <a:pt x="339" y="167"/>
                  <a:pt x="339" y="175"/>
                  <a:pt x="340" y="181"/>
                </a:cubicBezTo>
                <a:cubicBezTo>
                  <a:pt x="340" y="182"/>
                  <a:pt x="340" y="182"/>
                  <a:pt x="340" y="182"/>
                </a:cubicBezTo>
                <a:cubicBezTo>
                  <a:pt x="343" y="184"/>
                  <a:pt x="344" y="188"/>
                  <a:pt x="344" y="193"/>
                </a:cubicBezTo>
                <a:cubicBezTo>
                  <a:pt x="380" y="193"/>
                  <a:pt x="380" y="193"/>
                  <a:pt x="380" y="193"/>
                </a:cubicBezTo>
                <a:cubicBezTo>
                  <a:pt x="380" y="175"/>
                  <a:pt x="394" y="161"/>
                  <a:pt x="411" y="161"/>
                </a:cubicBezTo>
                <a:cubicBezTo>
                  <a:pt x="428" y="161"/>
                  <a:pt x="442" y="175"/>
                  <a:pt x="442" y="193"/>
                </a:cubicBezTo>
                <a:cubicBezTo>
                  <a:pt x="452" y="192"/>
                  <a:pt x="452" y="192"/>
                  <a:pt x="452" y="192"/>
                </a:cubicBezTo>
                <a:cubicBezTo>
                  <a:pt x="458" y="192"/>
                  <a:pt x="465" y="190"/>
                  <a:pt x="470" y="186"/>
                </a:cubicBezTo>
                <a:cubicBezTo>
                  <a:pt x="472" y="184"/>
                  <a:pt x="472" y="183"/>
                  <a:pt x="473" y="17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84" name="Rak pilkoppling 83">
            <a:extLst>
              <a:ext uri="{FF2B5EF4-FFF2-40B4-BE49-F238E27FC236}">
                <a16:creationId xmlns:a16="http://schemas.microsoft.com/office/drawing/2014/main" id="{F746FEC5-551A-4E25-A9A6-ACAA2C99DBB9}"/>
              </a:ext>
            </a:extLst>
          </p:cNvPr>
          <p:cNvCxnSpPr/>
          <p:nvPr/>
        </p:nvCxnSpPr>
        <p:spPr bwMode="auto">
          <a:xfrm>
            <a:off x="1407594" y="2435694"/>
            <a:ext cx="2438496" cy="847532"/>
          </a:xfrm>
          <a:prstGeom prst="straightConnector1">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ruta 85">
            <a:extLst>
              <a:ext uri="{FF2B5EF4-FFF2-40B4-BE49-F238E27FC236}">
                <a16:creationId xmlns:a16="http://schemas.microsoft.com/office/drawing/2014/main" id="{8184AEA5-AB49-4BFC-BF8D-255BBABCBB3A}"/>
              </a:ext>
            </a:extLst>
          </p:cNvPr>
          <p:cNvSpPr txBox="1"/>
          <p:nvPr/>
        </p:nvSpPr>
        <p:spPr>
          <a:xfrm>
            <a:off x="523478" y="1573569"/>
            <a:ext cx="973095"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Leverantör/ </a:t>
            </a:r>
            <a:r>
              <a:rPr kumimoji="0" lang="sv-SE" sz="1100" b="0" i="0" u="none" strike="noStrike" kern="1200" cap="none" spc="0" normalizeH="0" baseline="0" noProof="0" dirty="0">
                <a:ln>
                  <a:noFill/>
                </a:ln>
                <a:solidFill>
                  <a:srgbClr val="4472C4"/>
                </a:solidFill>
                <a:effectLst/>
                <a:uLnTx/>
                <a:uFillTx/>
                <a:latin typeface="Arial"/>
                <a:ea typeface="MS PGothic" pitchFamily="34" charset="-128"/>
                <a:cs typeface="+mn-cs"/>
              </a:rPr>
              <a:t>retursystem</a:t>
            </a: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a:t>
            </a:r>
            <a:r>
              <a:rPr kumimoji="0" lang="sv-SE" sz="1100" b="0" i="0" u="none" strike="noStrike" kern="1200" cap="none" spc="0" normalizeH="0" baseline="0" noProof="0" dirty="0">
                <a:ln>
                  <a:noFill/>
                </a:ln>
                <a:solidFill>
                  <a:srgbClr val="55C400"/>
                </a:solidFill>
                <a:effectLst/>
                <a:uLnTx/>
                <a:uFillTx/>
                <a:latin typeface="Arial"/>
                <a:ea typeface="MS PGothic" pitchFamily="34" charset="-128"/>
                <a:cs typeface="+mn-cs"/>
              </a:rPr>
              <a:t>ÅVE/BMH</a:t>
            </a:r>
          </a:p>
        </p:txBody>
      </p:sp>
      <p:sp>
        <p:nvSpPr>
          <p:cNvPr id="88" name="textruta 87">
            <a:extLst>
              <a:ext uri="{FF2B5EF4-FFF2-40B4-BE49-F238E27FC236}">
                <a16:creationId xmlns:a16="http://schemas.microsoft.com/office/drawing/2014/main" id="{FED02D67-3768-4F67-A07A-846FD57E170D}"/>
              </a:ext>
            </a:extLst>
          </p:cNvPr>
          <p:cNvSpPr txBox="1"/>
          <p:nvPr/>
        </p:nvSpPr>
        <p:spPr>
          <a:xfrm flipH="1">
            <a:off x="4269512" y="3077598"/>
            <a:ext cx="706448" cy="207749"/>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Transportör</a:t>
            </a:r>
          </a:p>
        </p:txBody>
      </p:sp>
      <p:sp>
        <p:nvSpPr>
          <p:cNvPr id="89" name="textruta 88">
            <a:extLst>
              <a:ext uri="{FF2B5EF4-FFF2-40B4-BE49-F238E27FC236}">
                <a16:creationId xmlns:a16="http://schemas.microsoft.com/office/drawing/2014/main" id="{4A33941C-4049-4C88-8E14-EDB662E4B3E9}"/>
              </a:ext>
            </a:extLst>
          </p:cNvPr>
          <p:cNvSpPr txBox="1"/>
          <p:nvPr/>
        </p:nvSpPr>
        <p:spPr>
          <a:xfrm>
            <a:off x="5191734" y="2684373"/>
            <a:ext cx="460382" cy="20774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Speed</a:t>
            </a:r>
          </a:p>
        </p:txBody>
      </p:sp>
      <p:sp>
        <p:nvSpPr>
          <p:cNvPr id="90" name="Ellips 89">
            <a:extLst>
              <a:ext uri="{FF2B5EF4-FFF2-40B4-BE49-F238E27FC236}">
                <a16:creationId xmlns:a16="http://schemas.microsoft.com/office/drawing/2014/main" id="{C42B511D-E8F3-4551-9183-04E79593385A}"/>
              </a:ext>
            </a:extLst>
          </p:cNvPr>
          <p:cNvSpPr/>
          <p:nvPr/>
        </p:nvSpPr>
        <p:spPr bwMode="auto">
          <a:xfrm>
            <a:off x="227381" y="4302264"/>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91" name="Ellips 90">
            <a:extLst>
              <a:ext uri="{FF2B5EF4-FFF2-40B4-BE49-F238E27FC236}">
                <a16:creationId xmlns:a16="http://schemas.microsoft.com/office/drawing/2014/main" id="{D05E413E-9B47-4531-BEF3-874FEB2CF1E2}"/>
              </a:ext>
            </a:extLst>
          </p:cNvPr>
          <p:cNvSpPr/>
          <p:nvPr/>
        </p:nvSpPr>
        <p:spPr bwMode="auto">
          <a:xfrm>
            <a:off x="223244" y="5428807"/>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92" name="textruta 91">
            <a:extLst>
              <a:ext uri="{FF2B5EF4-FFF2-40B4-BE49-F238E27FC236}">
                <a16:creationId xmlns:a16="http://schemas.microsoft.com/office/drawing/2014/main" id="{80C9E1A1-C7FB-4270-BA83-F1C1C70985E5}"/>
              </a:ext>
            </a:extLst>
          </p:cNvPr>
          <p:cNvSpPr txBox="1"/>
          <p:nvPr/>
        </p:nvSpPr>
        <p:spPr>
          <a:xfrm>
            <a:off x="491201" y="4307080"/>
            <a:ext cx="7928782"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Order av retur</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Order av retur sker via digital </a:t>
            </a:r>
            <a:r>
              <a:rPr kumimoji="0" lang="sv-SE" sz="1000" b="0" i="0" u="none" strike="noStrike" kern="1200" cap="none" spc="0" normalizeH="0" baseline="0" noProof="0" dirty="0" err="1">
                <a:ln>
                  <a:noFill/>
                </a:ln>
                <a:solidFill>
                  <a:srgbClr val="4C4C4C"/>
                </a:solidFill>
                <a:effectLst/>
                <a:uLnTx/>
                <a:uFillTx/>
                <a:latin typeface="Arial"/>
                <a:ea typeface="MS PGothic" pitchFamily="34" charset="-128"/>
                <a:cs typeface="+mn-cs"/>
              </a:rPr>
              <a:t>app</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 godset placeras i </a:t>
            </a:r>
            <a:r>
              <a:rPr kumimoji="0" lang="sv-SE" sz="1000" b="0" i="0" u="none" strike="noStrike" kern="1200" cap="none" spc="0" normalizeH="0" baseline="0" noProof="0" dirty="0">
                <a:ln>
                  <a:noFill/>
                </a:ln>
                <a:solidFill>
                  <a:srgbClr val="2375BB"/>
                </a:solidFill>
                <a:effectLst/>
                <a:uLnTx/>
                <a:uFillTx/>
                <a:latin typeface="Arial"/>
                <a:ea typeface="MS PGothic" pitchFamily="34" charset="-128"/>
                <a:cs typeface="+mn-cs"/>
              </a:rPr>
              <a:t>upphämtningsområde</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 eller leveranscontainer </a:t>
            </a:r>
            <a:r>
              <a:rPr kumimoji="0" lang="sv-SE" sz="1000" b="0" i="0" u="none" strike="noStrike" kern="1200" cap="none" spc="0" normalizeH="0" baseline="0" noProof="0" dirty="0">
                <a:ln>
                  <a:noFill/>
                </a:ln>
                <a:solidFill>
                  <a:srgbClr val="2375BB"/>
                </a:solidFill>
                <a:effectLst/>
                <a:uLnTx/>
                <a:uFillTx/>
                <a:latin typeface="Arial"/>
                <a:ea typeface="MS PGothic" pitchFamily="34" charset="-128"/>
                <a:cs typeface="+mn-cs"/>
              </a:rPr>
              <a:t>om möjligt</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 </a:t>
            </a:r>
            <a:r>
              <a:rPr kumimoji="0" lang="sv-SE" sz="1000" b="0" i="0" u="none" strike="noStrike" kern="1200" cap="none" spc="0" normalizeH="0" baseline="0" noProof="0" dirty="0">
                <a:ln>
                  <a:noFill/>
                </a:ln>
                <a:solidFill>
                  <a:srgbClr val="2375BB"/>
                </a:solidFill>
                <a:effectLst/>
                <a:uLnTx/>
                <a:uFillTx/>
                <a:latin typeface="Arial"/>
                <a:ea typeface="MS PGothic" pitchFamily="34" charset="-128"/>
                <a:cs typeface="+mn-cs"/>
              </a:rPr>
              <a:t>Byggarbetsplats vet om retur får plats i container eller inte. </a:t>
            </a:r>
            <a:r>
              <a:rPr kumimoji="0" lang="sv-SE" sz="1000" b="0" i="0" u="none" strike="noStrike" kern="1200" cap="none" spc="0" normalizeH="0" baseline="0" noProof="0" dirty="0">
                <a:ln>
                  <a:noFill/>
                </a:ln>
                <a:solidFill>
                  <a:srgbClr val="FF0000"/>
                </a:solidFill>
                <a:effectLst/>
                <a:uLnTx/>
                <a:uFillTx/>
                <a:latin typeface="Arial"/>
                <a:ea typeface="MS PGothic" pitchFamily="34" charset="-128"/>
                <a:cs typeface="+mn-cs"/>
              </a:rPr>
              <a:t>Hur meddela detta i </a:t>
            </a:r>
            <a:r>
              <a:rPr kumimoji="0" lang="sv-SE" sz="1000" b="0" i="0" u="none" strike="noStrike" kern="1200" cap="none" spc="0" normalizeH="0" baseline="0" noProof="0" dirty="0" err="1">
                <a:ln>
                  <a:noFill/>
                </a:ln>
                <a:solidFill>
                  <a:srgbClr val="FF0000"/>
                </a:solidFill>
                <a:effectLst/>
                <a:uLnTx/>
                <a:uFillTx/>
                <a:latin typeface="Arial"/>
                <a:ea typeface="MS PGothic" pitchFamily="34" charset="-128"/>
                <a:cs typeface="+mn-cs"/>
              </a:rPr>
              <a:t>app</a:t>
            </a:r>
            <a:r>
              <a:rPr kumimoji="0" lang="sv-SE" sz="1000" b="0" i="0" u="none" strike="noStrike" kern="1200" cap="none" spc="0" normalizeH="0" baseline="0" noProof="0" dirty="0">
                <a:ln>
                  <a:noFill/>
                </a:ln>
                <a:solidFill>
                  <a:srgbClr val="FF0000"/>
                </a:solidFill>
                <a:effectLst/>
                <a:uLnTx/>
                <a:uFillTx/>
                <a:latin typeface="Arial"/>
                <a:ea typeface="MS PGothic" pitchFamily="34" charset="-128"/>
                <a:cs typeface="+mn-cs"/>
              </a:rPr>
              <a:t>? (olika låsta utrymmen har olika adresser) </a:t>
            </a:r>
            <a:r>
              <a:rPr kumimoji="0" lang="sv-SE" sz="1000" b="0" i="0" u="none" strike="noStrike" kern="1200" cap="none" spc="0" normalizeH="0" baseline="0" noProof="0" dirty="0">
                <a:ln>
                  <a:noFill/>
                </a:ln>
                <a:solidFill>
                  <a:srgbClr val="55C400"/>
                </a:solidFill>
                <a:effectLst/>
                <a:uLnTx/>
                <a:uFillTx/>
                <a:latin typeface="Arial"/>
                <a:ea typeface="MS PGothic" pitchFamily="34" charset="-128"/>
                <a:cs typeface="+mn-cs"/>
              </a:rPr>
              <a:t>Pallar ej aktuellt i container. Retur av pallar av standardformat sker normalt direkt till Retursystem Byggpalls (RB) upphandlade pallaktör Norrlandspall och då ansvarar byggarbetsplatsen för lastning. Då är upphämtning från leveransområde ej aktuellt. Vid alternativ och kompletterande upphämtning via Återvinningsentreprenör (ÅVE) eller Byggmaterialhandel (BMH)  kan detta vara aktuellt och rationellt då de frekvent besöker byggarbetsplatsen. Order läggs till avtalad ÅVE eller BMH.</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p:txBody>
      </p:sp>
      <p:cxnSp>
        <p:nvCxnSpPr>
          <p:cNvPr id="93" name="Vinklad koppling 176">
            <a:extLst>
              <a:ext uri="{FF2B5EF4-FFF2-40B4-BE49-F238E27FC236}">
                <a16:creationId xmlns:a16="http://schemas.microsoft.com/office/drawing/2014/main" id="{F0DBB311-2A73-404C-89E0-0F35C275625F}"/>
              </a:ext>
            </a:extLst>
          </p:cNvPr>
          <p:cNvCxnSpPr>
            <a:cxnSpLocks/>
            <a:endCxn id="86" idx="0"/>
          </p:cNvCxnSpPr>
          <p:nvPr/>
        </p:nvCxnSpPr>
        <p:spPr bwMode="auto">
          <a:xfrm rot="10800000" flipV="1">
            <a:off x="1010027" y="1009259"/>
            <a:ext cx="5548757" cy="564309"/>
          </a:xfrm>
          <a:prstGeom prst="bentConnector2">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ruta 93">
            <a:extLst>
              <a:ext uri="{FF2B5EF4-FFF2-40B4-BE49-F238E27FC236}">
                <a16:creationId xmlns:a16="http://schemas.microsoft.com/office/drawing/2014/main" id="{5FEFC2DE-FDCE-41FF-8F3E-748698CC0A99}"/>
              </a:ext>
            </a:extLst>
          </p:cNvPr>
          <p:cNvSpPr txBox="1"/>
          <p:nvPr/>
        </p:nvSpPr>
        <p:spPr>
          <a:xfrm>
            <a:off x="4386970" y="993921"/>
            <a:ext cx="65240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Order (retur)</a:t>
            </a:r>
          </a:p>
        </p:txBody>
      </p:sp>
      <p:sp>
        <p:nvSpPr>
          <p:cNvPr id="95" name="Ellips 94">
            <a:extLst>
              <a:ext uri="{FF2B5EF4-FFF2-40B4-BE49-F238E27FC236}">
                <a16:creationId xmlns:a16="http://schemas.microsoft.com/office/drawing/2014/main" id="{37F63850-2B60-4A86-B14D-B55B99783AF8}"/>
              </a:ext>
            </a:extLst>
          </p:cNvPr>
          <p:cNvSpPr/>
          <p:nvPr/>
        </p:nvSpPr>
        <p:spPr bwMode="auto">
          <a:xfrm>
            <a:off x="4320659" y="744721"/>
            <a:ext cx="216000"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96" name="textruta 95">
            <a:extLst>
              <a:ext uri="{FF2B5EF4-FFF2-40B4-BE49-F238E27FC236}">
                <a16:creationId xmlns:a16="http://schemas.microsoft.com/office/drawing/2014/main" id="{74D5E83D-5820-4CAC-A1A2-8153BA61E0B9}"/>
              </a:ext>
            </a:extLst>
          </p:cNvPr>
          <p:cNvSpPr txBox="1"/>
          <p:nvPr/>
        </p:nvSpPr>
        <p:spPr>
          <a:xfrm>
            <a:off x="477201" y="5370649"/>
            <a:ext cx="8681888"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Transportören får uppdraget av leverantören/</a:t>
            </a:r>
            <a:r>
              <a:rPr kumimoji="0" lang="sv-SE" sz="1000" b="1" i="0" u="none" strike="noStrike" kern="1200" cap="none" spc="0" normalizeH="0" baseline="0" noProof="0" dirty="0">
                <a:ln>
                  <a:noFill/>
                </a:ln>
                <a:solidFill>
                  <a:srgbClr val="2375BB"/>
                </a:solidFill>
                <a:effectLst/>
                <a:uLnTx/>
                <a:uFillTx/>
                <a:latin typeface="Arial"/>
                <a:ea typeface="MS PGothic" pitchFamily="34" charset="-128"/>
                <a:cs typeface="+mn-cs"/>
              </a:rPr>
              <a:t>retursystem</a:t>
            </a: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a:t>
            </a:r>
            <a:r>
              <a:rPr kumimoji="0" lang="sv-SE" sz="1000" b="1" i="0" u="none" strike="noStrike" kern="1200" cap="none" spc="0" normalizeH="0" baseline="0" noProof="0" dirty="0">
                <a:ln>
                  <a:noFill/>
                </a:ln>
                <a:solidFill>
                  <a:srgbClr val="55C400"/>
                </a:solidFill>
                <a:effectLst/>
                <a:uLnTx/>
                <a:uFillTx/>
                <a:latin typeface="Arial"/>
                <a:ea typeface="MS PGothic" pitchFamily="34" charset="-128"/>
                <a:cs typeface="+mn-cs"/>
              </a:rPr>
              <a:t>ÅVE/BMH</a:t>
            </a: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 att hämta gods i </a:t>
            </a:r>
            <a:r>
              <a:rPr kumimoji="0" lang="sv-SE" sz="1000" b="1" i="0" u="none" strike="noStrike" kern="1200" cap="none" spc="0" normalizeH="0" baseline="0" noProof="0" dirty="0">
                <a:ln>
                  <a:noFill/>
                </a:ln>
                <a:solidFill>
                  <a:srgbClr val="2375BB"/>
                </a:solidFill>
                <a:effectLst/>
                <a:uLnTx/>
                <a:uFillTx/>
                <a:latin typeface="Arial"/>
                <a:ea typeface="MS PGothic" pitchFamily="34" charset="-128"/>
                <a:cs typeface="+mn-cs"/>
              </a:rPr>
              <a:t>upphämtningsområde</a:t>
            </a: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 eller leveranscontainer. Transportinformationen kommer in i det digitala systemet (</a:t>
            </a:r>
            <a:r>
              <a:rPr kumimoji="0" lang="sv-SE" sz="1000" b="1" i="0" u="none" strike="noStrike" kern="1200" cap="none" spc="0" normalizeH="0" baseline="0" noProof="0" dirty="0" err="1">
                <a:ln>
                  <a:noFill/>
                </a:ln>
                <a:solidFill>
                  <a:srgbClr val="4C4C4C"/>
                </a:solidFill>
                <a:effectLst/>
                <a:uLnTx/>
                <a:uFillTx/>
                <a:latin typeface="Arial"/>
                <a:ea typeface="MS PGothic" pitchFamily="34" charset="-128"/>
                <a:cs typeface="+mn-cs"/>
              </a:rPr>
              <a:t>e.g</a:t>
            </a: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 </a:t>
            </a:r>
            <a:r>
              <a:rPr kumimoji="0" lang="sv-SE" sz="1000" b="1" i="0" u="none" strike="noStrike" kern="1200" cap="none" spc="0" normalizeH="0" baseline="0" noProof="0" dirty="0" err="1">
                <a:ln>
                  <a:noFill/>
                </a:ln>
                <a:solidFill>
                  <a:srgbClr val="4C4C4C"/>
                </a:solidFill>
                <a:effectLst/>
                <a:uLnTx/>
                <a:uFillTx/>
                <a:latin typeface="Arial"/>
                <a:ea typeface="MS PGothic" pitchFamily="34" charset="-128"/>
                <a:cs typeface="+mn-cs"/>
              </a:rPr>
              <a:t>Qlocx</a:t>
            </a: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 Digital nyckel skickas till transportören. </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55C400"/>
                </a:solidFill>
                <a:effectLst/>
                <a:uLnTx/>
                <a:uFillTx/>
                <a:latin typeface="Arial"/>
                <a:ea typeface="MS PGothic" pitchFamily="34" charset="-128"/>
                <a:cs typeface="+mn-cs"/>
              </a:rPr>
              <a:t>ÅVE/BMH är sin egen transportör. </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Via digital </a:t>
            </a:r>
            <a:r>
              <a:rPr kumimoji="0" lang="sv-SE" sz="1000" b="0" i="0" u="none" strike="noStrike" kern="1200" cap="none" spc="0" normalizeH="0" baseline="0" noProof="0" dirty="0" err="1">
                <a:ln>
                  <a:noFill/>
                </a:ln>
                <a:solidFill>
                  <a:srgbClr val="4C4C4C"/>
                </a:solidFill>
                <a:effectLst/>
                <a:uLnTx/>
                <a:uFillTx/>
                <a:latin typeface="Arial"/>
                <a:ea typeface="MS PGothic" pitchFamily="34" charset="-128"/>
                <a:cs typeface="+mn-cs"/>
              </a:rPr>
              <a:t>app</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 eller hemsida kan man spåra sina leveranser och se var dem befinner sig och när de </a:t>
            </a:r>
            <a:r>
              <a:rPr kumimoji="0" lang="sv-SE" sz="1000" b="0" i="0" u="none" strike="noStrike" kern="1200" cap="none" spc="0" normalizeH="0" baseline="0" noProof="0" dirty="0">
                <a:ln>
                  <a:noFill/>
                </a:ln>
                <a:solidFill>
                  <a:srgbClr val="FF0000"/>
                </a:solidFill>
                <a:effectLst/>
                <a:uLnTx/>
                <a:uFillTx/>
                <a:latin typeface="Arial"/>
                <a:ea typeface="MS PGothic" pitchFamily="34" charset="-128"/>
                <a:cs typeface="+mn-cs"/>
              </a:rPr>
              <a:t>förväntas hämtas upp???</a:t>
            </a:r>
            <a:endParaRPr kumimoji="0" lang="sv-SE" sz="1000" b="0" i="0" u="none" strike="noStrike" kern="1200" cap="none" spc="0" normalizeH="0" baseline="0" noProof="0" dirty="0">
              <a:ln>
                <a:noFill/>
              </a:ln>
              <a:solidFill>
                <a:srgbClr val="2375BB"/>
              </a:solidFill>
              <a:effectLst/>
              <a:uLnTx/>
              <a:uFillTx/>
              <a:latin typeface="Arial"/>
              <a:ea typeface="MS PGothic" pitchFamily="34" charset="-128"/>
              <a:cs typeface="+mn-cs"/>
            </a:endParaRPr>
          </a:p>
        </p:txBody>
      </p:sp>
      <p:sp>
        <p:nvSpPr>
          <p:cNvPr id="97" name="Ellips 96">
            <a:extLst>
              <a:ext uri="{FF2B5EF4-FFF2-40B4-BE49-F238E27FC236}">
                <a16:creationId xmlns:a16="http://schemas.microsoft.com/office/drawing/2014/main" id="{EF6945A6-4419-4954-B42F-E9162EB0C5C1}"/>
              </a:ext>
            </a:extLst>
          </p:cNvPr>
          <p:cNvSpPr/>
          <p:nvPr/>
        </p:nvSpPr>
        <p:spPr bwMode="auto">
          <a:xfrm>
            <a:off x="223244" y="6067186"/>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98" name="textruta 97">
            <a:extLst>
              <a:ext uri="{FF2B5EF4-FFF2-40B4-BE49-F238E27FC236}">
                <a16:creationId xmlns:a16="http://schemas.microsoft.com/office/drawing/2014/main" id="{D60A5A6F-A170-4FA0-B1BE-7080786FB536}"/>
              </a:ext>
            </a:extLst>
          </p:cNvPr>
          <p:cNvSpPr txBox="1"/>
          <p:nvPr/>
        </p:nvSpPr>
        <p:spPr>
          <a:xfrm>
            <a:off x="477201" y="6009026"/>
            <a:ext cx="8681888" cy="86177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Upphämtningen</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Godset hämtas </a:t>
            </a: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från </a:t>
            </a:r>
            <a:r>
              <a:rPr kumimoji="0" lang="sv-SE" sz="1000" b="1" i="0" u="none" strike="noStrike" kern="1200" cap="none" spc="0" normalizeH="0" baseline="0" noProof="0" dirty="0">
                <a:ln>
                  <a:noFill/>
                </a:ln>
                <a:solidFill>
                  <a:srgbClr val="2375BB"/>
                </a:solidFill>
                <a:effectLst/>
                <a:uLnTx/>
                <a:uFillTx/>
                <a:latin typeface="Arial"/>
                <a:ea typeface="MS PGothic" pitchFamily="34" charset="-128"/>
                <a:cs typeface="+mn-cs"/>
              </a:rPr>
              <a:t>upphämtningsområde</a:t>
            </a: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 eller leveranscontainer </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med hjälp av en digital engångsnyckel i digital app. Leveranscontainern är integrerad i skalskyddet vilket innebär att varken person eller fordon kommer in på arbetsplatsen. Upphämtningen registreras digitalt och ingen signering behövs. </a:t>
            </a:r>
            <a:r>
              <a:rPr kumimoji="0" lang="sv-SE" sz="1000" b="0" i="0" u="none" strike="noStrike" kern="1200" cap="none" spc="0" normalizeH="0" baseline="0" noProof="0" dirty="0">
                <a:ln>
                  <a:noFill/>
                </a:ln>
                <a:solidFill>
                  <a:srgbClr val="FF0000"/>
                </a:solidFill>
                <a:effectLst/>
                <a:uLnTx/>
                <a:uFillTx/>
                <a:latin typeface="Arial"/>
                <a:ea typeface="MS PGothic" pitchFamily="34" charset="-128"/>
                <a:cs typeface="+mn-cs"/>
              </a:rPr>
              <a:t>Om både leverans och upphämtning sker samtidigt av exempelvis BMH. Hur hålla isär leverans från retur? </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Eftersom ingen fysisk kontakt med personalen på arbetsplatsen behövs möjliggör detta även upphämtning utanför arbetstid, kvällar, nätter och helger.</a:t>
            </a:r>
          </a:p>
        </p:txBody>
      </p:sp>
      <p:pic>
        <p:nvPicPr>
          <p:cNvPr id="103" name="Picture 14" descr="Bildresultat fÃ¶r container icon">
            <a:extLst>
              <a:ext uri="{FF2B5EF4-FFF2-40B4-BE49-F238E27FC236}">
                <a16:creationId xmlns:a16="http://schemas.microsoft.com/office/drawing/2014/main" id="{9982FC35-A9F4-4984-B9DC-65BF1309B1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915" y="3217324"/>
            <a:ext cx="901422" cy="901422"/>
          </a:xfrm>
          <a:prstGeom prst="rect">
            <a:avLst/>
          </a:prstGeom>
          <a:noFill/>
          <a:ln>
            <a:noFill/>
          </a:ln>
        </p:spPr>
      </p:pic>
      <p:sp>
        <p:nvSpPr>
          <p:cNvPr id="104" name="Freeform 72">
            <a:extLst>
              <a:ext uri="{FF2B5EF4-FFF2-40B4-BE49-F238E27FC236}">
                <a16:creationId xmlns:a16="http://schemas.microsoft.com/office/drawing/2014/main" id="{4A59DF94-178F-4868-BB0B-A6B4061FDCFA}"/>
              </a:ext>
            </a:extLst>
          </p:cNvPr>
          <p:cNvSpPr>
            <a:spLocks noEditPoints="1"/>
          </p:cNvSpPr>
          <p:nvPr/>
        </p:nvSpPr>
        <p:spPr bwMode="auto">
          <a:xfrm>
            <a:off x="6518801" y="3374020"/>
            <a:ext cx="272527" cy="396713"/>
          </a:xfrm>
          <a:custGeom>
            <a:avLst/>
            <a:gdLst/>
            <a:ahLst/>
            <a:cxnLst>
              <a:cxn ang="0">
                <a:pos x="185" y="281"/>
              </a:cxn>
              <a:cxn ang="0">
                <a:pos x="185" y="387"/>
              </a:cxn>
              <a:cxn ang="0">
                <a:pos x="204" y="426"/>
              </a:cxn>
              <a:cxn ang="0">
                <a:pos x="195" y="447"/>
              </a:cxn>
              <a:cxn ang="0">
                <a:pos x="148" y="481"/>
              </a:cxn>
              <a:cxn ang="0">
                <a:pos x="108" y="494"/>
              </a:cxn>
              <a:cxn ang="0">
                <a:pos x="108" y="461"/>
              </a:cxn>
              <a:cxn ang="0">
                <a:pos x="123" y="388"/>
              </a:cxn>
              <a:cxn ang="0">
                <a:pos x="121" y="334"/>
              </a:cxn>
              <a:cxn ang="0">
                <a:pos x="102" y="266"/>
              </a:cxn>
              <a:cxn ang="0">
                <a:pos x="102" y="214"/>
              </a:cxn>
              <a:cxn ang="0">
                <a:pos x="85" y="206"/>
              </a:cxn>
              <a:cxn ang="0">
                <a:pos x="79" y="254"/>
              </a:cxn>
              <a:cxn ang="0">
                <a:pos x="97" y="290"/>
              </a:cxn>
              <a:cxn ang="0">
                <a:pos x="70" y="284"/>
              </a:cxn>
              <a:cxn ang="0">
                <a:pos x="56" y="291"/>
              </a:cxn>
              <a:cxn ang="0">
                <a:pos x="41" y="286"/>
              </a:cxn>
              <a:cxn ang="0">
                <a:pos x="7" y="259"/>
              </a:cxn>
              <a:cxn ang="0">
                <a:pos x="5" y="243"/>
              </a:cxn>
              <a:cxn ang="0">
                <a:pos x="31" y="248"/>
              </a:cxn>
              <a:cxn ang="0">
                <a:pos x="42" y="234"/>
              </a:cxn>
              <a:cxn ang="0">
                <a:pos x="74" y="176"/>
              </a:cxn>
              <a:cxn ang="0">
                <a:pos x="82" y="104"/>
              </a:cxn>
              <a:cxn ang="0">
                <a:pos x="121" y="71"/>
              </a:cxn>
              <a:cxn ang="0">
                <a:pos x="99" y="39"/>
              </a:cxn>
              <a:cxn ang="0">
                <a:pos x="121" y="3"/>
              </a:cxn>
              <a:cxn ang="0">
                <a:pos x="165" y="25"/>
              </a:cxn>
              <a:cxn ang="0">
                <a:pos x="164" y="37"/>
              </a:cxn>
              <a:cxn ang="0">
                <a:pos x="163" y="72"/>
              </a:cxn>
              <a:cxn ang="0">
                <a:pos x="205" y="89"/>
              </a:cxn>
              <a:cxn ang="0">
                <a:pos x="216" y="120"/>
              </a:cxn>
              <a:cxn ang="0">
                <a:pos x="224" y="175"/>
              </a:cxn>
              <a:cxn ang="0">
                <a:pos x="235" y="195"/>
              </a:cxn>
              <a:cxn ang="0">
                <a:pos x="241" y="213"/>
              </a:cxn>
              <a:cxn ang="0">
                <a:pos x="239" y="258"/>
              </a:cxn>
              <a:cxn ang="0">
                <a:pos x="224" y="276"/>
              </a:cxn>
              <a:cxn ang="0">
                <a:pos x="200" y="311"/>
              </a:cxn>
              <a:cxn ang="0">
                <a:pos x="190" y="300"/>
              </a:cxn>
              <a:cxn ang="0">
                <a:pos x="195" y="271"/>
              </a:cxn>
              <a:cxn ang="0">
                <a:pos x="210" y="251"/>
              </a:cxn>
              <a:cxn ang="0">
                <a:pos x="203" y="171"/>
              </a:cxn>
              <a:cxn ang="0">
                <a:pos x="190" y="155"/>
              </a:cxn>
              <a:cxn ang="0">
                <a:pos x="189" y="208"/>
              </a:cxn>
              <a:cxn ang="0">
                <a:pos x="243" y="185"/>
              </a:cxn>
              <a:cxn ang="0">
                <a:pos x="210" y="252"/>
              </a:cxn>
              <a:cxn ang="0">
                <a:pos x="208" y="255"/>
              </a:cxn>
              <a:cxn ang="0">
                <a:pos x="206" y="265"/>
              </a:cxn>
              <a:cxn ang="0">
                <a:pos x="210" y="252"/>
              </a:cxn>
              <a:cxn ang="0">
                <a:pos x="51" y="294"/>
              </a:cxn>
              <a:cxn ang="0">
                <a:pos x="158" y="427"/>
              </a:cxn>
              <a:cxn ang="0">
                <a:pos x="158" y="427"/>
              </a:cxn>
            </a:cxnLst>
            <a:rect l="0" t="0" r="r" b="b"/>
            <a:pathLst>
              <a:path w="250" h="502">
                <a:moveTo>
                  <a:pt x="194" y="243"/>
                </a:moveTo>
                <a:cubicBezTo>
                  <a:pt x="193" y="249"/>
                  <a:pt x="190" y="255"/>
                  <a:pt x="188" y="261"/>
                </a:cubicBezTo>
                <a:cubicBezTo>
                  <a:pt x="187" y="267"/>
                  <a:pt x="186" y="274"/>
                  <a:pt x="185" y="281"/>
                </a:cubicBezTo>
                <a:cubicBezTo>
                  <a:pt x="182" y="293"/>
                  <a:pt x="178" y="306"/>
                  <a:pt x="177" y="320"/>
                </a:cubicBezTo>
                <a:cubicBezTo>
                  <a:pt x="176" y="333"/>
                  <a:pt x="172" y="344"/>
                  <a:pt x="172" y="356"/>
                </a:cubicBezTo>
                <a:cubicBezTo>
                  <a:pt x="177" y="367"/>
                  <a:pt x="180" y="377"/>
                  <a:pt x="185" y="387"/>
                </a:cubicBezTo>
                <a:cubicBezTo>
                  <a:pt x="190" y="397"/>
                  <a:pt x="194" y="407"/>
                  <a:pt x="200" y="416"/>
                </a:cubicBezTo>
                <a:cubicBezTo>
                  <a:pt x="201" y="418"/>
                  <a:pt x="201" y="422"/>
                  <a:pt x="202" y="424"/>
                </a:cubicBezTo>
                <a:cubicBezTo>
                  <a:pt x="203" y="425"/>
                  <a:pt x="204" y="425"/>
                  <a:pt x="204" y="426"/>
                </a:cubicBezTo>
                <a:cubicBezTo>
                  <a:pt x="205" y="427"/>
                  <a:pt x="204" y="429"/>
                  <a:pt x="205" y="430"/>
                </a:cubicBezTo>
                <a:cubicBezTo>
                  <a:pt x="207" y="433"/>
                  <a:pt x="210" y="434"/>
                  <a:pt x="210" y="438"/>
                </a:cubicBezTo>
                <a:cubicBezTo>
                  <a:pt x="209" y="441"/>
                  <a:pt x="201" y="449"/>
                  <a:pt x="195" y="447"/>
                </a:cubicBezTo>
                <a:cubicBezTo>
                  <a:pt x="190" y="452"/>
                  <a:pt x="190" y="459"/>
                  <a:pt x="185" y="464"/>
                </a:cubicBezTo>
                <a:cubicBezTo>
                  <a:pt x="177" y="470"/>
                  <a:pt x="165" y="470"/>
                  <a:pt x="150" y="470"/>
                </a:cubicBezTo>
                <a:cubicBezTo>
                  <a:pt x="150" y="474"/>
                  <a:pt x="149" y="478"/>
                  <a:pt x="148" y="481"/>
                </a:cubicBezTo>
                <a:cubicBezTo>
                  <a:pt x="145" y="481"/>
                  <a:pt x="143" y="479"/>
                  <a:pt x="142" y="480"/>
                </a:cubicBezTo>
                <a:cubicBezTo>
                  <a:pt x="145" y="486"/>
                  <a:pt x="145" y="492"/>
                  <a:pt x="144" y="499"/>
                </a:cubicBezTo>
                <a:cubicBezTo>
                  <a:pt x="134" y="502"/>
                  <a:pt x="117" y="498"/>
                  <a:pt x="108" y="494"/>
                </a:cubicBezTo>
                <a:cubicBezTo>
                  <a:pt x="110" y="487"/>
                  <a:pt x="110" y="480"/>
                  <a:pt x="112" y="474"/>
                </a:cubicBezTo>
                <a:cubicBezTo>
                  <a:pt x="111" y="473"/>
                  <a:pt x="109" y="474"/>
                  <a:pt x="109" y="472"/>
                </a:cubicBezTo>
                <a:cubicBezTo>
                  <a:pt x="111" y="468"/>
                  <a:pt x="108" y="465"/>
                  <a:pt x="108" y="461"/>
                </a:cubicBezTo>
                <a:cubicBezTo>
                  <a:pt x="107" y="458"/>
                  <a:pt x="108" y="453"/>
                  <a:pt x="109" y="449"/>
                </a:cubicBezTo>
                <a:cubicBezTo>
                  <a:pt x="111" y="443"/>
                  <a:pt x="114" y="437"/>
                  <a:pt x="116" y="430"/>
                </a:cubicBezTo>
                <a:cubicBezTo>
                  <a:pt x="119" y="417"/>
                  <a:pt x="120" y="402"/>
                  <a:pt x="123" y="388"/>
                </a:cubicBezTo>
                <a:cubicBezTo>
                  <a:pt x="124" y="380"/>
                  <a:pt x="127" y="373"/>
                  <a:pt x="127" y="367"/>
                </a:cubicBezTo>
                <a:cubicBezTo>
                  <a:pt x="127" y="365"/>
                  <a:pt x="126" y="362"/>
                  <a:pt x="128" y="359"/>
                </a:cubicBezTo>
                <a:cubicBezTo>
                  <a:pt x="125" y="351"/>
                  <a:pt x="120" y="345"/>
                  <a:pt x="121" y="334"/>
                </a:cubicBezTo>
                <a:cubicBezTo>
                  <a:pt x="120" y="332"/>
                  <a:pt x="119" y="329"/>
                  <a:pt x="118" y="326"/>
                </a:cubicBezTo>
                <a:cubicBezTo>
                  <a:pt x="108" y="315"/>
                  <a:pt x="108" y="294"/>
                  <a:pt x="105" y="276"/>
                </a:cubicBezTo>
                <a:cubicBezTo>
                  <a:pt x="105" y="272"/>
                  <a:pt x="103" y="269"/>
                  <a:pt x="102" y="266"/>
                </a:cubicBezTo>
                <a:cubicBezTo>
                  <a:pt x="102" y="262"/>
                  <a:pt x="103" y="258"/>
                  <a:pt x="102" y="254"/>
                </a:cubicBezTo>
                <a:cubicBezTo>
                  <a:pt x="102" y="251"/>
                  <a:pt x="101" y="248"/>
                  <a:pt x="100" y="245"/>
                </a:cubicBezTo>
                <a:cubicBezTo>
                  <a:pt x="99" y="234"/>
                  <a:pt x="102" y="223"/>
                  <a:pt x="102" y="214"/>
                </a:cubicBezTo>
                <a:cubicBezTo>
                  <a:pt x="102" y="213"/>
                  <a:pt x="99" y="214"/>
                  <a:pt x="99" y="212"/>
                </a:cubicBezTo>
                <a:cubicBezTo>
                  <a:pt x="100" y="201"/>
                  <a:pt x="101" y="193"/>
                  <a:pt x="99" y="182"/>
                </a:cubicBezTo>
                <a:cubicBezTo>
                  <a:pt x="97" y="191"/>
                  <a:pt x="91" y="198"/>
                  <a:pt x="85" y="206"/>
                </a:cubicBezTo>
                <a:cubicBezTo>
                  <a:pt x="81" y="212"/>
                  <a:pt x="72" y="222"/>
                  <a:pt x="71" y="229"/>
                </a:cubicBezTo>
                <a:cubicBezTo>
                  <a:pt x="70" y="234"/>
                  <a:pt x="71" y="238"/>
                  <a:pt x="68" y="241"/>
                </a:cubicBezTo>
                <a:cubicBezTo>
                  <a:pt x="71" y="245"/>
                  <a:pt x="75" y="249"/>
                  <a:pt x="79" y="254"/>
                </a:cubicBezTo>
                <a:cubicBezTo>
                  <a:pt x="83" y="257"/>
                  <a:pt x="90" y="263"/>
                  <a:pt x="90" y="267"/>
                </a:cubicBezTo>
                <a:cubicBezTo>
                  <a:pt x="89" y="272"/>
                  <a:pt x="80" y="274"/>
                  <a:pt x="77" y="278"/>
                </a:cubicBezTo>
                <a:cubicBezTo>
                  <a:pt x="79" y="282"/>
                  <a:pt x="96" y="286"/>
                  <a:pt x="97" y="290"/>
                </a:cubicBezTo>
                <a:cubicBezTo>
                  <a:pt x="97" y="293"/>
                  <a:pt x="93" y="298"/>
                  <a:pt x="91" y="298"/>
                </a:cubicBezTo>
                <a:cubicBezTo>
                  <a:pt x="91" y="298"/>
                  <a:pt x="87" y="296"/>
                  <a:pt x="86" y="295"/>
                </a:cubicBezTo>
                <a:cubicBezTo>
                  <a:pt x="80" y="291"/>
                  <a:pt x="76" y="287"/>
                  <a:pt x="70" y="284"/>
                </a:cubicBezTo>
                <a:cubicBezTo>
                  <a:pt x="69" y="287"/>
                  <a:pt x="69" y="291"/>
                  <a:pt x="68" y="294"/>
                </a:cubicBezTo>
                <a:cubicBezTo>
                  <a:pt x="67" y="295"/>
                  <a:pt x="63" y="294"/>
                  <a:pt x="62" y="296"/>
                </a:cubicBezTo>
                <a:cubicBezTo>
                  <a:pt x="59" y="295"/>
                  <a:pt x="59" y="293"/>
                  <a:pt x="56" y="291"/>
                </a:cubicBezTo>
                <a:cubicBezTo>
                  <a:pt x="54" y="293"/>
                  <a:pt x="52" y="299"/>
                  <a:pt x="48" y="299"/>
                </a:cubicBezTo>
                <a:cubicBezTo>
                  <a:pt x="46" y="299"/>
                  <a:pt x="41" y="294"/>
                  <a:pt x="40" y="292"/>
                </a:cubicBezTo>
                <a:cubicBezTo>
                  <a:pt x="40" y="290"/>
                  <a:pt x="42" y="288"/>
                  <a:pt x="41" y="286"/>
                </a:cubicBezTo>
                <a:cubicBezTo>
                  <a:pt x="41" y="276"/>
                  <a:pt x="28" y="264"/>
                  <a:pt x="27" y="255"/>
                </a:cubicBezTo>
                <a:cubicBezTo>
                  <a:pt x="22" y="252"/>
                  <a:pt x="18" y="250"/>
                  <a:pt x="12" y="248"/>
                </a:cubicBezTo>
                <a:cubicBezTo>
                  <a:pt x="9" y="250"/>
                  <a:pt x="10" y="256"/>
                  <a:pt x="7" y="259"/>
                </a:cubicBezTo>
                <a:cubicBezTo>
                  <a:pt x="4" y="259"/>
                  <a:pt x="0" y="258"/>
                  <a:pt x="0" y="255"/>
                </a:cubicBezTo>
                <a:cubicBezTo>
                  <a:pt x="0" y="252"/>
                  <a:pt x="4" y="251"/>
                  <a:pt x="4" y="249"/>
                </a:cubicBezTo>
                <a:cubicBezTo>
                  <a:pt x="5" y="247"/>
                  <a:pt x="5" y="245"/>
                  <a:pt x="5" y="243"/>
                </a:cubicBezTo>
                <a:cubicBezTo>
                  <a:pt x="9" y="233"/>
                  <a:pt x="21" y="227"/>
                  <a:pt x="32" y="229"/>
                </a:cubicBezTo>
                <a:cubicBezTo>
                  <a:pt x="28" y="232"/>
                  <a:pt x="20" y="232"/>
                  <a:pt x="18" y="237"/>
                </a:cubicBezTo>
                <a:cubicBezTo>
                  <a:pt x="22" y="241"/>
                  <a:pt x="26" y="247"/>
                  <a:pt x="31" y="248"/>
                </a:cubicBezTo>
                <a:cubicBezTo>
                  <a:pt x="33" y="243"/>
                  <a:pt x="29" y="239"/>
                  <a:pt x="29" y="234"/>
                </a:cubicBezTo>
                <a:cubicBezTo>
                  <a:pt x="30" y="234"/>
                  <a:pt x="31" y="233"/>
                  <a:pt x="33" y="233"/>
                </a:cubicBezTo>
                <a:cubicBezTo>
                  <a:pt x="34" y="237"/>
                  <a:pt x="41" y="241"/>
                  <a:pt x="42" y="234"/>
                </a:cubicBezTo>
                <a:cubicBezTo>
                  <a:pt x="45" y="233"/>
                  <a:pt x="47" y="230"/>
                  <a:pt x="49" y="229"/>
                </a:cubicBezTo>
                <a:cubicBezTo>
                  <a:pt x="51" y="228"/>
                  <a:pt x="52" y="228"/>
                  <a:pt x="53" y="228"/>
                </a:cubicBezTo>
                <a:cubicBezTo>
                  <a:pt x="66" y="216"/>
                  <a:pt x="67" y="193"/>
                  <a:pt x="74" y="176"/>
                </a:cubicBezTo>
                <a:cubicBezTo>
                  <a:pt x="77" y="168"/>
                  <a:pt x="83" y="162"/>
                  <a:pt x="83" y="152"/>
                </a:cubicBezTo>
                <a:cubicBezTo>
                  <a:pt x="79" y="149"/>
                  <a:pt x="82" y="142"/>
                  <a:pt x="83" y="136"/>
                </a:cubicBezTo>
                <a:cubicBezTo>
                  <a:pt x="86" y="125"/>
                  <a:pt x="81" y="112"/>
                  <a:pt x="82" y="104"/>
                </a:cubicBezTo>
                <a:cubicBezTo>
                  <a:pt x="83" y="98"/>
                  <a:pt x="91" y="91"/>
                  <a:pt x="95" y="89"/>
                </a:cubicBezTo>
                <a:cubicBezTo>
                  <a:pt x="104" y="83"/>
                  <a:pt x="123" y="82"/>
                  <a:pt x="126" y="73"/>
                </a:cubicBezTo>
                <a:cubicBezTo>
                  <a:pt x="125" y="73"/>
                  <a:pt x="123" y="72"/>
                  <a:pt x="121" y="71"/>
                </a:cubicBezTo>
                <a:cubicBezTo>
                  <a:pt x="119" y="66"/>
                  <a:pt x="115" y="59"/>
                  <a:pt x="113" y="53"/>
                </a:cubicBezTo>
                <a:cubicBezTo>
                  <a:pt x="111" y="49"/>
                  <a:pt x="114" y="43"/>
                  <a:pt x="111" y="39"/>
                </a:cubicBezTo>
                <a:cubicBezTo>
                  <a:pt x="107" y="38"/>
                  <a:pt x="101" y="40"/>
                  <a:pt x="99" y="39"/>
                </a:cubicBezTo>
                <a:cubicBezTo>
                  <a:pt x="100" y="36"/>
                  <a:pt x="105" y="36"/>
                  <a:pt x="106" y="34"/>
                </a:cubicBezTo>
                <a:cubicBezTo>
                  <a:pt x="105" y="30"/>
                  <a:pt x="108" y="30"/>
                  <a:pt x="108" y="28"/>
                </a:cubicBezTo>
                <a:cubicBezTo>
                  <a:pt x="108" y="16"/>
                  <a:pt x="115" y="10"/>
                  <a:pt x="121" y="3"/>
                </a:cubicBezTo>
                <a:cubicBezTo>
                  <a:pt x="126" y="4"/>
                  <a:pt x="130" y="1"/>
                  <a:pt x="135" y="0"/>
                </a:cubicBezTo>
                <a:cubicBezTo>
                  <a:pt x="137" y="1"/>
                  <a:pt x="142" y="2"/>
                  <a:pt x="145" y="1"/>
                </a:cubicBezTo>
                <a:cubicBezTo>
                  <a:pt x="155" y="6"/>
                  <a:pt x="164" y="12"/>
                  <a:pt x="165" y="25"/>
                </a:cubicBezTo>
                <a:cubicBezTo>
                  <a:pt x="167" y="27"/>
                  <a:pt x="167" y="30"/>
                  <a:pt x="169" y="31"/>
                </a:cubicBezTo>
                <a:cubicBezTo>
                  <a:pt x="167" y="33"/>
                  <a:pt x="162" y="30"/>
                  <a:pt x="161" y="32"/>
                </a:cubicBezTo>
                <a:cubicBezTo>
                  <a:pt x="160" y="36"/>
                  <a:pt x="163" y="36"/>
                  <a:pt x="164" y="37"/>
                </a:cubicBezTo>
                <a:cubicBezTo>
                  <a:pt x="165" y="42"/>
                  <a:pt x="166" y="44"/>
                  <a:pt x="164" y="47"/>
                </a:cubicBezTo>
                <a:cubicBezTo>
                  <a:pt x="163" y="50"/>
                  <a:pt x="160" y="50"/>
                  <a:pt x="159" y="52"/>
                </a:cubicBezTo>
                <a:cubicBezTo>
                  <a:pt x="157" y="57"/>
                  <a:pt x="159" y="69"/>
                  <a:pt x="163" y="72"/>
                </a:cubicBezTo>
                <a:cubicBezTo>
                  <a:pt x="166" y="74"/>
                  <a:pt x="167" y="73"/>
                  <a:pt x="169" y="73"/>
                </a:cubicBezTo>
                <a:cubicBezTo>
                  <a:pt x="172" y="74"/>
                  <a:pt x="173" y="76"/>
                  <a:pt x="175" y="77"/>
                </a:cubicBezTo>
                <a:cubicBezTo>
                  <a:pt x="186" y="81"/>
                  <a:pt x="197" y="83"/>
                  <a:pt x="205" y="89"/>
                </a:cubicBezTo>
                <a:cubicBezTo>
                  <a:pt x="210" y="93"/>
                  <a:pt x="215" y="101"/>
                  <a:pt x="215" y="109"/>
                </a:cubicBezTo>
                <a:cubicBezTo>
                  <a:pt x="215" y="111"/>
                  <a:pt x="215" y="113"/>
                  <a:pt x="215" y="116"/>
                </a:cubicBezTo>
                <a:cubicBezTo>
                  <a:pt x="215" y="117"/>
                  <a:pt x="216" y="119"/>
                  <a:pt x="216" y="120"/>
                </a:cubicBezTo>
                <a:cubicBezTo>
                  <a:pt x="217" y="124"/>
                  <a:pt x="216" y="127"/>
                  <a:pt x="216" y="130"/>
                </a:cubicBezTo>
                <a:cubicBezTo>
                  <a:pt x="216" y="136"/>
                  <a:pt x="222" y="142"/>
                  <a:pt x="219" y="149"/>
                </a:cubicBezTo>
                <a:cubicBezTo>
                  <a:pt x="223" y="157"/>
                  <a:pt x="221" y="167"/>
                  <a:pt x="224" y="175"/>
                </a:cubicBezTo>
                <a:cubicBezTo>
                  <a:pt x="225" y="177"/>
                  <a:pt x="227" y="178"/>
                  <a:pt x="227" y="180"/>
                </a:cubicBezTo>
                <a:cubicBezTo>
                  <a:pt x="231" y="190"/>
                  <a:pt x="227" y="204"/>
                  <a:pt x="230" y="212"/>
                </a:cubicBezTo>
                <a:cubicBezTo>
                  <a:pt x="232" y="206"/>
                  <a:pt x="234" y="201"/>
                  <a:pt x="235" y="195"/>
                </a:cubicBezTo>
                <a:cubicBezTo>
                  <a:pt x="237" y="189"/>
                  <a:pt x="237" y="179"/>
                  <a:pt x="243" y="179"/>
                </a:cubicBezTo>
                <a:cubicBezTo>
                  <a:pt x="249" y="179"/>
                  <a:pt x="250" y="183"/>
                  <a:pt x="249" y="187"/>
                </a:cubicBezTo>
                <a:cubicBezTo>
                  <a:pt x="248" y="194"/>
                  <a:pt x="244" y="203"/>
                  <a:pt x="241" y="213"/>
                </a:cubicBezTo>
                <a:cubicBezTo>
                  <a:pt x="240" y="217"/>
                  <a:pt x="238" y="222"/>
                  <a:pt x="237" y="226"/>
                </a:cubicBezTo>
                <a:cubicBezTo>
                  <a:pt x="236" y="231"/>
                  <a:pt x="233" y="237"/>
                  <a:pt x="233" y="240"/>
                </a:cubicBezTo>
                <a:cubicBezTo>
                  <a:pt x="234" y="247"/>
                  <a:pt x="241" y="250"/>
                  <a:pt x="239" y="258"/>
                </a:cubicBezTo>
                <a:cubicBezTo>
                  <a:pt x="239" y="259"/>
                  <a:pt x="237" y="260"/>
                  <a:pt x="236" y="262"/>
                </a:cubicBezTo>
                <a:cubicBezTo>
                  <a:pt x="234" y="266"/>
                  <a:pt x="232" y="271"/>
                  <a:pt x="229" y="275"/>
                </a:cubicBezTo>
                <a:cubicBezTo>
                  <a:pt x="227" y="276"/>
                  <a:pt x="225" y="276"/>
                  <a:pt x="224" y="276"/>
                </a:cubicBezTo>
                <a:cubicBezTo>
                  <a:pt x="221" y="286"/>
                  <a:pt x="219" y="296"/>
                  <a:pt x="217" y="306"/>
                </a:cubicBezTo>
                <a:cubicBezTo>
                  <a:pt x="212" y="305"/>
                  <a:pt x="203" y="307"/>
                  <a:pt x="201" y="303"/>
                </a:cubicBezTo>
                <a:cubicBezTo>
                  <a:pt x="201" y="306"/>
                  <a:pt x="200" y="309"/>
                  <a:pt x="200" y="311"/>
                </a:cubicBezTo>
                <a:cubicBezTo>
                  <a:pt x="205" y="313"/>
                  <a:pt x="214" y="314"/>
                  <a:pt x="219" y="314"/>
                </a:cubicBezTo>
                <a:cubicBezTo>
                  <a:pt x="218" y="329"/>
                  <a:pt x="190" y="328"/>
                  <a:pt x="188" y="315"/>
                </a:cubicBezTo>
                <a:cubicBezTo>
                  <a:pt x="187" y="310"/>
                  <a:pt x="189" y="306"/>
                  <a:pt x="190" y="300"/>
                </a:cubicBezTo>
                <a:cubicBezTo>
                  <a:pt x="181" y="298"/>
                  <a:pt x="181" y="280"/>
                  <a:pt x="193" y="280"/>
                </a:cubicBezTo>
                <a:cubicBezTo>
                  <a:pt x="190" y="278"/>
                  <a:pt x="193" y="275"/>
                  <a:pt x="192" y="271"/>
                </a:cubicBezTo>
                <a:cubicBezTo>
                  <a:pt x="193" y="271"/>
                  <a:pt x="195" y="271"/>
                  <a:pt x="195" y="271"/>
                </a:cubicBezTo>
                <a:cubicBezTo>
                  <a:pt x="195" y="268"/>
                  <a:pt x="195" y="266"/>
                  <a:pt x="196" y="263"/>
                </a:cubicBezTo>
                <a:cubicBezTo>
                  <a:pt x="195" y="259"/>
                  <a:pt x="198" y="254"/>
                  <a:pt x="197" y="249"/>
                </a:cubicBezTo>
                <a:cubicBezTo>
                  <a:pt x="201" y="246"/>
                  <a:pt x="209" y="246"/>
                  <a:pt x="210" y="251"/>
                </a:cubicBezTo>
                <a:cubicBezTo>
                  <a:pt x="209" y="246"/>
                  <a:pt x="214" y="243"/>
                  <a:pt x="215" y="239"/>
                </a:cubicBezTo>
                <a:cubicBezTo>
                  <a:pt x="219" y="228"/>
                  <a:pt x="215" y="215"/>
                  <a:pt x="211" y="201"/>
                </a:cubicBezTo>
                <a:cubicBezTo>
                  <a:pt x="207" y="191"/>
                  <a:pt x="205" y="180"/>
                  <a:pt x="203" y="171"/>
                </a:cubicBezTo>
                <a:cubicBezTo>
                  <a:pt x="203" y="171"/>
                  <a:pt x="203" y="171"/>
                  <a:pt x="203" y="170"/>
                </a:cubicBezTo>
                <a:cubicBezTo>
                  <a:pt x="201" y="165"/>
                  <a:pt x="196" y="162"/>
                  <a:pt x="195" y="157"/>
                </a:cubicBezTo>
                <a:cubicBezTo>
                  <a:pt x="193" y="157"/>
                  <a:pt x="190" y="157"/>
                  <a:pt x="190" y="155"/>
                </a:cubicBezTo>
                <a:cubicBezTo>
                  <a:pt x="188" y="165"/>
                  <a:pt x="185" y="175"/>
                  <a:pt x="186" y="185"/>
                </a:cubicBezTo>
                <a:cubicBezTo>
                  <a:pt x="187" y="193"/>
                  <a:pt x="192" y="199"/>
                  <a:pt x="193" y="206"/>
                </a:cubicBezTo>
                <a:cubicBezTo>
                  <a:pt x="193" y="208"/>
                  <a:pt x="190" y="207"/>
                  <a:pt x="189" y="208"/>
                </a:cubicBezTo>
                <a:cubicBezTo>
                  <a:pt x="189" y="219"/>
                  <a:pt x="197" y="230"/>
                  <a:pt x="194" y="243"/>
                </a:cubicBezTo>
                <a:close/>
                <a:moveTo>
                  <a:pt x="244" y="185"/>
                </a:moveTo>
                <a:cubicBezTo>
                  <a:pt x="244" y="185"/>
                  <a:pt x="243" y="185"/>
                  <a:pt x="243" y="185"/>
                </a:cubicBezTo>
                <a:cubicBezTo>
                  <a:pt x="241" y="188"/>
                  <a:pt x="239" y="193"/>
                  <a:pt x="240" y="198"/>
                </a:cubicBezTo>
                <a:cubicBezTo>
                  <a:pt x="243" y="195"/>
                  <a:pt x="245" y="189"/>
                  <a:pt x="244" y="185"/>
                </a:cubicBezTo>
                <a:close/>
                <a:moveTo>
                  <a:pt x="210" y="252"/>
                </a:moveTo>
                <a:cubicBezTo>
                  <a:pt x="209" y="252"/>
                  <a:pt x="209" y="252"/>
                  <a:pt x="209" y="252"/>
                </a:cubicBezTo>
                <a:cubicBezTo>
                  <a:pt x="209" y="253"/>
                  <a:pt x="209" y="253"/>
                  <a:pt x="208" y="253"/>
                </a:cubicBezTo>
                <a:cubicBezTo>
                  <a:pt x="210" y="253"/>
                  <a:pt x="210" y="255"/>
                  <a:pt x="208" y="255"/>
                </a:cubicBezTo>
                <a:cubicBezTo>
                  <a:pt x="211" y="257"/>
                  <a:pt x="207" y="257"/>
                  <a:pt x="209" y="259"/>
                </a:cubicBezTo>
                <a:cubicBezTo>
                  <a:pt x="206" y="260"/>
                  <a:pt x="210" y="262"/>
                  <a:pt x="207" y="262"/>
                </a:cubicBezTo>
                <a:cubicBezTo>
                  <a:pt x="207" y="264"/>
                  <a:pt x="209" y="264"/>
                  <a:pt x="206" y="265"/>
                </a:cubicBezTo>
                <a:cubicBezTo>
                  <a:pt x="206" y="266"/>
                  <a:pt x="208" y="265"/>
                  <a:pt x="207" y="267"/>
                </a:cubicBezTo>
                <a:cubicBezTo>
                  <a:pt x="207" y="267"/>
                  <a:pt x="207" y="267"/>
                  <a:pt x="207" y="267"/>
                </a:cubicBezTo>
                <a:cubicBezTo>
                  <a:pt x="212" y="267"/>
                  <a:pt x="209" y="258"/>
                  <a:pt x="210" y="252"/>
                </a:cubicBezTo>
                <a:close/>
                <a:moveTo>
                  <a:pt x="50" y="286"/>
                </a:moveTo>
                <a:cubicBezTo>
                  <a:pt x="49" y="286"/>
                  <a:pt x="49" y="286"/>
                  <a:pt x="49" y="286"/>
                </a:cubicBezTo>
                <a:cubicBezTo>
                  <a:pt x="49" y="289"/>
                  <a:pt x="51" y="291"/>
                  <a:pt x="51" y="294"/>
                </a:cubicBezTo>
                <a:cubicBezTo>
                  <a:pt x="53" y="294"/>
                  <a:pt x="54" y="293"/>
                  <a:pt x="55" y="292"/>
                </a:cubicBezTo>
                <a:cubicBezTo>
                  <a:pt x="54" y="289"/>
                  <a:pt x="52" y="288"/>
                  <a:pt x="50" y="286"/>
                </a:cubicBezTo>
                <a:close/>
                <a:moveTo>
                  <a:pt x="158" y="427"/>
                </a:moveTo>
                <a:cubicBezTo>
                  <a:pt x="155" y="433"/>
                  <a:pt x="155" y="447"/>
                  <a:pt x="158" y="454"/>
                </a:cubicBezTo>
                <a:cubicBezTo>
                  <a:pt x="164" y="451"/>
                  <a:pt x="166" y="445"/>
                  <a:pt x="170" y="440"/>
                </a:cubicBezTo>
                <a:cubicBezTo>
                  <a:pt x="163" y="439"/>
                  <a:pt x="163" y="430"/>
                  <a:pt x="158" y="4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105" name="Vinklad koppling 28">
            <a:extLst>
              <a:ext uri="{FF2B5EF4-FFF2-40B4-BE49-F238E27FC236}">
                <a16:creationId xmlns:a16="http://schemas.microsoft.com/office/drawing/2014/main" id="{6C3A86F3-A11F-47FF-B456-063FC7C4C637}"/>
              </a:ext>
            </a:extLst>
          </p:cNvPr>
          <p:cNvCxnSpPr>
            <a:cxnSpLocks/>
          </p:cNvCxnSpPr>
          <p:nvPr/>
        </p:nvCxnSpPr>
        <p:spPr bwMode="auto">
          <a:xfrm rot="10800000" flipV="1">
            <a:off x="956186" y="3778012"/>
            <a:ext cx="3756984" cy="214567"/>
          </a:xfrm>
          <a:prstGeom prst="bentConnector3">
            <a:avLst>
              <a:gd name="adj1" fmla="val -138"/>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ruta 106">
            <a:extLst>
              <a:ext uri="{FF2B5EF4-FFF2-40B4-BE49-F238E27FC236}">
                <a16:creationId xmlns:a16="http://schemas.microsoft.com/office/drawing/2014/main" id="{2E8EA7EF-5A05-4A08-BFF4-642CF6118319}"/>
              </a:ext>
            </a:extLst>
          </p:cNvPr>
          <p:cNvSpPr txBox="1"/>
          <p:nvPr/>
        </p:nvSpPr>
        <p:spPr>
          <a:xfrm>
            <a:off x="2101127" y="3716182"/>
            <a:ext cx="1726755"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Hämtning/Returtransport</a:t>
            </a:r>
          </a:p>
        </p:txBody>
      </p:sp>
      <p:cxnSp>
        <p:nvCxnSpPr>
          <p:cNvPr id="110" name="Rak koppling 109">
            <a:extLst>
              <a:ext uri="{FF2B5EF4-FFF2-40B4-BE49-F238E27FC236}">
                <a16:creationId xmlns:a16="http://schemas.microsoft.com/office/drawing/2014/main" id="{D418945D-A79C-421D-9E50-8C08EE5AC3EC}"/>
              </a:ext>
            </a:extLst>
          </p:cNvPr>
          <p:cNvCxnSpPr/>
          <p:nvPr/>
        </p:nvCxnSpPr>
        <p:spPr bwMode="auto">
          <a:xfrm>
            <a:off x="6558773" y="1009268"/>
            <a:ext cx="1391008" cy="1085461"/>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ruta 110">
            <a:extLst>
              <a:ext uri="{FF2B5EF4-FFF2-40B4-BE49-F238E27FC236}">
                <a16:creationId xmlns:a16="http://schemas.microsoft.com/office/drawing/2014/main" id="{1074114E-19A4-4E2A-8C67-6A81DE1740B4}"/>
              </a:ext>
            </a:extLst>
          </p:cNvPr>
          <p:cNvSpPr txBox="1"/>
          <p:nvPr/>
        </p:nvSpPr>
        <p:spPr>
          <a:xfrm>
            <a:off x="7410971" y="3541627"/>
            <a:ext cx="74090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Projektet</a:t>
            </a:r>
          </a:p>
        </p:txBody>
      </p:sp>
      <p:sp>
        <p:nvSpPr>
          <p:cNvPr id="112" name="textruta 111">
            <a:extLst>
              <a:ext uri="{FF2B5EF4-FFF2-40B4-BE49-F238E27FC236}">
                <a16:creationId xmlns:a16="http://schemas.microsoft.com/office/drawing/2014/main" id="{FC0602D7-A6F3-42F4-8DA6-7413F2255017}"/>
              </a:ext>
            </a:extLst>
          </p:cNvPr>
          <p:cNvSpPr txBox="1"/>
          <p:nvPr/>
        </p:nvSpPr>
        <p:spPr>
          <a:xfrm>
            <a:off x="5173561" y="3996811"/>
            <a:ext cx="243238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Leveranscontainer</a:t>
            </a:r>
            <a:r>
              <a:rPr kumimoji="0" lang="sv-SE" sz="1100" b="0" i="0" u="none" strike="noStrike" kern="1200" cap="none" spc="0" normalizeH="0" baseline="0" noProof="0" dirty="0">
                <a:ln>
                  <a:noFill/>
                </a:ln>
                <a:solidFill>
                  <a:srgbClr val="2375BB"/>
                </a:solidFill>
                <a:effectLst/>
                <a:uLnTx/>
                <a:uFillTx/>
                <a:latin typeface="Arial"/>
                <a:ea typeface="MS PGothic" pitchFamily="34" charset="-128"/>
                <a:cs typeface="+mn-cs"/>
              </a:rPr>
              <a:t>/leveransområde/upphämtningsområde</a:t>
            </a:r>
          </a:p>
        </p:txBody>
      </p:sp>
      <p:sp>
        <p:nvSpPr>
          <p:cNvPr id="115" name="Ellips 114">
            <a:extLst>
              <a:ext uri="{FF2B5EF4-FFF2-40B4-BE49-F238E27FC236}">
                <a16:creationId xmlns:a16="http://schemas.microsoft.com/office/drawing/2014/main" id="{20805353-AF4D-466B-B678-9A1E36EF1A2E}"/>
              </a:ext>
            </a:extLst>
          </p:cNvPr>
          <p:cNvSpPr/>
          <p:nvPr/>
        </p:nvSpPr>
        <p:spPr bwMode="auto">
          <a:xfrm>
            <a:off x="2389996" y="2456870"/>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116" name="Ellips 115">
            <a:extLst>
              <a:ext uri="{FF2B5EF4-FFF2-40B4-BE49-F238E27FC236}">
                <a16:creationId xmlns:a16="http://schemas.microsoft.com/office/drawing/2014/main" id="{A3AF4278-42A8-4772-9BBA-8C40B529BEBF}"/>
              </a:ext>
            </a:extLst>
          </p:cNvPr>
          <p:cNvSpPr/>
          <p:nvPr/>
        </p:nvSpPr>
        <p:spPr bwMode="auto">
          <a:xfrm>
            <a:off x="4833747" y="3919612"/>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119" name="Flödesschema: Magnetskiva 118">
            <a:extLst>
              <a:ext uri="{FF2B5EF4-FFF2-40B4-BE49-F238E27FC236}">
                <a16:creationId xmlns:a16="http://schemas.microsoft.com/office/drawing/2014/main" id="{4CBAAA06-E368-4CAB-AEA8-8DB291C2F8E1}"/>
              </a:ext>
            </a:extLst>
          </p:cNvPr>
          <p:cNvSpPr/>
          <p:nvPr/>
        </p:nvSpPr>
        <p:spPr>
          <a:xfrm>
            <a:off x="4980800" y="1795259"/>
            <a:ext cx="1253700" cy="496150"/>
          </a:xfrm>
          <a:prstGeom prst="flowChartMagneticDisk">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Digitalt system</a:t>
            </a:r>
          </a:p>
        </p:txBody>
      </p:sp>
      <p:pic>
        <p:nvPicPr>
          <p:cNvPr id="120" name="Picture 2" descr="Qlocx styrbox och app för digitala integrationer och nycklar">
            <a:extLst>
              <a:ext uri="{FF2B5EF4-FFF2-40B4-BE49-F238E27FC236}">
                <a16:creationId xmlns:a16="http://schemas.microsoft.com/office/drawing/2014/main" id="{D54B65AA-B6D8-4BE1-9743-6BAE92589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462" y="2705779"/>
            <a:ext cx="737087" cy="582504"/>
          </a:xfrm>
          <a:prstGeom prst="rect">
            <a:avLst/>
          </a:prstGeom>
          <a:noFill/>
          <a:extLst>
            <a:ext uri="{909E8E84-426E-40DD-AFC4-6F175D3DCCD1}">
              <a14:hiddenFill xmlns:a14="http://schemas.microsoft.com/office/drawing/2010/main">
                <a:solidFill>
                  <a:srgbClr val="FFFFFF"/>
                </a:solidFill>
              </a14:hiddenFill>
            </a:ext>
          </a:extLst>
        </p:spPr>
      </p:pic>
      <p:sp>
        <p:nvSpPr>
          <p:cNvPr id="121" name="textruta 120">
            <a:extLst>
              <a:ext uri="{FF2B5EF4-FFF2-40B4-BE49-F238E27FC236}">
                <a16:creationId xmlns:a16="http://schemas.microsoft.com/office/drawing/2014/main" id="{916D4CE1-F382-4A1C-89CD-86B0BE9D518D}"/>
              </a:ext>
            </a:extLst>
          </p:cNvPr>
          <p:cNvSpPr txBox="1"/>
          <p:nvPr/>
        </p:nvSpPr>
        <p:spPr>
          <a:xfrm>
            <a:off x="1785317" y="1876218"/>
            <a:ext cx="1194073"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Bokning av upphämtning på arbetsplats</a:t>
            </a:r>
          </a:p>
        </p:txBody>
      </p:sp>
      <p:pic>
        <p:nvPicPr>
          <p:cNvPr id="123" name="Bildobjekt 122">
            <a:extLst>
              <a:ext uri="{FF2B5EF4-FFF2-40B4-BE49-F238E27FC236}">
                <a16:creationId xmlns:a16="http://schemas.microsoft.com/office/drawing/2014/main" id="{300A2001-F54B-4615-BAE9-B39FD9A64EDA}"/>
              </a:ext>
            </a:extLst>
          </p:cNvPr>
          <p:cNvPicPr>
            <a:picLocks noChangeAspect="1"/>
          </p:cNvPicPr>
          <p:nvPr/>
        </p:nvPicPr>
        <p:blipFill>
          <a:blip r:embed="rId4"/>
          <a:stretch>
            <a:fillRect/>
          </a:stretch>
        </p:blipFill>
        <p:spPr>
          <a:xfrm>
            <a:off x="8871956" y="124200"/>
            <a:ext cx="3192181" cy="1970529"/>
          </a:xfrm>
          <a:prstGeom prst="rect">
            <a:avLst/>
          </a:prstGeom>
        </p:spPr>
      </p:pic>
      <p:sp>
        <p:nvSpPr>
          <p:cNvPr id="124" name="Rektangel 123">
            <a:extLst>
              <a:ext uri="{FF2B5EF4-FFF2-40B4-BE49-F238E27FC236}">
                <a16:creationId xmlns:a16="http://schemas.microsoft.com/office/drawing/2014/main" id="{8BA4D9B7-60C4-4778-B632-1F5D3413CFA5}"/>
              </a:ext>
            </a:extLst>
          </p:cNvPr>
          <p:cNvSpPr/>
          <p:nvPr/>
        </p:nvSpPr>
        <p:spPr>
          <a:xfrm>
            <a:off x="9718065" y="4692004"/>
            <a:ext cx="1812520" cy="94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E till L/R</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L/R till T</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L/R</a:t>
            </a:r>
          </a:p>
        </p:txBody>
      </p:sp>
      <p:sp>
        <p:nvSpPr>
          <p:cNvPr id="125" name="textruta 124">
            <a:extLst>
              <a:ext uri="{FF2B5EF4-FFF2-40B4-BE49-F238E27FC236}">
                <a16:creationId xmlns:a16="http://schemas.microsoft.com/office/drawing/2014/main" id="{F1739FAD-4DBA-44E5-8DB4-F40F93DB1224}"/>
              </a:ext>
            </a:extLst>
          </p:cNvPr>
          <p:cNvSpPr txBox="1"/>
          <p:nvPr/>
        </p:nvSpPr>
        <p:spPr>
          <a:xfrm>
            <a:off x="9450958" y="2568175"/>
            <a:ext cx="2513661" cy="2037481"/>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Aktörer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Entreprenör [E]</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a:t>
            </a:r>
            <a:r>
              <a:rPr kumimoji="0" lang="sv-SE" sz="105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Rental</a:t>
            </a: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[L/R]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Transportör [T]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 av digitala lås [LDL]</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srgbClr val="55C400"/>
                </a:solidFill>
                <a:effectLst/>
                <a:uLnTx/>
                <a:uFillTx/>
                <a:latin typeface="Arial" pitchFamily="34" charset="0"/>
                <a:ea typeface="+mn-ea"/>
                <a:cs typeface="Arial" pitchFamily="34" charset="0"/>
              </a:rPr>
              <a:t>Återvinningsentreprenör – ÅVE</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srgbClr val="55C400"/>
                </a:solidFill>
                <a:effectLst/>
                <a:uLnTx/>
                <a:uFillTx/>
                <a:latin typeface="Arial" pitchFamily="34" charset="0"/>
                <a:ea typeface="+mn-ea"/>
                <a:cs typeface="Arial" pitchFamily="34" charset="0"/>
              </a:rPr>
              <a:t>Byggmaterialhandel – BMH</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srgbClr val="4472C4"/>
                </a:solidFill>
                <a:effectLst/>
                <a:uLnTx/>
                <a:uFillTx/>
                <a:latin typeface="Arial" pitchFamily="34" charset="0"/>
                <a:ea typeface="+mn-ea"/>
                <a:cs typeface="Arial" pitchFamily="34" charset="0"/>
              </a:rPr>
              <a:t>Blå text – retursystem generellt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srgbClr val="55C400"/>
                </a:solidFill>
                <a:effectLst/>
                <a:uLnTx/>
                <a:uFillTx/>
                <a:latin typeface="Arial" pitchFamily="34" charset="0"/>
                <a:ea typeface="+mn-ea"/>
                <a:cs typeface="Arial" pitchFamily="34" charset="0"/>
              </a:rPr>
              <a:t>Grön text – Retursystem Byggpall (RB)</a:t>
            </a:r>
          </a:p>
        </p:txBody>
      </p:sp>
      <p:sp>
        <p:nvSpPr>
          <p:cNvPr id="130" name="Ellips 129">
            <a:extLst>
              <a:ext uri="{FF2B5EF4-FFF2-40B4-BE49-F238E27FC236}">
                <a16:creationId xmlns:a16="http://schemas.microsoft.com/office/drawing/2014/main" id="{DC907108-B548-47D0-A197-406D9218EB39}"/>
              </a:ext>
            </a:extLst>
          </p:cNvPr>
          <p:cNvSpPr/>
          <p:nvPr/>
        </p:nvSpPr>
        <p:spPr bwMode="auto">
          <a:xfrm>
            <a:off x="6794549" y="3689681"/>
            <a:ext cx="216000"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3" name="textruta 2">
            <a:extLst>
              <a:ext uri="{FF2B5EF4-FFF2-40B4-BE49-F238E27FC236}">
                <a16:creationId xmlns:a16="http://schemas.microsoft.com/office/drawing/2014/main" id="{78858AB5-B6D1-4D60-B545-FB1989D2D4C9}"/>
              </a:ext>
            </a:extLst>
          </p:cNvPr>
          <p:cNvSpPr txBox="1"/>
          <p:nvPr/>
        </p:nvSpPr>
        <p:spPr>
          <a:xfrm>
            <a:off x="6298111" y="193485"/>
            <a:ext cx="2316906"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Vem bokar returtransporten? </a:t>
            </a:r>
            <a:r>
              <a:rPr kumimoji="0" lang="sv-SE" sz="1200" b="0" i="0" u="none" strike="noStrike" kern="1200" cap="none" spc="0" normalizeH="0" baseline="0" noProof="0" dirty="0">
                <a:ln>
                  <a:noFill/>
                </a:ln>
                <a:solidFill>
                  <a:srgbClr val="4472C4"/>
                </a:solidFill>
                <a:effectLst/>
                <a:uLnTx/>
                <a:uFillTx/>
                <a:latin typeface="Arial" pitchFamily="34" charset="0"/>
                <a:ea typeface="+mn-ea"/>
                <a:cs typeface="Arial" pitchFamily="34" charset="0"/>
              </a:rPr>
              <a:t>Den som handhar aktuellt retursystem. </a:t>
            </a:r>
            <a:r>
              <a:rPr kumimoji="0" lang="sv-SE" sz="1200" b="0" i="0" u="none" strike="noStrike" kern="1200" cap="none" spc="0" normalizeH="0" baseline="0" noProof="0" dirty="0">
                <a:ln>
                  <a:noFill/>
                </a:ln>
                <a:solidFill>
                  <a:srgbClr val="55C400"/>
                </a:solidFill>
                <a:effectLst/>
                <a:uLnTx/>
                <a:uFillTx/>
                <a:latin typeface="Arial" pitchFamily="34" charset="0"/>
                <a:ea typeface="+mn-ea"/>
                <a:cs typeface="Arial" pitchFamily="34" charset="0"/>
              </a:rPr>
              <a:t>I RB avtalad ÅVE/BMH.</a:t>
            </a:r>
          </a:p>
        </p:txBody>
      </p:sp>
      <p:cxnSp>
        <p:nvCxnSpPr>
          <p:cNvPr id="70" name="Rak pilkoppling 69">
            <a:extLst>
              <a:ext uri="{FF2B5EF4-FFF2-40B4-BE49-F238E27FC236}">
                <a16:creationId xmlns:a16="http://schemas.microsoft.com/office/drawing/2014/main" id="{026E8733-D516-4B64-B30F-8D0FB1245726}"/>
              </a:ext>
            </a:extLst>
          </p:cNvPr>
          <p:cNvCxnSpPr/>
          <p:nvPr/>
        </p:nvCxnSpPr>
        <p:spPr bwMode="auto">
          <a:xfrm flipV="1">
            <a:off x="4903904" y="2396643"/>
            <a:ext cx="709092" cy="595565"/>
          </a:xfrm>
          <a:prstGeom prst="straightConnector1">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Rak pilkoppling 70">
            <a:extLst>
              <a:ext uri="{FF2B5EF4-FFF2-40B4-BE49-F238E27FC236}">
                <a16:creationId xmlns:a16="http://schemas.microsoft.com/office/drawing/2014/main" id="{6039A762-B464-40F3-94DA-8A63558243AE}"/>
              </a:ext>
            </a:extLst>
          </p:cNvPr>
          <p:cNvCxnSpPr/>
          <p:nvPr/>
        </p:nvCxnSpPr>
        <p:spPr bwMode="auto">
          <a:xfrm flipH="1">
            <a:off x="4785038" y="2360194"/>
            <a:ext cx="701877" cy="556526"/>
          </a:xfrm>
          <a:prstGeom prst="straightConnector1">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Rak pilkoppling 71">
            <a:extLst>
              <a:ext uri="{FF2B5EF4-FFF2-40B4-BE49-F238E27FC236}">
                <a16:creationId xmlns:a16="http://schemas.microsoft.com/office/drawing/2014/main" id="{6A0664F4-7AB8-4FDF-9F94-654E5E5C792F}"/>
              </a:ext>
            </a:extLst>
          </p:cNvPr>
          <p:cNvCxnSpPr/>
          <p:nvPr/>
        </p:nvCxnSpPr>
        <p:spPr>
          <a:xfrm>
            <a:off x="6041222" y="2295241"/>
            <a:ext cx="272114" cy="340970"/>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D6096B-E54E-7032-983F-2BDAAA96B750}"/>
              </a:ext>
            </a:extLst>
          </p:cNvPr>
          <p:cNvSpPr>
            <a:spLocks noGrp="1"/>
          </p:cNvSpPr>
          <p:nvPr>
            <p:ph type="title"/>
          </p:nvPr>
        </p:nvSpPr>
        <p:spPr>
          <a:xfrm>
            <a:off x="385080" y="197634"/>
            <a:ext cx="11390313" cy="1097766"/>
          </a:xfrm>
        </p:spPr>
        <p:txBody>
          <a:bodyPr/>
          <a:lstStyle/>
          <a:p>
            <a:r>
              <a:rPr lang="en-US" dirty="0" err="1"/>
              <a:t>Reflektioner</a:t>
            </a:r>
            <a:r>
              <a:rPr lang="en-US" dirty="0"/>
              <a:t> </a:t>
            </a:r>
            <a:r>
              <a:rPr lang="en-US" dirty="0" err="1"/>
              <a:t>retur</a:t>
            </a:r>
            <a:r>
              <a:rPr lang="en-US" dirty="0"/>
              <a:t> till </a:t>
            </a:r>
            <a:r>
              <a:rPr lang="en-US" dirty="0" err="1"/>
              <a:t>retursystem</a:t>
            </a:r>
            <a:endParaRPr lang="en-US" dirty="0"/>
          </a:p>
        </p:txBody>
      </p:sp>
      <p:sp>
        <p:nvSpPr>
          <p:cNvPr id="8" name="textruta 7">
            <a:extLst>
              <a:ext uri="{FF2B5EF4-FFF2-40B4-BE49-F238E27FC236}">
                <a16:creationId xmlns:a16="http://schemas.microsoft.com/office/drawing/2014/main" id="{5EB5ED9D-6708-4887-86F5-616DE63EF8E9}"/>
              </a:ext>
            </a:extLst>
          </p:cNvPr>
          <p:cNvSpPr txBox="1"/>
          <p:nvPr/>
        </p:nvSpPr>
        <p:spPr>
          <a:xfrm>
            <a:off x="385080" y="1646614"/>
            <a:ext cx="9883868" cy="6463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Detta scenario är snarlikt scenariot retur av gods och bör </a:t>
            </a:r>
            <a:r>
              <a:rPr lang="sv-SE" sz="2000" dirty="0">
                <a:solidFill>
                  <a:prstClr val="black"/>
                </a:solidFill>
                <a:latin typeface="Arial" pitchFamily="34" charset="0"/>
                <a:cs typeface="Arial" pitchFamily="34" charset="0"/>
              </a:rPr>
              <a:t>hanteras som returer av gods.</a:t>
            </a:r>
            <a:endParaRPr kumimoji="0" lang="sv-SE"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046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73AC64-082B-43CE-A236-BCD5BEEF1307}"/>
              </a:ext>
            </a:extLst>
          </p:cNvPr>
          <p:cNvSpPr>
            <a:spLocks noGrp="1"/>
          </p:cNvSpPr>
          <p:nvPr>
            <p:ph type="title"/>
          </p:nvPr>
        </p:nvSpPr>
        <p:spPr/>
        <p:txBody>
          <a:bodyPr/>
          <a:lstStyle/>
          <a:p>
            <a:r>
              <a:rPr lang="sv-SE" dirty="0"/>
              <a:t>Summering</a:t>
            </a:r>
          </a:p>
        </p:txBody>
      </p:sp>
      <p:sp>
        <p:nvSpPr>
          <p:cNvPr id="3" name="Platshållare för innehåll 2">
            <a:extLst>
              <a:ext uri="{FF2B5EF4-FFF2-40B4-BE49-F238E27FC236}">
                <a16:creationId xmlns:a16="http://schemas.microsoft.com/office/drawing/2014/main" id="{6620A249-5F6D-41E2-A9E4-E7DFDC4D53C9}"/>
              </a:ext>
            </a:extLst>
          </p:cNvPr>
          <p:cNvSpPr>
            <a:spLocks noGrp="1"/>
          </p:cNvSpPr>
          <p:nvPr>
            <p:ph sz="quarter" idx="14"/>
          </p:nvPr>
        </p:nvSpPr>
        <p:spPr/>
        <p:txBody>
          <a:bodyPr/>
          <a:lstStyle/>
          <a:p>
            <a:pPr marL="0" indent="0">
              <a:buNone/>
            </a:pPr>
            <a:r>
              <a:rPr lang="sv-SE" dirty="0"/>
              <a:t>Här har vi beskrivit en rad användningsområden som diskuterades i samband med fokusgruppen som handlade om hur </a:t>
            </a:r>
            <a:r>
              <a:rPr lang="sv-SE" dirty="0" err="1"/>
              <a:t>BEAst</a:t>
            </a:r>
            <a:r>
              <a:rPr lang="sv-SE" dirty="0"/>
              <a:t> kan tillämpas när den kommer till användning av utrymmen med digitala lås.</a:t>
            </a:r>
          </a:p>
          <a:p>
            <a:pPr marL="0" indent="0">
              <a:buNone/>
            </a:pPr>
            <a:endParaRPr lang="sv-SE" dirty="0"/>
          </a:p>
          <a:p>
            <a:pPr marL="0" indent="0">
              <a:buNone/>
            </a:pPr>
            <a:r>
              <a:rPr lang="sv-SE" dirty="0"/>
              <a:t>Syftet med denna bilaga är att dokumentera de diskussioner vi hade när vi tog fram rekommendationen för leverans i utrymmen med digitala lås. Detta kan vi sedan ta vidare om det blir aktuellt i framtiden.</a:t>
            </a:r>
          </a:p>
        </p:txBody>
      </p:sp>
    </p:spTree>
    <p:extLst>
      <p:ext uri="{BB962C8B-B14F-4D97-AF65-F5344CB8AC3E}">
        <p14:creationId xmlns:p14="http://schemas.microsoft.com/office/powerpoint/2010/main" val="287702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589F84-B63B-47D4-9AA0-D6CBDAC2EAC7}"/>
              </a:ext>
            </a:extLst>
          </p:cNvPr>
          <p:cNvSpPr>
            <a:spLocks noGrp="1"/>
          </p:cNvSpPr>
          <p:nvPr>
            <p:ph type="title"/>
          </p:nvPr>
        </p:nvSpPr>
        <p:spPr/>
        <p:txBody>
          <a:bodyPr/>
          <a:lstStyle/>
          <a:p>
            <a:r>
              <a:rPr lang="sv-SE" dirty="0"/>
              <a:t>Summering av fokusgruppen</a:t>
            </a:r>
          </a:p>
        </p:txBody>
      </p:sp>
      <p:sp>
        <p:nvSpPr>
          <p:cNvPr id="3" name="Platshållare för innehåll 2">
            <a:extLst>
              <a:ext uri="{FF2B5EF4-FFF2-40B4-BE49-F238E27FC236}">
                <a16:creationId xmlns:a16="http://schemas.microsoft.com/office/drawing/2014/main" id="{3750921B-BB3F-4B37-AD9D-7BA84A5120C4}"/>
              </a:ext>
            </a:extLst>
          </p:cNvPr>
          <p:cNvSpPr>
            <a:spLocks noGrp="1"/>
          </p:cNvSpPr>
          <p:nvPr>
            <p:ph sz="quarter" idx="14"/>
          </p:nvPr>
        </p:nvSpPr>
        <p:spPr>
          <a:xfrm>
            <a:off x="385079" y="1773237"/>
            <a:ext cx="8215996" cy="4383014"/>
          </a:xfrm>
        </p:spPr>
        <p:txBody>
          <a:bodyPr/>
          <a:lstStyle/>
          <a:p>
            <a:pPr marL="0" indent="0">
              <a:buNone/>
            </a:pPr>
            <a:r>
              <a:rPr lang="sv-SE" sz="2400" dirty="0"/>
              <a:t>För att reda ut begreppen kring leveranser i utrymmen med digitala lås och hur man med hjälp av </a:t>
            </a:r>
            <a:r>
              <a:rPr lang="sv-SE" sz="2400" dirty="0" err="1"/>
              <a:t>BEAst</a:t>
            </a:r>
            <a:r>
              <a:rPr lang="sv-SE" sz="2400" dirty="0"/>
              <a:t> kan tydliggöra detta i kommunikationen mellan köpare, säljare och transportör startades under hösten 2022 fokusgruppen med samma namn. Arbetet drevs av deltagare från </a:t>
            </a:r>
            <a:r>
              <a:rPr lang="sv-SE" sz="2400" dirty="0" err="1"/>
              <a:t>BEAsts</a:t>
            </a:r>
            <a:r>
              <a:rPr lang="sv-SE" sz="2400" dirty="0"/>
              <a:t> logistikutskott. </a:t>
            </a:r>
          </a:p>
          <a:p>
            <a:pPr marL="0" indent="0">
              <a:buNone/>
            </a:pPr>
            <a:r>
              <a:rPr lang="sv-SE" sz="2400" dirty="0"/>
              <a:t>Resultatet av fokusgruppen finns dokumenterat i en rekommendation. Under arbetets gång uppstod diskussioner kring detta som idag inte hade en direkt koppling till </a:t>
            </a:r>
            <a:r>
              <a:rPr lang="sv-SE" sz="2400" dirty="0" err="1"/>
              <a:t>BEAst</a:t>
            </a:r>
            <a:r>
              <a:rPr lang="sv-SE" sz="2400" dirty="0"/>
              <a:t> men som vi tror kan komma att bli aktuella framöver. I denna bilaga finns dessa diskussioner summerade för att kunna återkomma till i framtiden då vi tror att dessa typer av tjänster kommer bli allt vanligare i byggbranschen.</a:t>
            </a:r>
          </a:p>
          <a:p>
            <a:pPr marL="0" indent="0">
              <a:buNone/>
            </a:pPr>
            <a:endParaRPr lang="sv-SE" sz="2400" dirty="0"/>
          </a:p>
          <a:p>
            <a:pPr marL="0" indent="0">
              <a:buNone/>
            </a:pPr>
            <a:endParaRPr lang="sv-SE" sz="2400" dirty="0"/>
          </a:p>
          <a:p>
            <a:endParaRPr lang="sv-SE" sz="2400" dirty="0"/>
          </a:p>
        </p:txBody>
      </p:sp>
      <p:pic>
        <p:nvPicPr>
          <p:cNvPr id="5" name="Bildobjekt 4">
            <a:extLst>
              <a:ext uri="{FF2B5EF4-FFF2-40B4-BE49-F238E27FC236}">
                <a16:creationId xmlns:a16="http://schemas.microsoft.com/office/drawing/2014/main" id="{DB1D5990-C13C-483D-8FA3-3C04AF8BECD4}"/>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033119" y="2572118"/>
            <a:ext cx="5446340" cy="3063137"/>
          </a:xfrm>
          <a:prstGeom prst="rect">
            <a:avLst/>
          </a:prstGeom>
          <a:noFill/>
          <a:ln>
            <a:noFill/>
          </a:ln>
        </p:spPr>
      </p:pic>
    </p:spTree>
    <p:extLst>
      <p:ext uri="{BB962C8B-B14F-4D97-AF65-F5344CB8AC3E}">
        <p14:creationId xmlns:p14="http://schemas.microsoft.com/office/powerpoint/2010/main" val="23294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8053A-D2AC-45CF-8817-C9F407EBF533}"/>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3205B4E6-16A5-40A1-AC7A-D19442D5DC19}"/>
              </a:ext>
            </a:extLst>
          </p:cNvPr>
          <p:cNvSpPr>
            <a:spLocks noGrp="1"/>
          </p:cNvSpPr>
          <p:nvPr>
            <p:ph sz="quarter" idx="14"/>
          </p:nvPr>
        </p:nvSpPr>
        <p:spPr/>
        <p:txBody>
          <a:bodyPr/>
          <a:lstStyle/>
          <a:p>
            <a:r>
              <a:rPr lang="sv-SE" dirty="0"/>
              <a:t>Upphämtning hos leverantör i utrymme med digitala lås med vanlig leverans</a:t>
            </a:r>
          </a:p>
          <a:p>
            <a:r>
              <a:rPr lang="sv-SE" dirty="0"/>
              <a:t>Upphämtning hos leverantör i utrymme med digitala lås med leverans i utrymme med digitalt lås</a:t>
            </a:r>
          </a:p>
          <a:p>
            <a:r>
              <a:rPr lang="sv-SE" dirty="0"/>
              <a:t>Returer</a:t>
            </a:r>
          </a:p>
          <a:p>
            <a:pPr lvl="1"/>
            <a:r>
              <a:rPr lang="sv-SE" dirty="0"/>
              <a:t>Hyrmaskiner</a:t>
            </a:r>
          </a:p>
          <a:p>
            <a:pPr lvl="1"/>
            <a:r>
              <a:rPr lang="sv-SE" dirty="0"/>
              <a:t>Retur av ”vanligt gods exempelvis reklamation/överblivet gods</a:t>
            </a:r>
          </a:p>
          <a:p>
            <a:pPr lvl="1"/>
            <a:r>
              <a:rPr lang="sv-SE" dirty="0"/>
              <a:t>Retursystem/Avfall</a:t>
            </a:r>
          </a:p>
          <a:p>
            <a:endParaRPr lang="sv-SE" dirty="0"/>
          </a:p>
          <a:p>
            <a:endParaRPr lang="sv-SE" dirty="0"/>
          </a:p>
          <a:p>
            <a:endParaRPr lang="sv-SE" dirty="0"/>
          </a:p>
        </p:txBody>
      </p:sp>
    </p:spTree>
    <p:extLst>
      <p:ext uri="{BB962C8B-B14F-4D97-AF65-F5344CB8AC3E}">
        <p14:creationId xmlns:p14="http://schemas.microsoft.com/office/powerpoint/2010/main" val="2072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4EAE15-9280-48C6-B727-EBB11B013AB4}"/>
              </a:ext>
            </a:extLst>
          </p:cNvPr>
          <p:cNvSpPr>
            <a:spLocks noGrp="1"/>
          </p:cNvSpPr>
          <p:nvPr>
            <p:ph type="title"/>
          </p:nvPr>
        </p:nvSpPr>
        <p:spPr/>
        <p:txBody>
          <a:bodyPr/>
          <a:lstStyle/>
          <a:p>
            <a:r>
              <a:rPr lang="sv-SE" dirty="0"/>
              <a:t>Upphämtning hos leverantör</a:t>
            </a:r>
          </a:p>
        </p:txBody>
      </p:sp>
      <p:sp>
        <p:nvSpPr>
          <p:cNvPr id="3" name="Platshållare för innehåll 2">
            <a:extLst>
              <a:ext uri="{FF2B5EF4-FFF2-40B4-BE49-F238E27FC236}">
                <a16:creationId xmlns:a16="http://schemas.microsoft.com/office/drawing/2014/main" id="{7A4F924A-C010-4A5F-9C61-46D378C55358}"/>
              </a:ext>
            </a:extLst>
          </p:cNvPr>
          <p:cNvSpPr>
            <a:spLocks noGrp="1"/>
          </p:cNvSpPr>
          <p:nvPr>
            <p:ph sz="quarter" idx="14"/>
          </p:nvPr>
        </p:nvSpPr>
        <p:spPr/>
        <p:txBody>
          <a:bodyPr/>
          <a:lstStyle/>
          <a:p>
            <a:pPr marL="0" indent="0">
              <a:buNone/>
            </a:pPr>
            <a:r>
              <a:rPr lang="sv-SE" dirty="0"/>
              <a:t>Ett utrymme med digitalt lås kan även användas för upphämtning av gods hos en leverantör. I detta scenario läggs en order av köparen, leverantörer placerar godset i utrymmet med digitalt lås, köparen aviseras och får sedan själv hämta godset hos leverantören.</a:t>
            </a:r>
          </a:p>
          <a:p>
            <a:pPr marL="0" indent="0">
              <a:buNone/>
            </a:pPr>
            <a:endParaRPr lang="sv-SE" dirty="0"/>
          </a:p>
          <a:p>
            <a:pPr marL="0" indent="0">
              <a:buNone/>
            </a:pPr>
            <a:r>
              <a:rPr lang="sv-SE" dirty="0"/>
              <a:t>Ett annat tänkbart scenario är att både upphämtning och leverans sker i utrymme med digitalt lås.</a:t>
            </a:r>
          </a:p>
          <a:p>
            <a:pPr marL="0" indent="0">
              <a:buNone/>
            </a:pPr>
            <a:endParaRPr lang="sv-SE" dirty="0"/>
          </a:p>
          <a:p>
            <a:pPr marL="0" indent="0">
              <a:buNone/>
            </a:pPr>
            <a:r>
              <a:rPr lang="sv-SE" dirty="0"/>
              <a:t>Vi har inte tagit med dessa scenarier i rekommendationen då vi inte känner till några fall där det faktiskt tillämpas. Här skulle man dock kunna tillämpa en kod i ordermeddelandet på samma sätt som för leverans.</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40392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Koppling: vinklad 5">
            <a:extLst>
              <a:ext uri="{FF2B5EF4-FFF2-40B4-BE49-F238E27FC236}">
                <a16:creationId xmlns:a16="http://schemas.microsoft.com/office/drawing/2014/main" id="{505035D8-9035-4479-A21C-34F2243DCF33}"/>
              </a:ext>
            </a:extLst>
          </p:cNvPr>
          <p:cNvCxnSpPr>
            <a:cxnSpLocks/>
          </p:cNvCxnSpPr>
          <p:nvPr/>
        </p:nvCxnSpPr>
        <p:spPr>
          <a:xfrm rot="16200000" flipV="1">
            <a:off x="2791434" y="2272578"/>
            <a:ext cx="1526913" cy="598561"/>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CBF1E87C-CD4D-447C-9314-D10CA28A1DE1}"/>
              </a:ext>
            </a:extLst>
          </p:cNvPr>
          <p:cNvSpPr>
            <a:spLocks noGrp="1"/>
          </p:cNvSpPr>
          <p:nvPr>
            <p:ph type="title"/>
          </p:nvPr>
        </p:nvSpPr>
        <p:spPr/>
        <p:txBody>
          <a:bodyPr anchor="t"/>
          <a:lstStyle/>
          <a:p>
            <a:r>
              <a:rPr lang="sv-SE" dirty="0"/>
              <a:t>Upphämtning</a:t>
            </a:r>
          </a:p>
        </p:txBody>
      </p:sp>
      <p:grpSp>
        <p:nvGrpSpPr>
          <p:cNvPr id="32" name="Group 173">
            <a:extLst>
              <a:ext uri="{FF2B5EF4-FFF2-40B4-BE49-F238E27FC236}">
                <a16:creationId xmlns:a16="http://schemas.microsoft.com/office/drawing/2014/main" id="{5C300435-09A7-40B4-90C1-5B8FCB9A4025}"/>
              </a:ext>
            </a:extLst>
          </p:cNvPr>
          <p:cNvGrpSpPr/>
          <p:nvPr/>
        </p:nvGrpSpPr>
        <p:grpSpPr>
          <a:xfrm>
            <a:off x="7687295" y="2129001"/>
            <a:ext cx="1291943" cy="1356533"/>
            <a:chOff x="3648226" y="1484784"/>
            <a:chExt cx="2780241" cy="2283252"/>
          </a:xfrm>
          <a:solidFill>
            <a:schemeClr val="bg1"/>
          </a:solidFill>
        </p:grpSpPr>
        <p:sp>
          <p:nvSpPr>
            <p:cNvPr id="33" name="Freeform 111">
              <a:extLst>
                <a:ext uri="{FF2B5EF4-FFF2-40B4-BE49-F238E27FC236}">
                  <a16:creationId xmlns:a16="http://schemas.microsoft.com/office/drawing/2014/main" id="{B593C7A0-72D8-4E7A-9AE0-02B5F9D482DC}"/>
                </a:ext>
              </a:extLst>
            </p:cNvPr>
            <p:cNvSpPr>
              <a:spLocks noEditPoints="1"/>
            </p:cNvSpPr>
            <p:nvPr/>
          </p:nvSpPr>
          <p:spPr bwMode="auto">
            <a:xfrm>
              <a:off x="3648226" y="1484784"/>
              <a:ext cx="2780241" cy="2119198"/>
            </a:xfrm>
            <a:custGeom>
              <a:avLst/>
              <a:gdLst/>
              <a:ahLst/>
              <a:cxnLst>
                <a:cxn ang="0">
                  <a:pos x="1378" y="298"/>
                </a:cxn>
                <a:cxn ang="0">
                  <a:pos x="978" y="12"/>
                </a:cxn>
                <a:cxn ang="0">
                  <a:pos x="2" y="234"/>
                </a:cxn>
                <a:cxn ang="0">
                  <a:pos x="55" y="297"/>
                </a:cxn>
                <a:cxn ang="0">
                  <a:pos x="99" y="311"/>
                </a:cxn>
                <a:cxn ang="0">
                  <a:pos x="222" y="283"/>
                </a:cxn>
                <a:cxn ang="0">
                  <a:pos x="440" y="291"/>
                </a:cxn>
                <a:cxn ang="0">
                  <a:pos x="772" y="302"/>
                </a:cxn>
                <a:cxn ang="0">
                  <a:pos x="809" y="344"/>
                </a:cxn>
                <a:cxn ang="0">
                  <a:pos x="915" y="451"/>
                </a:cxn>
                <a:cxn ang="0">
                  <a:pos x="915" y="509"/>
                </a:cxn>
                <a:cxn ang="0">
                  <a:pos x="917" y="550"/>
                </a:cxn>
                <a:cxn ang="0">
                  <a:pos x="1015" y="566"/>
                </a:cxn>
                <a:cxn ang="0">
                  <a:pos x="1044" y="544"/>
                </a:cxn>
                <a:cxn ang="0">
                  <a:pos x="1051" y="483"/>
                </a:cxn>
                <a:cxn ang="0">
                  <a:pos x="1069" y="359"/>
                </a:cxn>
                <a:cxn ang="0">
                  <a:pos x="1283" y="373"/>
                </a:cxn>
                <a:cxn ang="0">
                  <a:pos x="1403" y="373"/>
                </a:cxn>
                <a:cxn ang="0">
                  <a:pos x="996" y="568"/>
                </a:cxn>
                <a:cxn ang="0">
                  <a:pos x="995" y="788"/>
                </a:cxn>
                <a:cxn ang="0">
                  <a:pos x="948" y="871"/>
                </a:cxn>
                <a:cxn ang="0">
                  <a:pos x="949" y="970"/>
                </a:cxn>
                <a:cxn ang="0">
                  <a:pos x="996" y="888"/>
                </a:cxn>
                <a:cxn ang="0">
                  <a:pos x="948" y="568"/>
                </a:cxn>
                <a:cxn ang="0">
                  <a:pos x="996" y="1080"/>
                </a:cxn>
                <a:cxn ang="0">
                  <a:pos x="1295" y="303"/>
                </a:cxn>
                <a:cxn ang="0">
                  <a:pos x="1029" y="82"/>
                </a:cxn>
                <a:cxn ang="0">
                  <a:pos x="1278" y="323"/>
                </a:cxn>
                <a:cxn ang="0">
                  <a:pos x="1140" y="316"/>
                </a:cxn>
                <a:cxn ang="0">
                  <a:pos x="1097" y="344"/>
                </a:cxn>
                <a:cxn ang="0">
                  <a:pos x="847" y="207"/>
                </a:cxn>
                <a:cxn ang="0">
                  <a:pos x="706" y="210"/>
                </a:cxn>
                <a:cxn ang="0">
                  <a:pos x="595" y="120"/>
                </a:cxn>
                <a:cxn ang="0">
                  <a:pos x="457" y="203"/>
                </a:cxn>
                <a:cxn ang="0">
                  <a:pos x="584" y="215"/>
                </a:cxn>
                <a:cxn ang="0">
                  <a:pos x="65" y="250"/>
                </a:cxn>
                <a:cxn ang="0">
                  <a:pos x="171" y="215"/>
                </a:cxn>
                <a:cxn ang="0">
                  <a:pos x="207" y="228"/>
                </a:cxn>
                <a:cxn ang="0">
                  <a:pos x="225" y="203"/>
                </a:cxn>
                <a:cxn ang="0">
                  <a:pos x="225" y="228"/>
                </a:cxn>
                <a:cxn ang="0">
                  <a:pos x="447" y="153"/>
                </a:cxn>
                <a:cxn ang="0">
                  <a:pos x="347" y="223"/>
                </a:cxn>
                <a:cxn ang="0">
                  <a:pos x="57" y="260"/>
                </a:cxn>
                <a:cxn ang="0">
                  <a:pos x="131" y="263"/>
                </a:cxn>
                <a:cxn ang="0">
                  <a:pos x="309" y="269"/>
                </a:cxn>
                <a:cxn ang="0">
                  <a:pos x="394" y="238"/>
                </a:cxn>
                <a:cxn ang="0">
                  <a:pos x="538" y="233"/>
                </a:cxn>
                <a:cxn ang="0">
                  <a:pos x="626" y="281"/>
                </a:cxn>
                <a:cxn ang="0">
                  <a:pos x="655" y="282"/>
                </a:cxn>
                <a:cxn ang="0">
                  <a:pos x="786" y="207"/>
                </a:cxn>
                <a:cxn ang="0">
                  <a:pos x="716" y="153"/>
                </a:cxn>
                <a:cxn ang="0">
                  <a:pos x="790" y="207"/>
                </a:cxn>
                <a:cxn ang="0">
                  <a:pos x="837" y="357"/>
                </a:cxn>
                <a:cxn ang="0">
                  <a:pos x="867" y="372"/>
                </a:cxn>
                <a:cxn ang="0">
                  <a:pos x="1104" y="346"/>
                </a:cxn>
                <a:cxn ang="0">
                  <a:pos x="1194" y="316"/>
                </a:cxn>
                <a:cxn ang="0">
                  <a:pos x="1265" y="316"/>
                </a:cxn>
                <a:cxn ang="0">
                  <a:pos x="1327" y="373"/>
                </a:cxn>
              </a:cxnLst>
              <a:rect l="0" t="0" r="r" b="b"/>
              <a:pathLst>
                <a:path w="1439" h="1098">
                  <a:moveTo>
                    <a:pt x="1419" y="359"/>
                  </a:moveTo>
                  <a:cubicBezTo>
                    <a:pt x="1430" y="359"/>
                    <a:pt x="1439" y="350"/>
                    <a:pt x="1439" y="339"/>
                  </a:cubicBezTo>
                  <a:cubicBezTo>
                    <a:pt x="1439" y="323"/>
                    <a:pt x="1439" y="323"/>
                    <a:pt x="1439" y="323"/>
                  </a:cubicBezTo>
                  <a:cubicBezTo>
                    <a:pt x="1439" y="312"/>
                    <a:pt x="1430" y="303"/>
                    <a:pt x="1419" y="303"/>
                  </a:cubicBezTo>
                  <a:cubicBezTo>
                    <a:pt x="1383" y="303"/>
                    <a:pt x="1383" y="303"/>
                    <a:pt x="1383" y="303"/>
                  </a:cubicBezTo>
                  <a:cubicBezTo>
                    <a:pt x="1382" y="301"/>
                    <a:pt x="1380" y="299"/>
                    <a:pt x="1378" y="298"/>
                  </a:cubicBezTo>
                  <a:cubicBezTo>
                    <a:pt x="1241" y="199"/>
                    <a:pt x="1241" y="199"/>
                    <a:pt x="1241" y="199"/>
                  </a:cubicBezTo>
                  <a:cubicBezTo>
                    <a:pt x="1236" y="196"/>
                    <a:pt x="1229" y="196"/>
                    <a:pt x="1224" y="199"/>
                  </a:cubicBezTo>
                  <a:cubicBezTo>
                    <a:pt x="1044" y="69"/>
                    <a:pt x="1044" y="69"/>
                    <a:pt x="1044" y="69"/>
                  </a:cubicBezTo>
                  <a:cubicBezTo>
                    <a:pt x="1045" y="64"/>
                    <a:pt x="1043" y="58"/>
                    <a:pt x="1038" y="54"/>
                  </a:cubicBezTo>
                  <a:cubicBezTo>
                    <a:pt x="981" y="13"/>
                    <a:pt x="981" y="13"/>
                    <a:pt x="981" y="13"/>
                  </a:cubicBezTo>
                  <a:cubicBezTo>
                    <a:pt x="980" y="13"/>
                    <a:pt x="979" y="12"/>
                    <a:pt x="978" y="12"/>
                  </a:cubicBezTo>
                  <a:cubicBezTo>
                    <a:pt x="977" y="0"/>
                    <a:pt x="977" y="0"/>
                    <a:pt x="977" y="0"/>
                  </a:cubicBezTo>
                  <a:cubicBezTo>
                    <a:pt x="954" y="0"/>
                    <a:pt x="954" y="0"/>
                    <a:pt x="954" y="0"/>
                  </a:cubicBezTo>
                  <a:cubicBezTo>
                    <a:pt x="951" y="22"/>
                    <a:pt x="951" y="22"/>
                    <a:pt x="951" y="22"/>
                  </a:cubicBezTo>
                  <a:cubicBezTo>
                    <a:pt x="297" y="168"/>
                    <a:pt x="297" y="168"/>
                    <a:pt x="297" y="168"/>
                  </a:cubicBezTo>
                  <a:cubicBezTo>
                    <a:pt x="86" y="216"/>
                    <a:pt x="86" y="216"/>
                    <a:pt x="86" y="216"/>
                  </a:cubicBezTo>
                  <a:cubicBezTo>
                    <a:pt x="2" y="234"/>
                    <a:pt x="2" y="234"/>
                    <a:pt x="2" y="234"/>
                  </a:cubicBezTo>
                  <a:cubicBezTo>
                    <a:pt x="2" y="235"/>
                    <a:pt x="2" y="235"/>
                    <a:pt x="2" y="235"/>
                  </a:cubicBezTo>
                  <a:cubicBezTo>
                    <a:pt x="0" y="236"/>
                    <a:pt x="0" y="236"/>
                    <a:pt x="0" y="236"/>
                  </a:cubicBezTo>
                  <a:cubicBezTo>
                    <a:pt x="0" y="275"/>
                    <a:pt x="0" y="275"/>
                    <a:pt x="0" y="275"/>
                  </a:cubicBezTo>
                  <a:cubicBezTo>
                    <a:pt x="55" y="277"/>
                    <a:pt x="55" y="277"/>
                    <a:pt x="55" y="277"/>
                  </a:cubicBezTo>
                  <a:cubicBezTo>
                    <a:pt x="55" y="294"/>
                    <a:pt x="55" y="294"/>
                    <a:pt x="55" y="294"/>
                  </a:cubicBezTo>
                  <a:cubicBezTo>
                    <a:pt x="55" y="297"/>
                    <a:pt x="55" y="297"/>
                    <a:pt x="55" y="297"/>
                  </a:cubicBezTo>
                  <a:cubicBezTo>
                    <a:pt x="56" y="296"/>
                    <a:pt x="57" y="295"/>
                    <a:pt x="58" y="294"/>
                  </a:cubicBezTo>
                  <a:cubicBezTo>
                    <a:pt x="63" y="290"/>
                    <a:pt x="68" y="287"/>
                    <a:pt x="75" y="287"/>
                  </a:cubicBezTo>
                  <a:cubicBezTo>
                    <a:pt x="80" y="287"/>
                    <a:pt x="84" y="289"/>
                    <a:pt x="88" y="291"/>
                  </a:cubicBezTo>
                  <a:cubicBezTo>
                    <a:pt x="90" y="292"/>
                    <a:pt x="91" y="294"/>
                    <a:pt x="93" y="295"/>
                  </a:cubicBezTo>
                  <a:cubicBezTo>
                    <a:pt x="95" y="298"/>
                    <a:pt x="97" y="301"/>
                    <a:pt x="98" y="304"/>
                  </a:cubicBezTo>
                  <a:cubicBezTo>
                    <a:pt x="98" y="306"/>
                    <a:pt x="99" y="308"/>
                    <a:pt x="99" y="311"/>
                  </a:cubicBezTo>
                  <a:cubicBezTo>
                    <a:pt x="152" y="311"/>
                    <a:pt x="152" y="311"/>
                    <a:pt x="152" y="311"/>
                  </a:cubicBezTo>
                  <a:cubicBezTo>
                    <a:pt x="152" y="306"/>
                    <a:pt x="153" y="301"/>
                    <a:pt x="156" y="297"/>
                  </a:cubicBezTo>
                  <a:cubicBezTo>
                    <a:pt x="160" y="291"/>
                    <a:pt x="167" y="287"/>
                    <a:pt x="175" y="287"/>
                  </a:cubicBezTo>
                  <a:cubicBezTo>
                    <a:pt x="182" y="287"/>
                    <a:pt x="188" y="290"/>
                    <a:pt x="193" y="295"/>
                  </a:cubicBezTo>
                  <a:cubicBezTo>
                    <a:pt x="193" y="282"/>
                    <a:pt x="193" y="282"/>
                    <a:pt x="193" y="282"/>
                  </a:cubicBezTo>
                  <a:cubicBezTo>
                    <a:pt x="222" y="283"/>
                    <a:pt x="222" y="283"/>
                    <a:pt x="222" y="283"/>
                  </a:cubicBezTo>
                  <a:cubicBezTo>
                    <a:pt x="253" y="284"/>
                    <a:pt x="253" y="284"/>
                    <a:pt x="253" y="284"/>
                  </a:cubicBezTo>
                  <a:cubicBezTo>
                    <a:pt x="267" y="284"/>
                    <a:pt x="267" y="284"/>
                    <a:pt x="267" y="284"/>
                  </a:cubicBezTo>
                  <a:cubicBezTo>
                    <a:pt x="296" y="286"/>
                    <a:pt x="296" y="286"/>
                    <a:pt x="296" y="286"/>
                  </a:cubicBezTo>
                  <a:cubicBezTo>
                    <a:pt x="406" y="289"/>
                    <a:pt x="406" y="289"/>
                    <a:pt x="406" y="289"/>
                  </a:cubicBezTo>
                  <a:cubicBezTo>
                    <a:pt x="437" y="291"/>
                    <a:pt x="437" y="291"/>
                    <a:pt x="437" y="291"/>
                  </a:cubicBezTo>
                  <a:cubicBezTo>
                    <a:pt x="440" y="291"/>
                    <a:pt x="440" y="291"/>
                    <a:pt x="440" y="291"/>
                  </a:cubicBezTo>
                  <a:cubicBezTo>
                    <a:pt x="469" y="292"/>
                    <a:pt x="469" y="292"/>
                    <a:pt x="469" y="292"/>
                  </a:cubicBezTo>
                  <a:cubicBezTo>
                    <a:pt x="589" y="296"/>
                    <a:pt x="589" y="296"/>
                    <a:pt x="589" y="296"/>
                  </a:cubicBezTo>
                  <a:cubicBezTo>
                    <a:pt x="612" y="297"/>
                    <a:pt x="612" y="297"/>
                    <a:pt x="612" y="297"/>
                  </a:cubicBezTo>
                  <a:cubicBezTo>
                    <a:pt x="620" y="297"/>
                    <a:pt x="620" y="297"/>
                    <a:pt x="620" y="297"/>
                  </a:cubicBezTo>
                  <a:cubicBezTo>
                    <a:pt x="642" y="298"/>
                    <a:pt x="642" y="298"/>
                    <a:pt x="642" y="298"/>
                  </a:cubicBezTo>
                  <a:cubicBezTo>
                    <a:pt x="772" y="302"/>
                    <a:pt x="772" y="302"/>
                    <a:pt x="772" y="302"/>
                  </a:cubicBezTo>
                  <a:cubicBezTo>
                    <a:pt x="786" y="303"/>
                    <a:pt x="786" y="303"/>
                    <a:pt x="786" y="303"/>
                  </a:cubicBezTo>
                  <a:cubicBezTo>
                    <a:pt x="786" y="305"/>
                    <a:pt x="786" y="305"/>
                    <a:pt x="786" y="305"/>
                  </a:cubicBezTo>
                  <a:cubicBezTo>
                    <a:pt x="790" y="305"/>
                    <a:pt x="790" y="305"/>
                    <a:pt x="790" y="305"/>
                  </a:cubicBezTo>
                  <a:cubicBezTo>
                    <a:pt x="807" y="305"/>
                    <a:pt x="807" y="305"/>
                    <a:pt x="807" y="305"/>
                  </a:cubicBezTo>
                  <a:cubicBezTo>
                    <a:pt x="841" y="305"/>
                    <a:pt x="841" y="305"/>
                    <a:pt x="841" y="305"/>
                  </a:cubicBezTo>
                  <a:cubicBezTo>
                    <a:pt x="809" y="344"/>
                    <a:pt x="809" y="344"/>
                    <a:pt x="809" y="344"/>
                  </a:cubicBezTo>
                  <a:cubicBezTo>
                    <a:pt x="820" y="361"/>
                    <a:pt x="820" y="361"/>
                    <a:pt x="820" y="361"/>
                  </a:cubicBezTo>
                  <a:cubicBezTo>
                    <a:pt x="866" y="431"/>
                    <a:pt x="866" y="431"/>
                    <a:pt x="866" y="431"/>
                  </a:cubicBezTo>
                  <a:cubicBezTo>
                    <a:pt x="872" y="431"/>
                    <a:pt x="872" y="431"/>
                    <a:pt x="872" y="431"/>
                  </a:cubicBezTo>
                  <a:cubicBezTo>
                    <a:pt x="875" y="431"/>
                    <a:pt x="875" y="431"/>
                    <a:pt x="875" y="431"/>
                  </a:cubicBezTo>
                  <a:cubicBezTo>
                    <a:pt x="915" y="431"/>
                    <a:pt x="915" y="431"/>
                    <a:pt x="915" y="431"/>
                  </a:cubicBezTo>
                  <a:cubicBezTo>
                    <a:pt x="915" y="451"/>
                    <a:pt x="915" y="451"/>
                    <a:pt x="915" y="451"/>
                  </a:cubicBezTo>
                  <a:cubicBezTo>
                    <a:pt x="884" y="451"/>
                    <a:pt x="884" y="451"/>
                    <a:pt x="884" y="451"/>
                  </a:cubicBezTo>
                  <a:cubicBezTo>
                    <a:pt x="878" y="451"/>
                    <a:pt x="875" y="457"/>
                    <a:pt x="877" y="462"/>
                  </a:cubicBezTo>
                  <a:cubicBezTo>
                    <a:pt x="887" y="483"/>
                    <a:pt x="887" y="483"/>
                    <a:pt x="887" y="483"/>
                  </a:cubicBezTo>
                  <a:cubicBezTo>
                    <a:pt x="890" y="490"/>
                    <a:pt x="897" y="494"/>
                    <a:pt x="904" y="494"/>
                  </a:cubicBezTo>
                  <a:cubicBezTo>
                    <a:pt x="915" y="494"/>
                    <a:pt x="915" y="494"/>
                    <a:pt x="915" y="494"/>
                  </a:cubicBezTo>
                  <a:cubicBezTo>
                    <a:pt x="915" y="509"/>
                    <a:pt x="915" y="509"/>
                    <a:pt x="915" y="509"/>
                  </a:cubicBezTo>
                  <a:cubicBezTo>
                    <a:pt x="906" y="509"/>
                    <a:pt x="906" y="509"/>
                    <a:pt x="906" y="509"/>
                  </a:cubicBezTo>
                  <a:cubicBezTo>
                    <a:pt x="903" y="509"/>
                    <a:pt x="900" y="511"/>
                    <a:pt x="900" y="514"/>
                  </a:cubicBezTo>
                  <a:cubicBezTo>
                    <a:pt x="900" y="544"/>
                    <a:pt x="900" y="544"/>
                    <a:pt x="900" y="544"/>
                  </a:cubicBezTo>
                  <a:cubicBezTo>
                    <a:pt x="900" y="547"/>
                    <a:pt x="903" y="549"/>
                    <a:pt x="906" y="549"/>
                  </a:cubicBezTo>
                  <a:cubicBezTo>
                    <a:pt x="917" y="549"/>
                    <a:pt x="917" y="549"/>
                    <a:pt x="917" y="549"/>
                  </a:cubicBezTo>
                  <a:cubicBezTo>
                    <a:pt x="917" y="549"/>
                    <a:pt x="917" y="550"/>
                    <a:pt x="917" y="550"/>
                  </a:cubicBezTo>
                  <a:cubicBezTo>
                    <a:pt x="917" y="561"/>
                    <a:pt x="917" y="561"/>
                    <a:pt x="917" y="561"/>
                  </a:cubicBezTo>
                  <a:cubicBezTo>
                    <a:pt x="917" y="564"/>
                    <a:pt x="919" y="566"/>
                    <a:pt x="922" y="566"/>
                  </a:cubicBezTo>
                  <a:cubicBezTo>
                    <a:pt x="930" y="566"/>
                    <a:pt x="930" y="566"/>
                    <a:pt x="930" y="566"/>
                  </a:cubicBezTo>
                  <a:cubicBezTo>
                    <a:pt x="930" y="1098"/>
                    <a:pt x="930" y="1098"/>
                    <a:pt x="930" y="1098"/>
                  </a:cubicBezTo>
                  <a:cubicBezTo>
                    <a:pt x="1015" y="1098"/>
                    <a:pt x="1015" y="1098"/>
                    <a:pt x="1015" y="1098"/>
                  </a:cubicBezTo>
                  <a:cubicBezTo>
                    <a:pt x="1015" y="566"/>
                    <a:pt x="1015" y="566"/>
                    <a:pt x="1015" y="566"/>
                  </a:cubicBezTo>
                  <a:cubicBezTo>
                    <a:pt x="1022" y="566"/>
                    <a:pt x="1022" y="566"/>
                    <a:pt x="1022" y="566"/>
                  </a:cubicBezTo>
                  <a:cubicBezTo>
                    <a:pt x="1025" y="566"/>
                    <a:pt x="1028" y="564"/>
                    <a:pt x="1028" y="561"/>
                  </a:cubicBezTo>
                  <a:cubicBezTo>
                    <a:pt x="1028" y="550"/>
                    <a:pt x="1028" y="550"/>
                    <a:pt x="1028" y="550"/>
                  </a:cubicBezTo>
                  <a:cubicBezTo>
                    <a:pt x="1028" y="550"/>
                    <a:pt x="1027" y="549"/>
                    <a:pt x="1027" y="549"/>
                  </a:cubicBezTo>
                  <a:cubicBezTo>
                    <a:pt x="1039" y="549"/>
                    <a:pt x="1039" y="549"/>
                    <a:pt x="1039" y="549"/>
                  </a:cubicBezTo>
                  <a:cubicBezTo>
                    <a:pt x="1041" y="549"/>
                    <a:pt x="1044" y="547"/>
                    <a:pt x="1044" y="544"/>
                  </a:cubicBezTo>
                  <a:cubicBezTo>
                    <a:pt x="1044" y="514"/>
                    <a:pt x="1044" y="514"/>
                    <a:pt x="1044" y="514"/>
                  </a:cubicBezTo>
                  <a:cubicBezTo>
                    <a:pt x="1044" y="511"/>
                    <a:pt x="1041" y="509"/>
                    <a:pt x="1039" y="509"/>
                  </a:cubicBezTo>
                  <a:cubicBezTo>
                    <a:pt x="1029" y="509"/>
                    <a:pt x="1029" y="509"/>
                    <a:pt x="1029" y="509"/>
                  </a:cubicBezTo>
                  <a:cubicBezTo>
                    <a:pt x="1029" y="494"/>
                    <a:pt x="1029" y="494"/>
                    <a:pt x="1029" y="494"/>
                  </a:cubicBezTo>
                  <a:cubicBezTo>
                    <a:pt x="1034" y="494"/>
                    <a:pt x="1034" y="494"/>
                    <a:pt x="1034" y="494"/>
                  </a:cubicBezTo>
                  <a:cubicBezTo>
                    <a:pt x="1041" y="494"/>
                    <a:pt x="1048" y="490"/>
                    <a:pt x="1051" y="483"/>
                  </a:cubicBezTo>
                  <a:cubicBezTo>
                    <a:pt x="1061" y="462"/>
                    <a:pt x="1061" y="462"/>
                    <a:pt x="1061" y="462"/>
                  </a:cubicBezTo>
                  <a:cubicBezTo>
                    <a:pt x="1063" y="457"/>
                    <a:pt x="1060" y="451"/>
                    <a:pt x="1054" y="451"/>
                  </a:cubicBezTo>
                  <a:cubicBezTo>
                    <a:pt x="1029" y="451"/>
                    <a:pt x="1029" y="451"/>
                    <a:pt x="1029" y="451"/>
                  </a:cubicBezTo>
                  <a:cubicBezTo>
                    <a:pt x="1029" y="431"/>
                    <a:pt x="1029" y="431"/>
                    <a:pt x="1029" y="431"/>
                  </a:cubicBezTo>
                  <a:cubicBezTo>
                    <a:pt x="1069" y="431"/>
                    <a:pt x="1069" y="431"/>
                    <a:pt x="1069" y="431"/>
                  </a:cubicBezTo>
                  <a:cubicBezTo>
                    <a:pt x="1069" y="359"/>
                    <a:pt x="1069" y="359"/>
                    <a:pt x="1069" y="359"/>
                  </a:cubicBezTo>
                  <a:cubicBezTo>
                    <a:pt x="1295" y="359"/>
                    <a:pt x="1295" y="359"/>
                    <a:pt x="1295" y="359"/>
                  </a:cubicBezTo>
                  <a:cubicBezTo>
                    <a:pt x="1295" y="359"/>
                    <a:pt x="1295" y="359"/>
                    <a:pt x="1295" y="359"/>
                  </a:cubicBezTo>
                  <a:cubicBezTo>
                    <a:pt x="1296" y="359"/>
                    <a:pt x="1297" y="359"/>
                    <a:pt x="1298" y="359"/>
                  </a:cubicBezTo>
                  <a:cubicBezTo>
                    <a:pt x="1299" y="359"/>
                    <a:pt x="1299" y="359"/>
                    <a:pt x="1299" y="359"/>
                  </a:cubicBezTo>
                  <a:cubicBezTo>
                    <a:pt x="1299" y="373"/>
                    <a:pt x="1299" y="373"/>
                    <a:pt x="1299" y="373"/>
                  </a:cubicBezTo>
                  <a:cubicBezTo>
                    <a:pt x="1283" y="373"/>
                    <a:pt x="1283" y="373"/>
                    <a:pt x="1283" y="373"/>
                  </a:cubicBezTo>
                  <a:cubicBezTo>
                    <a:pt x="1274" y="373"/>
                    <a:pt x="1267" y="380"/>
                    <a:pt x="1267" y="389"/>
                  </a:cubicBezTo>
                  <a:cubicBezTo>
                    <a:pt x="1267" y="448"/>
                    <a:pt x="1267" y="448"/>
                    <a:pt x="1267" y="448"/>
                  </a:cubicBezTo>
                  <a:cubicBezTo>
                    <a:pt x="1439" y="448"/>
                    <a:pt x="1439" y="448"/>
                    <a:pt x="1439" y="448"/>
                  </a:cubicBezTo>
                  <a:cubicBezTo>
                    <a:pt x="1439" y="389"/>
                    <a:pt x="1439" y="389"/>
                    <a:pt x="1439" y="389"/>
                  </a:cubicBezTo>
                  <a:cubicBezTo>
                    <a:pt x="1439" y="380"/>
                    <a:pt x="1431" y="373"/>
                    <a:pt x="1422" y="373"/>
                  </a:cubicBezTo>
                  <a:cubicBezTo>
                    <a:pt x="1403" y="373"/>
                    <a:pt x="1403" y="373"/>
                    <a:pt x="1403" y="373"/>
                  </a:cubicBezTo>
                  <a:cubicBezTo>
                    <a:pt x="1403" y="359"/>
                    <a:pt x="1403" y="359"/>
                    <a:pt x="1403" y="359"/>
                  </a:cubicBezTo>
                  <a:lnTo>
                    <a:pt x="1419" y="359"/>
                  </a:lnTo>
                  <a:close/>
                  <a:moveTo>
                    <a:pt x="996" y="568"/>
                  </a:moveTo>
                  <a:cubicBezTo>
                    <a:pt x="996" y="645"/>
                    <a:pt x="996" y="645"/>
                    <a:pt x="996" y="645"/>
                  </a:cubicBezTo>
                  <a:cubicBezTo>
                    <a:pt x="949" y="607"/>
                    <a:pt x="949" y="607"/>
                    <a:pt x="949" y="607"/>
                  </a:cubicBezTo>
                  <a:cubicBezTo>
                    <a:pt x="996" y="568"/>
                    <a:pt x="996" y="568"/>
                    <a:pt x="996" y="568"/>
                  </a:cubicBezTo>
                  <a:close/>
                  <a:moveTo>
                    <a:pt x="948" y="628"/>
                  </a:moveTo>
                  <a:cubicBezTo>
                    <a:pt x="995" y="667"/>
                    <a:pt x="995" y="667"/>
                    <a:pt x="995" y="667"/>
                  </a:cubicBezTo>
                  <a:cubicBezTo>
                    <a:pt x="948" y="706"/>
                    <a:pt x="948" y="706"/>
                    <a:pt x="948" y="706"/>
                  </a:cubicBezTo>
                  <a:lnTo>
                    <a:pt x="948" y="628"/>
                  </a:lnTo>
                  <a:close/>
                  <a:moveTo>
                    <a:pt x="948" y="750"/>
                  </a:moveTo>
                  <a:cubicBezTo>
                    <a:pt x="995" y="788"/>
                    <a:pt x="995" y="788"/>
                    <a:pt x="995" y="788"/>
                  </a:cubicBezTo>
                  <a:cubicBezTo>
                    <a:pt x="948" y="827"/>
                    <a:pt x="948" y="827"/>
                    <a:pt x="948" y="827"/>
                  </a:cubicBezTo>
                  <a:lnTo>
                    <a:pt x="948" y="750"/>
                  </a:lnTo>
                  <a:close/>
                  <a:moveTo>
                    <a:pt x="948" y="871"/>
                  </a:moveTo>
                  <a:cubicBezTo>
                    <a:pt x="995" y="910"/>
                    <a:pt x="995" y="910"/>
                    <a:pt x="995" y="910"/>
                  </a:cubicBezTo>
                  <a:cubicBezTo>
                    <a:pt x="948" y="948"/>
                    <a:pt x="948" y="948"/>
                    <a:pt x="948" y="948"/>
                  </a:cubicBezTo>
                  <a:lnTo>
                    <a:pt x="948" y="871"/>
                  </a:lnTo>
                  <a:close/>
                  <a:moveTo>
                    <a:pt x="948" y="992"/>
                  </a:moveTo>
                  <a:cubicBezTo>
                    <a:pt x="995" y="1031"/>
                    <a:pt x="995" y="1031"/>
                    <a:pt x="995" y="1031"/>
                  </a:cubicBezTo>
                  <a:cubicBezTo>
                    <a:pt x="948" y="1069"/>
                    <a:pt x="948" y="1069"/>
                    <a:pt x="948" y="1069"/>
                  </a:cubicBezTo>
                  <a:lnTo>
                    <a:pt x="948" y="992"/>
                  </a:lnTo>
                  <a:close/>
                  <a:moveTo>
                    <a:pt x="996" y="1009"/>
                  </a:moveTo>
                  <a:cubicBezTo>
                    <a:pt x="949" y="970"/>
                    <a:pt x="949" y="970"/>
                    <a:pt x="949" y="970"/>
                  </a:cubicBezTo>
                  <a:cubicBezTo>
                    <a:pt x="996" y="932"/>
                    <a:pt x="996" y="932"/>
                    <a:pt x="996" y="932"/>
                  </a:cubicBezTo>
                  <a:lnTo>
                    <a:pt x="996" y="1009"/>
                  </a:lnTo>
                  <a:close/>
                  <a:moveTo>
                    <a:pt x="996" y="888"/>
                  </a:moveTo>
                  <a:cubicBezTo>
                    <a:pt x="949" y="849"/>
                    <a:pt x="949" y="849"/>
                    <a:pt x="949" y="849"/>
                  </a:cubicBezTo>
                  <a:cubicBezTo>
                    <a:pt x="996" y="810"/>
                    <a:pt x="996" y="810"/>
                    <a:pt x="996" y="810"/>
                  </a:cubicBezTo>
                  <a:lnTo>
                    <a:pt x="996" y="888"/>
                  </a:lnTo>
                  <a:close/>
                  <a:moveTo>
                    <a:pt x="996" y="766"/>
                  </a:moveTo>
                  <a:cubicBezTo>
                    <a:pt x="949" y="728"/>
                    <a:pt x="949" y="728"/>
                    <a:pt x="949" y="728"/>
                  </a:cubicBezTo>
                  <a:cubicBezTo>
                    <a:pt x="996" y="689"/>
                    <a:pt x="996" y="689"/>
                    <a:pt x="996" y="689"/>
                  </a:cubicBezTo>
                  <a:lnTo>
                    <a:pt x="996" y="766"/>
                  </a:lnTo>
                  <a:close/>
                  <a:moveTo>
                    <a:pt x="948" y="585"/>
                  </a:moveTo>
                  <a:cubicBezTo>
                    <a:pt x="948" y="568"/>
                    <a:pt x="948" y="568"/>
                    <a:pt x="948" y="568"/>
                  </a:cubicBezTo>
                  <a:cubicBezTo>
                    <a:pt x="968" y="568"/>
                    <a:pt x="968" y="568"/>
                    <a:pt x="968" y="568"/>
                  </a:cubicBezTo>
                  <a:lnTo>
                    <a:pt x="948" y="585"/>
                  </a:lnTo>
                  <a:close/>
                  <a:moveTo>
                    <a:pt x="996" y="1080"/>
                  </a:moveTo>
                  <a:cubicBezTo>
                    <a:pt x="964" y="1080"/>
                    <a:pt x="964" y="1080"/>
                    <a:pt x="964" y="1080"/>
                  </a:cubicBezTo>
                  <a:cubicBezTo>
                    <a:pt x="996" y="1053"/>
                    <a:pt x="996" y="1053"/>
                    <a:pt x="996" y="1053"/>
                  </a:cubicBezTo>
                  <a:lnTo>
                    <a:pt x="996" y="1080"/>
                  </a:lnTo>
                  <a:close/>
                  <a:moveTo>
                    <a:pt x="1216" y="209"/>
                  </a:moveTo>
                  <a:cubicBezTo>
                    <a:pt x="1215" y="215"/>
                    <a:pt x="1218" y="221"/>
                    <a:pt x="1223" y="225"/>
                  </a:cubicBezTo>
                  <a:cubicBezTo>
                    <a:pt x="1332" y="303"/>
                    <a:pt x="1332" y="303"/>
                    <a:pt x="1332" y="303"/>
                  </a:cubicBezTo>
                  <a:cubicBezTo>
                    <a:pt x="1298" y="303"/>
                    <a:pt x="1298" y="303"/>
                    <a:pt x="1298" y="303"/>
                  </a:cubicBezTo>
                  <a:cubicBezTo>
                    <a:pt x="1297" y="303"/>
                    <a:pt x="1296" y="303"/>
                    <a:pt x="1295" y="303"/>
                  </a:cubicBezTo>
                  <a:cubicBezTo>
                    <a:pt x="1295" y="303"/>
                    <a:pt x="1295" y="303"/>
                    <a:pt x="1295" y="303"/>
                  </a:cubicBezTo>
                  <a:cubicBezTo>
                    <a:pt x="1069" y="303"/>
                    <a:pt x="1069" y="303"/>
                    <a:pt x="1069" y="303"/>
                  </a:cubicBezTo>
                  <a:cubicBezTo>
                    <a:pt x="1020" y="303"/>
                    <a:pt x="1020" y="303"/>
                    <a:pt x="1020" y="303"/>
                  </a:cubicBezTo>
                  <a:cubicBezTo>
                    <a:pt x="1017" y="303"/>
                    <a:pt x="1017" y="303"/>
                    <a:pt x="1017" y="303"/>
                  </a:cubicBezTo>
                  <a:cubicBezTo>
                    <a:pt x="984" y="54"/>
                    <a:pt x="984" y="54"/>
                    <a:pt x="984" y="54"/>
                  </a:cubicBezTo>
                  <a:cubicBezTo>
                    <a:pt x="1020" y="79"/>
                    <a:pt x="1020" y="79"/>
                    <a:pt x="1020" y="79"/>
                  </a:cubicBezTo>
                  <a:cubicBezTo>
                    <a:pt x="1022" y="81"/>
                    <a:pt x="1026" y="82"/>
                    <a:pt x="1029" y="82"/>
                  </a:cubicBezTo>
                  <a:cubicBezTo>
                    <a:pt x="1031" y="82"/>
                    <a:pt x="1034" y="81"/>
                    <a:pt x="1036" y="80"/>
                  </a:cubicBezTo>
                  <a:lnTo>
                    <a:pt x="1216" y="209"/>
                  </a:lnTo>
                  <a:close/>
                  <a:moveTo>
                    <a:pt x="1278" y="323"/>
                  </a:moveTo>
                  <a:cubicBezTo>
                    <a:pt x="1273" y="316"/>
                    <a:pt x="1273" y="316"/>
                    <a:pt x="1273" y="316"/>
                  </a:cubicBezTo>
                  <a:cubicBezTo>
                    <a:pt x="1280" y="316"/>
                    <a:pt x="1280" y="316"/>
                    <a:pt x="1280" y="316"/>
                  </a:cubicBezTo>
                  <a:cubicBezTo>
                    <a:pt x="1279" y="318"/>
                    <a:pt x="1278" y="320"/>
                    <a:pt x="1278" y="323"/>
                  </a:cubicBezTo>
                  <a:close/>
                  <a:moveTo>
                    <a:pt x="1230" y="344"/>
                  </a:moveTo>
                  <a:cubicBezTo>
                    <a:pt x="1207" y="316"/>
                    <a:pt x="1207" y="316"/>
                    <a:pt x="1207" y="316"/>
                  </a:cubicBezTo>
                  <a:cubicBezTo>
                    <a:pt x="1252" y="316"/>
                    <a:pt x="1252" y="316"/>
                    <a:pt x="1252" y="316"/>
                  </a:cubicBezTo>
                  <a:lnTo>
                    <a:pt x="1230" y="344"/>
                  </a:lnTo>
                  <a:close/>
                  <a:moveTo>
                    <a:pt x="1163" y="344"/>
                  </a:moveTo>
                  <a:cubicBezTo>
                    <a:pt x="1140" y="316"/>
                    <a:pt x="1140" y="316"/>
                    <a:pt x="1140" y="316"/>
                  </a:cubicBezTo>
                  <a:cubicBezTo>
                    <a:pt x="1186" y="316"/>
                    <a:pt x="1186" y="316"/>
                    <a:pt x="1186" y="316"/>
                  </a:cubicBezTo>
                  <a:lnTo>
                    <a:pt x="1163" y="344"/>
                  </a:lnTo>
                  <a:close/>
                  <a:moveTo>
                    <a:pt x="1097" y="344"/>
                  </a:moveTo>
                  <a:cubicBezTo>
                    <a:pt x="1074" y="316"/>
                    <a:pt x="1074" y="316"/>
                    <a:pt x="1074" y="316"/>
                  </a:cubicBezTo>
                  <a:cubicBezTo>
                    <a:pt x="1120" y="316"/>
                    <a:pt x="1120" y="316"/>
                    <a:pt x="1120" y="316"/>
                  </a:cubicBezTo>
                  <a:lnTo>
                    <a:pt x="1097" y="344"/>
                  </a:lnTo>
                  <a:close/>
                  <a:moveTo>
                    <a:pt x="847" y="149"/>
                  </a:moveTo>
                  <a:cubicBezTo>
                    <a:pt x="847" y="63"/>
                    <a:pt x="847" y="63"/>
                    <a:pt x="847" y="63"/>
                  </a:cubicBezTo>
                  <a:cubicBezTo>
                    <a:pt x="948" y="41"/>
                    <a:pt x="948" y="41"/>
                    <a:pt x="948" y="41"/>
                  </a:cubicBezTo>
                  <a:cubicBezTo>
                    <a:pt x="926" y="207"/>
                    <a:pt x="926" y="207"/>
                    <a:pt x="926" y="207"/>
                  </a:cubicBezTo>
                  <a:cubicBezTo>
                    <a:pt x="847" y="207"/>
                    <a:pt x="847" y="207"/>
                    <a:pt x="847" y="207"/>
                  </a:cubicBezTo>
                  <a:cubicBezTo>
                    <a:pt x="847" y="207"/>
                    <a:pt x="847" y="207"/>
                    <a:pt x="847" y="207"/>
                  </a:cubicBezTo>
                  <a:lnTo>
                    <a:pt x="847" y="149"/>
                  </a:lnTo>
                  <a:close/>
                  <a:moveTo>
                    <a:pt x="706" y="154"/>
                  </a:moveTo>
                  <a:cubicBezTo>
                    <a:pt x="706" y="194"/>
                    <a:pt x="706" y="194"/>
                    <a:pt x="706" y="194"/>
                  </a:cubicBezTo>
                  <a:cubicBezTo>
                    <a:pt x="706" y="210"/>
                    <a:pt x="706" y="210"/>
                    <a:pt x="706" y="210"/>
                  </a:cubicBezTo>
                  <a:cubicBezTo>
                    <a:pt x="706" y="210"/>
                    <a:pt x="706" y="210"/>
                    <a:pt x="706" y="210"/>
                  </a:cubicBezTo>
                  <a:cubicBezTo>
                    <a:pt x="706" y="210"/>
                    <a:pt x="706" y="210"/>
                    <a:pt x="706" y="210"/>
                  </a:cubicBezTo>
                  <a:cubicBezTo>
                    <a:pt x="705" y="210"/>
                    <a:pt x="705" y="210"/>
                    <a:pt x="705" y="210"/>
                  </a:cubicBezTo>
                  <a:cubicBezTo>
                    <a:pt x="683" y="211"/>
                    <a:pt x="683" y="211"/>
                    <a:pt x="683" y="211"/>
                  </a:cubicBezTo>
                  <a:cubicBezTo>
                    <a:pt x="595" y="214"/>
                    <a:pt x="595" y="214"/>
                    <a:pt x="595" y="214"/>
                  </a:cubicBezTo>
                  <a:cubicBezTo>
                    <a:pt x="595" y="198"/>
                    <a:pt x="595" y="198"/>
                    <a:pt x="595" y="198"/>
                  </a:cubicBezTo>
                  <a:cubicBezTo>
                    <a:pt x="595" y="158"/>
                    <a:pt x="595" y="158"/>
                    <a:pt x="595" y="158"/>
                  </a:cubicBezTo>
                  <a:cubicBezTo>
                    <a:pt x="595" y="120"/>
                    <a:pt x="595" y="120"/>
                    <a:pt x="595" y="120"/>
                  </a:cubicBezTo>
                  <a:cubicBezTo>
                    <a:pt x="706" y="95"/>
                    <a:pt x="706" y="95"/>
                    <a:pt x="706" y="95"/>
                  </a:cubicBezTo>
                  <a:lnTo>
                    <a:pt x="706" y="154"/>
                  </a:lnTo>
                  <a:close/>
                  <a:moveTo>
                    <a:pt x="524" y="217"/>
                  </a:moveTo>
                  <a:cubicBezTo>
                    <a:pt x="499" y="218"/>
                    <a:pt x="499" y="218"/>
                    <a:pt x="499" y="218"/>
                  </a:cubicBezTo>
                  <a:cubicBezTo>
                    <a:pt x="457" y="219"/>
                    <a:pt x="457" y="219"/>
                    <a:pt x="457" y="219"/>
                  </a:cubicBezTo>
                  <a:cubicBezTo>
                    <a:pt x="457" y="203"/>
                    <a:pt x="457" y="203"/>
                    <a:pt x="457" y="203"/>
                  </a:cubicBezTo>
                  <a:cubicBezTo>
                    <a:pt x="457" y="163"/>
                    <a:pt x="457" y="163"/>
                    <a:pt x="457" y="163"/>
                  </a:cubicBezTo>
                  <a:cubicBezTo>
                    <a:pt x="457" y="151"/>
                    <a:pt x="457" y="151"/>
                    <a:pt x="457" y="151"/>
                  </a:cubicBezTo>
                  <a:cubicBezTo>
                    <a:pt x="584" y="122"/>
                    <a:pt x="584" y="122"/>
                    <a:pt x="584" y="122"/>
                  </a:cubicBezTo>
                  <a:cubicBezTo>
                    <a:pt x="584" y="158"/>
                    <a:pt x="584" y="158"/>
                    <a:pt x="584" y="158"/>
                  </a:cubicBezTo>
                  <a:cubicBezTo>
                    <a:pt x="584" y="198"/>
                    <a:pt x="584" y="198"/>
                    <a:pt x="584" y="198"/>
                  </a:cubicBezTo>
                  <a:cubicBezTo>
                    <a:pt x="584" y="215"/>
                    <a:pt x="584" y="215"/>
                    <a:pt x="584" y="215"/>
                  </a:cubicBezTo>
                  <a:cubicBezTo>
                    <a:pt x="553" y="216"/>
                    <a:pt x="553" y="216"/>
                    <a:pt x="553" y="216"/>
                  </a:cubicBezTo>
                  <a:cubicBezTo>
                    <a:pt x="530" y="217"/>
                    <a:pt x="530" y="217"/>
                    <a:pt x="530" y="217"/>
                  </a:cubicBezTo>
                  <a:lnTo>
                    <a:pt x="524" y="217"/>
                  </a:lnTo>
                  <a:close/>
                  <a:moveTo>
                    <a:pt x="112" y="262"/>
                  </a:moveTo>
                  <a:cubicBezTo>
                    <a:pt x="78" y="261"/>
                    <a:pt x="78" y="261"/>
                    <a:pt x="78" y="261"/>
                  </a:cubicBezTo>
                  <a:cubicBezTo>
                    <a:pt x="65" y="250"/>
                    <a:pt x="65" y="250"/>
                    <a:pt x="65" y="250"/>
                  </a:cubicBezTo>
                  <a:cubicBezTo>
                    <a:pt x="124" y="248"/>
                    <a:pt x="124" y="248"/>
                    <a:pt x="124" y="248"/>
                  </a:cubicBezTo>
                  <a:lnTo>
                    <a:pt x="112" y="262"/>
                  </a:lnTo>
                  <a:close/>
                  <a:moveTo>
                    <a:pt x="95" y="232"/>
                  </a:moveTo>
                  <a:cubicBezTo>
                    <a:pt x="146" y="221"/>
                    <a:pt x="146" y="221"/>
                    <a:pt x="146" y="221"/>
                  </a:cubicBezTo>
                  <a:cubicBezTo>
                    <a:pt x="167" y="216"/>
                    <a:pt x="167" y="216"/>
                    <a:pt x="167" y="216"/>
                  </a:cubicBezTo>
                  <a:cubicBezTo>
                    <a:pt x="171" y="215"/>
                    <a:pt x="171" y="215"/>
                    <a:pt x="171" y="215"/>
                  </a:cubicBezTo>
                  <a:cubicBezTo>
                    <a:pt x="183" y="212"/>
                    <a:pt x="183" y="212"/>
                    <a:pt x="183" y="212"/>
                  </a:cubicBezTo>
                  <a:cubicBezTo>
                    <a:pt x="193" y="210"/>
                    <a:pt x="193" y="210"/>
                    <a:pt x="193" y="210"/>
                  </a:cubicBezTo>
                  <a:cubicBezTo>
                    <a:pt x="215" y="205"/>
                    <a:pt x="215" y="205"/>
                    <a:pt x="215" y="205"/>
                  </a:cubicBezTo>
                  <a:cubicBezTo>
                    <a:pt x="215" y="211"/>
                    <a:pt x="215" y="211"/>
                    <a:pt x="215" y="211"/>
                  </a:cubicBezTo>
                  <a:cubicBezTo>
                    <a:pt x="215" y="228"/>
                    <a:pt x="215" y="228"/>
                    <a:pt x="215" y="228"/>
                  </a:cubicBezTo>
                  <a:cubicBezTo>
                    <a:pt x="207" y="228"/>
                    <a:pt x="207" y="228"/>
                    <a:pt x="207" y="228"/>
                  </a:cubicBezTo>
                  <a:cubicBezTo>
                    <a:pt x="178" y="229"/>
                    <a:pt x="178" y="229"/>
                    <a:pt x="178" y="229"/>
                  </a:cubicBezTo>
                  <a:cubicBezTo>
                    <a:pt x="159" y="230"/>
                    <a:pt x="159" y="230"/>
                    <a:pt x="159" y="230"/>
                  </a:cubicBezTo>
                  <a:cubicBezTo>
                    <a:pt x="138" y="231"/>
                    <a:pt x="138" y="231"/>
                    <a:pt x="138" y="231"/>
                  </a:cubicBezTo>
                  <a:lnTo>
                    <a:pt x="95" y="232"/>
                  </a:lnTo>
                  <a:close/>
                  <a:moveTo>
                    <a:pt x="225" y="211"/>
                  </a:moveTo>
                  <a:cubicBezTo>
                    <a:pt x="225" y="203"/>
                    <a:pt x="225" y="203"/>
                    <a:pt x="225" y="203"/>
                  </a:cubicBezTo>
                  <a:cubicBezTo>
                    <a:pt x="320" y="182"/>
                    <a:pt x="320" y="182"/>
                    <a:pt x="320" y="182"/>
                  </a:cubicBezTo>
                  <a:cubicBezTo>
                    <a:pt x="320" y="207"/>
                    <a:pt x="320" y="207"/>
                    <a:pt x="320" y="207"/>
                  </a:cubicBezTo>
                  <a:cubicBezTo>
                    <a:pt x="320" y="219"/>
                    <a:pt x="320" y="219"/>
                    <a:pt x="320" y="219"/>
                  </a:cubicBezTo>
                  <a:cubicBezTo>
                    <a:pt x="320" y="224"/>
                    <a:pt x="320" y="224"/>
                    <a:pt x="320" y="224"/>
                  </a:cubicBezTo>
                  <a:cubicBezTo>
                    <a:pt x="316" y="224"/>
                    <a:pt x="316" y="224"/>
                    <a:pt x="316" y="224"/>
                  </a:cubicBezTo>
                  <a:cubicBezTo>
                    <a:pt x="225" y="228"/>
                    <a:pt x="225" y="228"/>
                    <a:pt x="225" y="228"/>
                  </a:cubicBezTo>
                  <a:lnTo>
                    <a:pt x="225" y="211"/>
                  </a:lnTo>
                  <a:close/>
                  <a:moveTo>
                    <a:pt x="331" y="207"/>
                  </a:moveTo>
                  <a:cubicBezTo>
                    <a:pt x="331" y="207"/>
                    <a:pt x="331" y="207"/>
                    <a:pt x="331" y="207"/>
                  </a:cubicBezTo>
                  <a:cubicBezTo>
                    <a:pt x="331" y="179"/>
                    <a:pt x="331" y="179"/>
                    <a:pt x="331" y="179"/>
                  </a:cubicBezTo>
                  <a:cubicBezTo>
                    <a:pt x="395" y="165"/>
                    <a:pt x="395" y="165"/>
                    <a:pt x="395" y="165"/>
                  </a:cubicBezTo>
                  <a:cubicBezTo>
                    <a:pt x="447" y="153"/>
                    <a:pt x="447" y="153"/>
                    <a:pt x="447" y="153"/>
                  </a:cubicBezTo>
                  <a:cubicBezTo>
                    <a:pt x="447" y="163"/>
                    <a:pt x="447" y="163"/>
                    <a:pt x="447" y="163"/>
                  </a:cubicBezTo>
                  <a:cubicBezTo>
                    <a:pt x="447" y="203"/>
                    <a:pt x="447" y="203"/>
                    <a:pt x="447" y="203"/>
                  </a:cubicBezTo>
                  <a:cubicBezTo>
                    <a:pt x="447" y="220"/>
                    <a:pt x="447" y="220"/>
                    <a:pt x="447" y="220"/>
                  </a:cubicBezTo>
                  <a:cubicBezTo>
                    <a:pt x="380" y="222"/>
                    <a:pt x="380" y="222"/>
                    <a:pt x="380" y="222"/>
                  </a:cubicBezTo>
                  <a:cubicBezTo>
                    <a:pt x="351" y="223"/>
                    <a:pt x="351" y="223"/>
                    <a:pt x="351" y="223"/>
                  </a:cubicBezTo>
                  <a:cubicBezTo>
                    <a:pt x="347" y="223"/>
                    <a:pt x="347" y="223"/>
                    <a:pt x="347" y="223"/>
                  </a:cubicBezTo>
                  <a:cubicBezTo>
                    <a:pt x="331" y="224"/>
                    <a:pt x="331" y="224"/>
                    <a:pt x="331" y="224"/>
                  </a:cubicBezTo>
                  <a:lnTo>
                    <a:pt x="331" y="207"/>
                  </a:lnTo>
                  <a:close/>
                  <a:moveTo>
                    <a:pt x="16" y="259"/>
                  </a:moveTo>
                  <a:cubicBezTo>
                    <a:pt x="16" y="252"/>
                    <a:pt x="16" y="252"/>
                    <a:pt x="16" y="252"/>
                  </a:cubicBezTo>
                  <a:cubicBezTo>
                    <a:pt x="46" y="251"/>
                    <a:pt x="46" y="251"/>
                    <a:pt x="46" y="251"/>
                  </a:cubicBezTo>
                  <a:cubicBezTo>
                    <a:pt x="57" y="260"/>
                    <a:pt x="57" y="260"/>
                    <a:pt x="57" y="260"/>
                  </a:cubicBezTo>
                  <a:lnTo>
                    <a:pt x="16" y="259"/>
                  </a:lnTo>
                  <a:close/>
                  <a:moveTo>
                    <a:pt x="131" y="263"/>
                  </a:moveTo>
                  <a:cubicBezTo>
                    <a:pt x="144" y="247"/>
                    <a:pt x="144" y="247"/>
                    <a:pt x="144" y="247"/>
                  </a:cubicBezTo>
                  <a:cubicBezTo>
                    <a:pt x="192" y="245"/>
                    <a:pt x="192" y="245"/>
                    <a:pt x="192" y="245"/>
                  </a:cubicBezTo>
                  <a:cubicBezTo>
                    <a:pt x="208" y="266"/>
                    <a:pt x="208" y="266"/>
                    <a:pt x="208" y="266"/>
                  </a:cubicBezTo>
                  <a:lnTo>
                    <a:pt x="131" y="263"/>
                  </a:lnTo>
                  <a:close/>
                  <a:moveTo>
                    <a:pt x="239" y="267"/>
                  </a:moveTo>
                  <a:cubicBezTo>
                    <a:pt x="221" y="244"/>
                    <a:pt x="221" y="244"/>
                    <a:pt x="221" y="244"/>
                  </a:cubicBezTo>
                  <a:cubicBezTo>
                    <a:pt x="302" y="242"/>
                    <a:pt x="302" y="242"/>
                    <a:pt x="302" y="242"/>
                  </a:cubicBezTo>
                  <a:cubicBezTo>
                    <a:pt x="280" y="268"/>
                    <a:pt x="280" y="268"/>
                    <a:pt x="280" y="268"/>
                  </a:cubicBezTo>
                  <a:lnTo>
                    <a:pt x="239" y="267"/>
                  </a:lnTo>
                  <a:close/>
                  <a:moveTo>
                    <a:pt x="309" y="269"/>
                  </a:moveTo>
                  <a:cubicBezTo>
                    <a:pt x="333" y="240"/>
                    <a:pt x="333" y="240"/>
                    <a:pt x="333" y="240"/>
                  </a:cubicBezTo>
                  <a:cubicBezTo>
                    <a:pt x="365" y="239"/>
                    <a:pt x="365" y="239"/>
                    <a:pt x="365" y="239"/>
                  </a:cubicBezTo>
                  <a:cubicBezTo>
                    <a:pt x="392" y="272"/>
                    <a:pt x="392" y="272"/>
                    <a:pt x="392" y="272"/>
                  </a:cubicBezTo>
                  <a:lnTo>
                    <a:pt x="309" y="269"/>
                  </a:lnTo>
                  <a:close/>
                  <a:moveTo>
                    <a:pt x="423" y="273"/>
                  </a:moveTo>
                  <a:cubicBezTo>
                    <a:pt x="394" y="238"/>
                    <a:pt x="394" y="238"/>
                    <a:pt x="394" y="238"/>
                  </a:cubicBezTo>
                  <a:cubicBezTo>
                    <a:pt x="485" y="235"/>
                    <a:pt x="485" y="235"/>
                    <a:pt x="485" y="235"/>
                  </a:cubicBezTo>
                  <a:cubicBezTo>
                    <a:pt x="453" y="274"/>
                    <a:pt x="453" y="274"/>
                    <a:pt x="453" y="274"/>
                  </a:cubicBezTo>
                  <a:lnTo>
                    <a:pt x="423" y="273"/>
                  </a:lnTo>
                  <a:close/>
                  <a:moveTo>
                    <a:pt x="482" y="275"/>
                  </a:moveTo>
                  <a:cubicBezTo>
                    <a:pt x="516" y="234"/>
                    <a:pt x="516" y="234"/>
                    <a:pt x="516" y="234"/>
                  </a:cubicBezTo>
                  <a:cubicBezTo>
                    <a:pt x="538" y="233"/>
                    <a:pt x="538" y="233"/>
                    <a:pt x="538" y="233"/>
                  </a:cubicBezTo>
                  <a:cubicBezTo>
                    <a:pt x="575" y="279"/>
                    <a:pt x="575" y="279"/>
                    <a:pt x="575" y="279"/>
                  </a:cubicBezTo>
                  <a:lnTo>
                    <a:pt x="482" y="275"/>
                  </a:lnTo>
                  <a:close/>
                  <a:moveTo>
                    <a:pt x="606" y="280"/>
                  </a:moveTo>
                  <a:cubicBezTo>
                    <a:pt x="567" y="232"/>
                    <a:pt x="567" y="232"/>
                    <a:pt x="567" y="232"/>
                  </a:cubicBezTo>
                  <a:cubicBezTo>
                    <a:pt x="669" y="228"/>
                    <a:pt x="669" y="228"/>
                    <a:pt x="669" y="228"/>
                  </a:cubicBezTo>
                  <a:cubicBezTo>
                    <a:pt x="626" y="281"/>
                    <a:pt x="626" y="281"/>
                    <a:pt x="626" y="281"/>
                  </a:cubicBezTo>
                  <a:lnTo>
                    <a:pt x="606" y="280"/>
                  </a:lnTo>
                  <a:close/>
                  <a:moveTo>
                    <a:pt x="655" y="282"/>
                  </a:moveTo>
                  <a:cubicBezTo>
                    <a:pt x="700" y="227"/>
                    <a:pt x="700" y="227"/>
                    <a:pt x="700" y="227"/>
                  </a:cubicBezTo>
                  <a:cubicBezTo>
                    <a:pt x="710" y="227"/>
                    <a:pt x="710" y="227"/>
                    <a:pt x="710" y="227"/>
                  </a:cubicBezTo>
                  <a:cubicBezTo>
                    <a:pt x="758" y="285"/>
                    <a:pt x="758" y="285"/>
                    <a:pt x="758" y="285"/>
                  </a:cubicBezTo>
                  <a:lnTo>
                    <a:pt x="655" y="282"/>
                  </a:lnTo>
                  <a:close/>
                  <a:moveTo>
                    <a:pt x="740" y="226"/>
                  </a:moveTo>
                  <a:cubicBezTo>
                    <a:pt x="773" y="225"/>
                    <a:pt x="773" y="225"/>
                    <a:pt x="773" y="225"/>
                  </a:cubicBezTo>
                  <a:cubicBezTo>
                    <a:pt x="773" y="267"/>
                    <a:pt x="773" y="267"/>
                    <a:pt x="773" y="267"/>
                  </a:cubicBezTo>
                  <a:lnTo>
                    <a:pt x="740" y="226"/>
                  </a:lnTo>
                  <a:close/>
                  <a:moveTo>
                    <a:pt x="790" y="207"/>
                  </a:moveTo>
                  <a:cubicBezTo>
                    <a:pt x="786" y="207"/>
                    <a:pt x="786" y="207"/>
                    <a:pt x="786" y="207"/>
                  </a:cubicBezTo>
                  <a:cubicBezTo>
                    <a:pt x="786" y="208"/>
                    <a:pt x="786" y="208"/>
                    <a:pt x="786" y="208"/>
                  </a:cubicBezTo>
                  <a:cubicBezTo>
                    <a:pt x="726" y="210"/>
                    <a:pt x="726" y="210"/>
                    <a:pt x="726" y="210"/>
                  </a:cubicBezTo>
                  <a:cubicBezTo>
                    <a:pt x="716" y="210"/>
                    <a:pt x="716" y="210"/>
                    <a:pt x="716" y="210"/>
                  </a:cubicBezTo>
                  <a:cubicBezTo>
                    <a:pt x="716" y="202"/>
                    <a:pt x="716" y="202"/>
                    <a:pt x="716" y="202"/>
                  </a:cubicBezTo>
                  <a:cubicBezTo>
                    <a:pt x="716" y="193"/>
                    <a:pt x="716" y="193"/>
                    <a:pt x="716" y="193"/>
                  </a:cubicBezTo>
                  <a:cubicBezTo>
                    <a:pt x="716" y="153"/>
                    <a:pt x="716" y="153"/>
                    <a:pt x="716" y="153"/>
                  </a:cubicBezTo>
                  <a:cubicBezTo>
                    <a:pt x="716" y="93"/>
                    <a:pt x="716" y="93"/>
                    <a:pt x="716" y="93"/>
                  </a:cubicBezTo>
                  <a:cubicBezTo>
                    <a:pt x="836" y="66"/>
                    <a:pt x="836" y="66"/>
                    <a:pt x="836" y="66"/>
                  </a:cubicBezTo>
                  <a:cubicBezTo>
                    <a:pt x="836" y="149"/>
                    <a:pt x="836" y="149"/>
                    <a:pt x="836" y="149"/>
                  </a:cubicBezTo>
                  <a:cubicBezTo>
                    <a:pt x="836" y="207"/>
                    <a:pt x="836" y="207"/>
                    <a:pt x="836" y="207"/>
                  </a:cubicBezTo>
                  <a:cubicBezTo>
                    <a:pt x="807" y="207"/>
                    <a:pt x="807" y="207"/>
                    <a:pt x="807" y="207"/>
                  </a:cubicBezTo>
                  <a:lnTo>
                    <a:pt x="790" y="207"/>
                  </a:lnTo>
                  <a:close/>
                  <a:moveTo>
                    <a:pt x="847" y="320"/>
                  </a:moveTo>
                  <a:cubicBezTo>
                    <a:pt x="848" y="319"/>
                    <a:pt x="848" y="319"/>
                    <a:pt x="848" y="319"/>
                  </a:cubicBezTo>
                  <a:cubicBezTo>
                    <a:pt x="867" y="319"/>
                    <a:pt x="867" y="319"/>
                    <a:pt x="867" y="319"/>
                  </a:cubicBezTo>
                  <a:cubicBezTo>
                    <a:pt x="867" y="357"/>
                    <a:pt x="867" y="357"/>
                    <a:pt x="867" y="357"/>
                  </a:cubicBezTo>
                  <a:cubicBezTo>
                    <a:pt x="847" y="357"/>
                    <a:pt x="847" y="357"/>
                    <a:pt x="847" y="357"/>
                  </a:cubicBezTo>
                  <a:cubicBezTo>
                    <a:pt x="837" y="357"/>
                    <a:pt x="837" y="357"/>
                    <a:pt x="837" y="357"/>
                  </a:cubicBezTo>
                  <a:cubicBezTo>
                    <a:pt x="828" y="343"/>
                    <a:pt x="828" y="343"/>
                    <a:pt x="828" y="343"/>
                  </a:cubicBezTo>
                  <a:lnTo>
                    <a:pt x="847" y="320"/>
                  </a:lnTo>
                  <a:close/>
                  <a:moveTo>
                    <a:pt x="867" y="394"/>
                  </a:moveTo>
                  <a:cubicBezTo>
                    <a:pt x="862" y="394"/>
                    <a:pt x="862" y="394"/>
                    <a:pt x="862" y="394"/>
                  </a:cubicBezTo>
                  <a:cubicBezTo>
                    <a:pt x="847" y="372"/>
                    <a:pt x="847" y="372"/>
                    <a:pt x="847" y="372"/>
                  </a:cubicBezTo>
                  <a:cubicBezTo>
                    <a:pt x="867" y="372"/>
                    <a:pt x="867" y="372"/>
                    <a:pt x="867" y="372"/>
                  </a:cubicBezTo>
                  <a:lnTo>
                    <a:pt x="867" y="394"/>
                  </a:lnTo>
                  <a:close/>
                  <a:moveTo>
                    <a:pt x="1069" y="346"/>
                  </a:moveTo>
                  <a:cubicBezTo>
                    <a:pt x="1069" y="320"/>
                    <a:pt x="1069" y="320"/>
                    <a:pt x="1069" y="320"/>
                  </a:cubicBezTo>
                  <a:cubicBezTo>
                    <a:pt x="1090" y="346"/>
                    <a:pt x="1090" y="346"/>
                    <a:pt x="1090" y="346"/>
                  </a:cubicBezTo>
                  <a:lnTo>
                    <a:pt x="1069" y="346"/>
                  </a:lnTo>
                  <a:close/>
                  <a:moveTo>
                    <a:pt x="1104" y="346"/>
                  </a:moveTo>
                  <a:cubicBezTo>
                    <a:pt x="1128" y="316"/>
                    <a:pt x="1128" y="316"/>
                    <a:pt x="1128" y="316"/>
                  </a:cubicBezTo>
                  <a:cubicBezTo>
                    <a:pt x="1132" y="316"/>
                    <a:pt x="1132" y="316"/>
                    <a:pt x="1132" y="316"/>
                  </a:cubicBezTo>
                  <a:cubicBezTo>
                    <a:pt x="1156" y="346"/>
                    <a:pt x="1156" y="346"/>
                    <a:pt x="1156" y="346"/>
                  </a:cubicBezTo>
                  <a:lnTo>
                    <a:pt x="1104" y="346"/>
                  </a:lnTo>
                  <a:close/>
                  <a:moveTo>
                    <a:pt x="1170" y="346"/>
                  </a:moveTo>
                  <a:cubicBezTo>
                    <a:pt x="1194" y="316"/>
                    <a:pt x="1194" y="316"/>
                    <a:pt x="1194" y="316"/>
                  </a:cubicBezTo>
                  <a:cubicBezTo>
                    <a:pt x="1199" y="316"/>
                    <a:pt x="1199" y="316"/>
                    <a:pt x="1199" y="316"/>
                  </a:cubicBezTo>
                  <a:cubicBezTo>
                    <a:pt x="1223" y="346"/>
                    <a:pt x="1223" y="346"/>
                    <a:pt x="1223" y="346"/>
                  </a:cubicBezTo>
                  <a:lnTo>
                    <a:pt x="1170" y="346"/>
                  </a:lnTo>
                  <a:close/>
                  <a:moveTo>
                    <a:pt x="1236" y="346"/>
                  </a:moveTo>
                  <a:cubicBezTo>
                    <a:pt x="1261" y="316"/>
                    <a:pt x="1261" y="316"/>
                    <a:pt x="1261" y="316"/>
                  </a:cubicBezTo>
                  <a:cubicBezTo>
                    <a:pt x="1265" y="316"/>
                    <a:pt x="1265" y="316"/>
                    <a:pt x="1265" y="316"/>
                  </a:cubicBezTo>
                  <a:cubicBezTo>
                    <a:pt x="1278" y="332"/>
                    <a:pt x="1278" y="332"/>
                    <a:pt x="1278" y="332"/>
                  </a:cubicBezTo>
                  <a:cubicBezTo>
                    <a:pt x="1278" y="339"/>
                    <a:pt x="1278" y="339"/>
                    <a:pt x="1278" y="339"/>
                  </a:cubicBezTo>
                  <a:cubicBezTo>
                    <a:pt x="1278" y="341"/>
                    <a:pt x="1279" y="344"/>
                    <a:pt x="1280" y="346"/>
                  </a:cubicBezTo>
                  <a:lnTo>
                    <a:pt x="1236" y="346"/>
                  </a:lnTo>
                  <a:close/>
                  <a:moveTo>
                    <a:pt x="1375" y="373"/>
                  </a:moveTo>
                  <a:cubicBezTo>
                    <a:pt x="1327" y="373"/>
                    <a:pt x="1327" y="373"/>
                    <a:pt x="1327" y="373"/>
                  </a:cubicBezTo>
                  <a:cubicBezTo>
                    <a:pt x="1327" y="359"/>
                    <a:pt x="1327" y="359"/>
                    <a:pt x="1327" y="359"/>
                  </a:cubicBezTo>
                  <a:cubicBezTo>
                    <a:pt x="1375" y="359"/>
                    <a:pt x="1375" y="359"/>
                    <a:pt x="1375" y="359"/>
                  </a:cubicBezTo>
                  <a:lnTo>
                    <a:pt x="1375" y="37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4" name="Freeform 112">
              <a:extLst>
                <a:ext uri="{FF2B5EF4-FFF2-40B4-BE49-F238E27FC236}">
                  <a16:creationId xmlns:a16="http://schemas.microsoft.com/office/drawing/2014/main" id="{5721772F-75B8-4FA7-9FB7-BA7B8E22F3B8}"/>
                </a:ext>
              </a:extLst>
            </p:cNvPr>
            <p:cNvSpPr>
              <a:spLocks/>
            </p:cNvSpPr>
            <p:nvPr/>
          </p:nvSpPr>
          <p:spPr bwMode="auto">
            <a:xfrm>
              <a:off x="5238590" y="3621352"/>
              <a:ext cx="567435" cy="84923"/>
            </a:xfrm>
            <a:custGeom>
              <a:avLst/>
              <a:gdLst/>
              <a:ahLst/>
              <a:cxnLst>
                <a:cxn ang="0">
                  <a:pos x="290" y="44"/>
                </a:cxn>
                <a:cxn ang="0">
                  <a:pos x="292" y="39"/>
                </a:cxn>
                <a:cxn ang="0">
                  <a:pos x="253" y="5"/>
                </a:cxn>
                <a:cxn ang="0">
                  <a:pos x="240" y="0"/>
                </a:cxn>
                <a:cxn ang="0">
                  <a:pos x="54" y="0"/>
                </a:cxn>
                <a:cxn ang="0">
                  <a:pos x="40" y="5"/>
                </a:cxn>
                <a:cxn ang="0">
                  <a:pos x="2" y="39"/>
                </a:cxn>
                <a:cxn ang="0">
                  <a:pos x="4" y="44"/>
                </a:cxn>
                <a:cxn ang="0">
                  <a:pos x="290" y="44"/>
                </a:cxn>
              </a:cxnLst>
              <a:rect l="0" t="0" r="r" b="b"/>
              <a:pathLst>
                <a:path w="294" h="44">
                  <a:moveTo>
                    <a:pt x="290" y="44"/>
                  </a:moveTo>
                  <a:cubicBezTo>
                    <a:pt x="292" y="44"/>
                    <a:pt x="294" y="41"/>
                    <a:pt x="292" y="39"/>
                  </a:cubicBezTo>
                  <a:cubicBezTo>
                    <a:pt x="253" y="5"/>
                    <a:pt x="253" y="5"/>
                    <a:pt x="253" y="5"/>
                  </a:cubicBezTo>
                  <a:cubicBezTo>
                    <a:pt x="250" y="2"/>
                    <a:pt x="245" y="0"/>
                    <a:pt x="240" y="0"/>
                  </a:cubicBezTo>
                  <a:cubicBezTo>
                    <a:pt x="54" y="0"/>
                    <a:pt x="54" y="0"/>
                    <a:pt x="54" y="0"/>
                  </a:cubicBezTo>
                  <a:cubicBezTo>
                    <a:pt x="49" y="0"/>
                    <a:pt x="44" y="2"/>
                    <a:pt x="40" y="5"/>
                  </a:cubicBezTo>
                  <a:cubicBezTo>
                    <a:pt x="2" y="39"/>
                    <a:pt x="2" y="39"/>
                    <a:pt x="2" y="39"/>
                  </a:cubicBezTo>
                  <a:cubicBezTo>
                    <a:pt x="0" y="41"/>
                    <a:pt x="1" y="44"/>
                    <a:pt x="4" y="44"/>
                  </a:cubicBezTo>
                  <a:lnTo>
                    <a:pt x="290"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5" name="Freeform 113">
              <a:extLst>
                <a:ext uri="{FF2B5EF4-FFF2-40B4-BE49-F238E27FC236}">
                  <a16:creationId xmlns:a16="http://schemas.microsoft.com/office/drawing/2014/main" id="{ADD2D033-F864-46BC-8FA3-10196082ACBD}"/>
                </a:ext>
              </a:extLst>
            </p:cNvPr>
            <p:cNvSpPr>
              <a:spLocks/>
            </p:cNvSpPr>
            <p:nvPr/>
          </p:nvSpPr>
          <p:spPr bwMode="auto">
            <a:xfrm>
              <a:off x="5192269" y="3729435"/>
              <a:ext cx="646568" cy="38601"/>
            </a:xfrm>
            <a:custGeom>
              <a:avLst/>
              <a:gdLst/>
              <a:ahLst/>
              <a:cxnLst>
                <a:cxn ang="0">
                  <a:pos x="335" y="16"/>
                </a:cxn>
                <a:cxn ang="0">
                  <a:pos x="335" y="4"/>
                </a:cxn>
                <a:cxn ang="0">
                  <a:pos x="331" y="0"/>
                </a:cxn>
                <a:cxn ang="0">
                  <a:pos x="4" y="0"/>
                </a:cxn>
                <a:cxn ang="0">
                  <a:pos x="0" y="4"/>
                </a:cxn>
                <a:cxn ang="0">
                  <a:pos x="0" y="16"/>
                </a:cxn>
                <a:cxn ang="0">
                  <a:pos x="4" y="20"/>
                </a:cxn>
                <a:cxn ang="0">
                  <a:pos x="331" y="20"/>
                </a:cxn>
                <a:cxn ang="0">
                  <a:pos x="335" y="16"/>
                </a:cxn>
              </a:cxnLst>
              <a:rect l="0" t="0" r="r" b="b"/>
              <a:pathLst>
                <a:path w="335" h="20">
                  <a:moveTo>
                    <a:pt x="335" y="16"/>
                  </a:moveTo>
                  <a:cubicBezTo>
                    <a:pt x="335" y="4"/>
                    <a:pt x="335" y="4"/>
                    <a:pt x="335" y="4"/>
                  </a:cubicBezTo>
                  <a:cubicBezTo>
                    <a:pt x="335" y="1"/>
                    <a:pt x="333" y="0"/>
                    <a:pt x="331" y="0"/>
                  </a:cubicBezTo>
                  <a:cubicBezTo>
                    <a:pt x="4" y="0"/>
                    <a:pt x="4" y="0"/>
                    <a:pt x="4" y="0"/>
                  </a:cubicBezTo>
                  <a:cubicBezTo>
                    <a:pt x="2" y="0"/>
                    <a:pt x="0" y="1"/>
                    <a:pt x="0" y="4"/>
                  </a:cubicBezTo>
                  <a:cubicBezTo>
                    <a:pt x="0" y="16"/>
                    <a:pt x="0" y="16"/>
                    <a:pt x="0" y="16"/>
                  </a:cubicBezTo>
                  <a:cubicBezTo>
                    <a:pt x="0" y="19"/>
                    <a:pt x="2" y="20"/>
                    <a:pt x="4" y="20"/>
                  </a:cubicBezTo>
                  <a:cubicBezTo>
                    <a:pt x="331" y="20"/>
                    <a:pt x="331" y="20"/>
                    <a:pt x="331" y="20"/>
                  </a:cubicBezTo>
                  <a:cubicBezTo>
                    <a:pt x="333" y="20"/>
                    <a:pt x="335" y="19"/>
                    <a:pt x="335"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6" name="Freeform 114">
              <a:extLst>
                <a:ext uri="{FF2B5EF4-FFF2-40B4-BE49-F238E27FC236}">
                  <a16:creationId xmlns:a16="http://schemas.microsoft.com/office/drawing/2014/main" id="{EE417DDE-FFFF-431F-9D75-6991CD85AF14}"/>
                </a:ext>
              </a:extLst>
            </p:cNvPr>
            <p:cNvSpPr>
              <a:spLocks/>
            </p:cNvSpPr>
            <p:nvPr/>
          </p:nvSpPr>
          <p:spPr bwMode="auto">
            <a:xfrm>
              <a:off x="3765960" y="2058010"/>
              <a:ext cx="54042" cy="54042"/>
            </a:xfrm>
            <a:custGeom>
              <a:avLst/>
              <a:gdLst/>
              <a:ahLst/>
              <a:cxnLst>
                <a:cxn ang="0">
                  <a:pos x="21" y="2"/>
                </a:cxn>
                <a:cxn ang="0">
                  <a:pos x="14" y="0"/>
                </a:cxn>
                <a:cxn ang="0">
                  <a:pos x="0" y="14"/>
                </a:cxn>
                <a:cxn ang="0">
                  <a:pos x="14" y="28"/>
                </a:cxn>
                <a:cxn ang="0">
                  <a:pos x="28" y="14"/>
                </a:cxn>
                <a:cxn ang="0">
                  <a:pos x="27" y="10"/>
                </a:cxn>
                <a:cxn ang="0">
                  <a:pos x="21" y="2"/>
                </a:cxn>
              </a:cxnLst>
              <a:rect l="0" t="0" r="r" b="b"/>
              <a:pathLst>
                <a:path w="28" h="28">
                  <a:moveTo>
                    <a:pt x="21" y="2"/>
                  </a:moveTo>
                  <a:cubicBezTo>
                    <a:pt x="19" y="0"/>
                    <a:pt x="16" y="0"/>
                    <a:pt x="14" y="0"/>
                  </a:cubicBezTo>
                  <a:cubicBezTo>
                    <a:pt x="6" y="0"/>
                    <a:pt x="0" y="6"/>
                    <a:pt x="0" y="14"/>
                  </a:cubicBezTo>
                  <a:cubicBezTo>
                    <a:pt x="0" y="22"/>
                    <a:pt x="6" y="28"/>
                    <a:pt x="14" y="28"/>
                  </a:cubicBezTo>
                  <a:cubicBezTo>
                    <a:pt x="22" y="28"/>
                    <a:pt x="28" y="22"/>
                    <a:pt x="28" y="14"/>
                  </a:cubicBezTo>
                  <a:cubicBezTo>
                    <a:pt x="28" y="13"/>
                    <a:pt x="28" y="11"/>
                    <a:pt x="27" y="10"/>
                  </a:cubicBezTo>
                  <a:cubicBezTo>
                    <a:pt x="26" y="7"/>
                    <a:pt x="24" y="4"/>
                    <a:pt x="2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7" name="Freeform 115">
              <a:extLst>
                <a:ext uri="{FF2B5EF4-FFF2-40B4-BE49-F238E27FC236}">
                  <a16:creationId xmlns:a16="http://schemas.microsoft.com/office/drawing/2014/main" id="{69E910B4-0D58-40C7-BDF2-207EDEED5E3C}"/>
                </a:ext>
              </a:extLst>
            </p:cNvPr>
            <p:cNvSpPr>
              <a:spLocks/>
            </p:cNvSpPr>
            <p:nvPr/>
          </p:nvSpPr>
          <p:spPr bwMode="auto">
            <a:xfrm>
              <a:off x="3958965" y="2058010"/>
              <a:ext cx="55972" cy="54042"/>
            </a:xfrm>
            <a:custGeom>
              <a:avLst/>
              <a:gdLst/>
              <a:ahLst/>
              <a:cxnLst>
                <a:cxn ang="0">
                  <a:pos x="21" y="1"/>
                </a:cxn>
                <a:cxn ang="0">
                  <a:pos x="14" y="0"/>
                </a:cxn>
                <a:cxn ang="0">
                  <a:pos x="9" y="1"/>
                </a:cxn>
                <a:cxn ang="0">
                  <a:pos x="0" y="14"/>
                </a:cxn>
                <a:cxn ang="0">
                  <a:pos x="14" y="28"/>
                </a:cxn>
                <a:cxn ang="0">
                  <a:pos x="29" y="14"/>
                </a:cxn>
                <a:cxn ang="0">
                  <a:pos x="21" y="1"/>
                </a:cxn>
              </a:cxnLst>
              <a:rect l="0" t="0" r="r" b="b"/>
              <a:pathLst>
                <a:path w="29" h="28">
                  <a:moveTo>
                    <a:pt x="21" y="1"/>
                  </a:moveTo>
                  <a:cubicBezTo>
                    <a:pt x="19" y="0"/>
                    <a:pt x="17" y="0"/>
                    <a:pt x="14" y="0"/>
                  </a:cubicBezTo>
                  <a:cubicBezTo>
                    <a:pt x="12" y="0"/>
                    <a:pt x="11" y="0"/>
                    <a:pt x="9" y="1"/>
                  </a:cubicBezTo>
                  <a:cubicBezTo>
                    <a:pt x="4" y="3"/>
                    <a:pt x="0" y="8"/>
                    <a:pt x="0" y="14"/>
                  </a:cubicBezTo>
                  <a:cubicBezTo>
                    <a:pt x="0" y="22"/>
                    <a:pt x="7" y="28"/>
                    <a:pt x="14" y="28"/>
                  </a:cubicBezTo>
                  <a:cubicBezTo>
                    <a:pt x="22" y="28"/>
                    <a:pt x="29" y="22"/>
                    <a:pt x="29" y="14"/>
                  </a:cubicBezTo>
                  <a:cubicBezTo>
                    <a:pt x="29" y="8"/>
                    <a:pt x="25" y="4"/>
                    <a:pt x="2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8" name="Freeform 116">
              <a:extLst>
                <a:ext uri="{FF2B5EF4-FFF2-40B4-BE49-F238E27FC236}">
                  <a16:creationId xmlns:a16="http://schemas.microsoft.com/office/drawing/2014/main" id="{6BB3D3C5-F683-48C8-8736-D62BCDE2DABB}"/>
                </a:ext>
              </a:extLst>
            </p:cNvPr>
            <p:cNvSpPr>
              <a:spLocks/>
            </p:cNvSpPr>
            <p:nvPr/>
          </p:nvSpPr>
          <p:spPr bwMode="auto">
            <a:xfrm>
              <a:off x="3854742" y="2152583"/>
              <a:ext cx="69482" cy="110012"/>
            </a:xfrm>
            <a:custGeom>
              <a:avLst/>
              <a:gdLst/>
              <a:ahLst/>
              <a:cxnLst>
                <a:cxn ang="0">
                  <a:pos x="9" y="4"/>
                </a:cxn>
                <a:cxn ang="0">
                  <a:pos x="9" y="3"/>
                </a:cxn>
                <a:cxn ang="0">
                  <a:pos x="9" y="0"/>
                </a:cxn>
                <a:cxn ang="0">
                  <a:pos x="0" y="9"/>
                </a:cxn>
                <a:cxn ang="0">
                  <a:pos x="0" y="45"/>
                </a:cxn>
                <a:cxn ang="0">
                  <a:pos x="11" y="54"/>
                </a:cxn>
                <a:cxn ang="0">
                  <a:pos x="24" y="54"/>
                </a:cxn>
                <a:cxn ang="0">
                  <a:pos x="24" y="57"/>
                </a:cxn>
                <a:cxn ang="0">
                  <a:pos x="24" y="54"/>
                </a:cxn>
                <a:cxn ang="0">
                  <a:pos x="36" y="45"/>
                </a:cxn>
                <a:cxn ang="0">
                  <a:pos x="36" y="9"/>
                </a:cxn>
                <a:cxn ang="0">
                  <a:pos x="27" y="0"/>
                </a:cxn>
                <a:cxn ang="0">
                  <a:pos x="27" y="3"/>
                </a:cxn>
                <a:cxn ang="0">
                  <a:pos x="27" y="4"/>
                </a:cxn>
                <a:cxn ang="0">
                  <a:pos x="27" y="5"/>
                </a:cxn>
                <a:cxn ang="0">
                  <a:pos x="27" y="14"/>
                </a:cxn>
                <a:cxn ang="0">
                  <a:pos x="27" y="16"/>
                </a:cxn>
                <a:cxn ang="0">
                  <a:pos x="27" y="38"/>
                </a:cxn>
                <a:cxn ang="0">
                  <a:pos x="21" y="45"/>
                </a:cxn>
                <a:cxn ang="0">
                  <a:pos x="15" y="45"/>
                </a:cxn>
                <a:cxn ang="0">
                  <a:pos x="8" y="38"/>
                </a:cxn>
                <a:cxn ang="0">
                  <a:pos x="9" y="16"/>
                </a:cxn>
                <a:cxn ang="0">
                  <a:pos x="9" y="15"/>
                </a:cxn>
                <a:cxn ang="0">
                  <a:pos x="9" y="6"/>
                </a:cxn>
                <a:cxn ang="0">
                  <a:pos x="9" y="4"/>
                </a:cxn>
              </a:cxnLst>
              <a:rect l="0" t="0" r="r" b="b"/>
              <a:pathLst>
                <a:path w="36" h="57">
                  <a:moveTo>
                    <a:pt x="9" y="4"/>
                  </a:moveTo>
                  <a:cubicBezTo>
                    <a:pt x="9" y="3"/>
                    <a:pt x="9" y="3"/>
                    <a:pt x="9" y="3"/>
                  </a:cubicBezTo>
                  <a:cubicBezTo>
                    <a:pt x="9" y="0"/>
                    <a:pt x="9" y="0"/>
                    <a:pt x="9" y="0"/>
                  </a:cubicBezTo>
                  <a:cubicBezTo>
                    <a:pt x="4" y="1"/>
                    <a:pt x="0" y="5"/>
                    <a:pt x="0" y="9"/>
                  </a:cubicBezTo>
                  <a:cubicBezTo>
                    <a:pt x="0" y="45"/>
                    <a:pt x="0" y="45"/>
                    <a:pt x="0" y="45"/>
                  </a:cubicBezTo>
                  <a:cubicBezTo>
                    <a:pt x="0" y="50"/>
                    <a:pt x="5" y="54"/>
                    <a:pt x="11" y="54"/>
                  </a:cubicBezTo>
                  <a:cubicBezTo>
                    <a:pt x="24" y="54"/>
                    <a:pt x="24" y="54"/>
                    <a:pt x="24" y="54"/>
                  </a:cubicBezTo>
                  <a:cubicBezTo>
                    <a:pt x="24" y="57"/>
                    <a:pt x="24" y="57"/>
                    <a:pt x="24" y="57"/>
                  </a:cubicBezTo>
                  <a:cubicBezTo>
                    <a:pt x="24" y="54"/>
                    <a:pt x="24" y="54"/>
                    <a:pt x="24" y="54"/>
                  </a:cubicBezTo>
                  <a:cubicBezTo>
                    <a:pt x="30" y="54"/>
                    <a:pt x="36" y="50"/>
                    <a:pt x="36" y="45"/>
                  </a:cubicBezTo>
                  <a:cubicBezTo>
                    <a:pt x="36" y="9"/>
                    <a:pt x="36" y="9"/>
                    <a:pt x="36" y="9"/>
                  </a:cubicBezTo>
                  <a:cubicBezTo>
                    <a:pt x="36" y="5"/>
                    <a:pt x="32" y="1"/>
                    <a:pt x="27" y="0"/>
                  </a:cubicBezTo>
                  <a:cubicBezTo>
                    <a:pt x="27" y="3"/>
                    <a:pt x="27" y="3"/>
                    <a:pt x="27" y="3"/>
                  </a:cubicBezTo>
                  <a:cubicBezTo>
                    <a:pt x="27" y="4"/>
                    <a:pt x="27" y="4"/>
                    <a:pt x="27" y="4"/>
                  </a:cubicBezTo>
                  <a:cubicBezTo>
                    <a:pt x="27" y="5"/>
                    <a:pt x="27" y="5"/>
                    <a:pt x="27" y="5"/>
                  </a:cubicBezTo>
                  <a:cubicBezTo>
                    <a:pt x="27" y="14"/>
                    <a:pt x="27" y="14"/>
                    <a:pt x="27" y="14"/>
                  </a:cubicBezTo>
                  <a:cubicBezTo>
                    <a:pt x="27" y="15"/>
                    <a:pt x="27" y="15"/>
                    <a:pt x="27" y="16"/>
                  </a:cubicBezTo>
                  <a:cubicBezTo>
                    <a:pt x="27" y="38"/>
                    <a:pt x="27" y="38"/>
                    <a:pt x="27" y="38"/>
                  </a:cubicBezTo>
                  <a:cubicBezTo>
                    <a:pt x="27" y="42"/>
                    <a:pt x="24" y="45"/>
                    <a:pt x="21" y="45"/>
                  </a:cubicBezTo>
                  <a:cubicBezTo>
                    <a:pt x="15" y="45"/>
                    <a:pt x="15" y="45"/>
                    <a:pt x="15" y="45"/>
                  </a:cubicBezTo>
                  <a:cubicBezTo>
                    <a:pt x="11" y="45"/>
                    <a:pt x="8" y="42"/>
                    <a:pt x="8" y="38"/>
                  </a:cubicBezTo>
                  <a:cubicBezTo>
                    <a:pt x="9" y="16"/>
                    <a:pt x="9" y="16"/>
                    <a:pt x="9" y="16"/>
                  </a:cubicBezTo>
                  <a:cubicBezTo>
                    <a:pt x="9" y="16"/>
                    <a:pt x="9" y="15"/>
                    <a:pt x="9" y="15"/>
                  </a:cubicBezTo>
                  <a:cubicBezTo>
                    <a:pt x="9" y="6"/>
                    <a:pt x="9" y="6"/>
                    <a:pt x="9" y="6"/>
                  </a:cubicBezTo>
                  <a:lnTo>
                    <a:pt x="9"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9" name="Freeform 117">
              <a:extLst>
                <a:ext uri="{FF2B5EF4-FFF2-40B4-BE49-F238E27FC236}">
                  <a16:creationId xmlns:a16="http://schemas.microsoft.com/office/drawing/2014/main" id="{59670FC7-C0C0-4773-8E15-863C79012F4C}"/>
                </a:ext>
              </a:extLst>
            </p:cNvPr>
            <p:cNvSpPr>
              <a:spLocks/>
            </p:cNvSpPr>
            <p:nvPr/>
          </p:nvSpPr>
          <p:spPr bwMode="auto">
            <a:xfrm>
              <a:off x="3875973" y="2098540"/>
              <a:ext cx="27020" cy="96502"/>
            </a:xfrm>
            <a:custGeom>
              <a:avLst/>
              <a:gdLst/>
              <a:ahLst/>
              <a:cxnLst>
                <a:cxn ang="0">
                  <a:pos x="7" y="50"/>
                </a:cxn>
                <a:cxn ang="0">
                  <a:pos x="13" y="43"/>
                </a:cxn>
                <a:cxn ang="0">
                  <a:pos x="13" y="38"/>
                </a:cxn>
                <a:cxn ang="0">
                  <a:pos x="13" y="32"/>
                </a:cxn>
                <a:cxn ang="0">
                  <a:pos x="13" y="31"/>
                </a:cxn>
                <a:cxn ang="0">
                  <a:pos x="13" y="30"/>
                </a:cxn>
                <a:cxn ang="0">
                  <a:pos x="13" y="28"/>
                </a:cxn>
                <a:cxn ang="0">
                  <a:pos x="13" y="25"/>
                </a:cxn>
                <a:cxn ang="0">
                  <a:pos x="13" y="22"/>
                </a:cxn>
                <a:cxn ang="0">
                  <a:pos x="13" y="18"/>
                </a:cxn>
                <a:cxn ang="0">
                  <a:pos x="14" y="7"/>
                </a:cxn>
                <a:cxn ang="0">
                  <a:pos x="7" y="0"/>
                </a:cxn>
                <a:cxn ang="0">
                  <a:pos x="7" y="0"/>
                </a:cxn>
                <a:cxn ang="0">
                  <a:pos x="0" y="7"/>
                </a:cxn>
                <a:cxn ang="0">
                  <a:pos x="0" y="18"/>
                </a:cxn>
                <a:cxn ang="0">
                  <a:pos x="0" y="22"/>
                </a:cxn>
                <a:cxn ang="0">
                  <a:pos x="0" y="25"/>
                </a:cxn>
                <a:cxn ang="0">
                  <a:pos x="0" y="28"/>
                </a:cxn>
                <a:cxn ang="0">
                  <a:pos x="0" y="30"/>
                </a:cxn>
                <a:cxn ang="0">
                  <a:pos x="0" y="31"/>
                </a:cxn>
                <a:cxn ang="0">
                  <a:pos x="0" y="32"/>
                </a:cxn>
                <a:cxn ang="0">
                  <a:pos x="0" y="38"/>
                </a:cxn>
                <a:cxn ang="0">
                  <a:pos x="0" y="43"/>
                </a:cxn>
                <a:cxn ang="0">
                  <a:pos x="7" y="50"/>
                </a:cxn>
                <a:cxn ang="0">
                  <a:pos x="7" y="50"/>
                </a:cxn>
              </a:cxnLst>
              <a:rect l="0" t="0" r="r" b="b"/>
              <a:pathLst>
                <a:path w="14" h="50">
                  <a:moveTo>
                    <a:pt x="7" y="50"/>
                  </a:moveTo>
                  <a:cubicBezTo>
                    <a:pt x="10" y="50"/>
                    <a:pt x="13" y="47"/>
                    <a:pt x="13" y="43"/>
                  </a:cubicBezTo>
                  <a:cubicBezTo>
                    <a:pt x="13" y="38"/>
                    <a:pt x="13" y="38"/>
                    <a:pt x="13" y="38"/>
                  </a:cubicBezTo>
                  <a:cubicBezTo>
                    <a:pt x="13" y="32"/>
                    <a:pt x="13" y="32"/>
                    <a:pt x="13" y="32"/>
                  </a:cubicBezTo>
                  <a:cubicBezTo>
                    <a:pt x="13" y="31"/>
                    <a:pt x="13" y="31"/>
                    <a:pt x="13" y="31"/>
                  </a:cubicBezTo>
                  <a:cubicBezTo>
                    <a:pt x="13" y="30"/>
                    <a:pt x="13" y="30"/>
                    <a:pt x="13" y="30"/>
                  </a:cubicBezTo>
                  <a:cubicBezTo>
                    <a:pt x="13" y="28"/>
                    <a:pt x="13" y="28"/>
                    <a:pt x="13" y="28"/>
                  </a:cubicBezTo>
                  <a:cubicBezTo>
                    <a:pt x="13" y="25"/>
                    <a:pt x="13" y="25"/>
                    <a:pt x="13" y="25"/>
                  </a:cubicBezTo>
                  <a:cubicBezTo>
                    <a:pt x="13" y="22"/>
                    <a:pt x="13" y="22"/>
                    <a:pt x="13" y="22"/>
                  </a:cubicBezTo>
                  <a:cubicBezTo>
                    <a:pt x="13" y="18"/>
                    <a:pt x="13" y="18"/>
                    <a:pt x="13" y="18"/>
                  </a:cubicBezTo>
                  <a:cubicBezTo>
                    <a:pt x="14" y="7"/>
                    <a:pt x="14" y="7"/>
                    <a:pt x="14" y="7"/>
                  </a:cubicBezTo>
                  <a:cubicBezTo>
                    <a:pt x="14" y="3"/>
                    <a:pt x="11" y="0"/>
                    <a:pt x="7" y="0"/>
                  </a:cubicBezTo>
                  <a:cubicBezTo>
                    <a:pt x="7" y="0"/>
                    <a:pt x="7" y="0"/>
                    <a:pt x="7" y="0"/>
                  </a:cubicBezTo>
                  <a:cubicBezTo>
                    <a:pt x="3" y="0"/>
                    <a:pt x="0" y="3"/>
                    <a:pt x="0" y="7"/>
                  </a:cubicBezTo>
                  <a:cubicBezTo>
                    <a:pt x="0" y="18"/>
                    <a:pt x="0" y="18"/>
                    <a:pt x="0" y="18"/>
                  </a:cubicBezTo>
                  <a:cubicBezTo>
                    <a:pt x="0" y="22"/>
                    <a:pt x="0" y="22"/>
                    <a:pt x="0" y="22"/>
                  </a:cubicBezTo>
                  <a:cubicBezTo>
                    <a:pt x="0" y="25"/>
                    <a:pt x="0" y="25"/>
                    <a:pt x="0" y="25"/>
                  </a:cubicBezTo>
                  <a:cubicBezTo>
                    <a:pt x="0" y="28"/>
                    <a:pt x="0" y="28"/>
                    <a:pt x="0" y="28"/>
                  </a:cubicBezTo>
                  <a:cubicBezTo>
                    <a:pt x="0" y="30"/>
                    <a:pt x="0" y="30"/>
                    <a:pt x="0" y="30"/>
                  </a:cubicBezTo>
                  <a:cubicBezTo>
                    <a:pt x="0" y="31"/>
                    <a:pt x="0" y="31"/>
                    <a:pt x="0" y="31"/>
                  </a:cubicBezTo>
                  <a:cubicBezTo>
                    <a:pt x="0" y="32"/>
                    <a:pt x="0" y="32"/>
                    <a:pt x="0" y="32"/>
                  </a:cubicBezTo>
                  <a:cubicBezTo>
                    <a:pt x="0" y="38"/>
                    <a:pt x="0" y="38"/>
                    <a:pt x="0" y="38"/>
                  </a:cubicBezTo>
                  <a:cubicBezTo>
                    <a:pt x="0" y="43"/>
                    <a:pt x="0" y="43"/>
                    <a:pt x="0" y="43"/>
                  </a:cubicBezTo>
                  <a:cubicBezTo>
                    <a:pt x="0" y="47"/>
                    <a:pt x="3" y="50"/>
                    <a:pt x="7" y="50"/>
                  </a:cubicBezTo>
                  <a:cubicBezTo>
                    <a:pt x="7" y="50"/>
                    <a:pt x="7" y="50"/>
                    <a:pt x="7"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40" name="Freeform 118">
              <a:extLst>
                <a:ext uri="{FF2B5EF4-FFF2-40B4-BE49-F238E27FC236}">
                  <a16:creationId xmlns:a16="http://schemas.microsoft.com/office/drawing/2014/main" id="{75CC186C-CE6D-462A-8C12-C881F473B777}"/>
                </a:ext>
              </a:extLst>
            </p:cNvPr>
            <p:cNvSpPr>
              <a:spLocks/>
            </p:cNvSpPr>
            <p:nvPr/>
          </p:nvSpPr>
          <p:spPr bwMode="auto">
            <a:xfrm>
              <a:off x="3845092" y="2270315"/>
              <a:ext cx="79132" cy="106153"/>
            </a:xfrm>
            <a:custGeom>
              <a:avLst/>
              <a:gdLst/>
              <a:ahLst/>
              <a:cxnLst>
                <a:cxn ang="0">
                  <a:pos x="1" y="38"/>
                </a:cxn>
                <a:cxn ang="0">
                  <a:pos x="7" y="49"/>
                </a:cxn>
                <a:cxn ang="0">
                  <a:pos x="12" y="53"/>
                </a:cxn>
                <a:cxn ang="0">
                  <a:pos x="18" y="55"/>
                </a:cxn>
                <a:cxn ang="0">
                  <a:pos x="25" y="55"/>
                </a:cxn>
                <a:cxn ang="0">
                  <a:pos x="31" y="53"/>
                </a:cxn>
                <a:cxn ang="0">
                  <a:pos x="39" y="45"/>
                </a:cxn>
                <a:cxn ang="0">
                  <a:pos x="40" y="34"/>
                </a:cxn>
                <a:cxn ang="0">
                  <a:pos x="39" y="33"/>
                </a:cxn>
                <a:cxn ang="0">
                  <a:pos x="38" y="34"/>
                </a:cxn>
                <a:cxn ang="0">
                  <a:pos x="34" y="42"/>
                </a:cxn>
                <a:cxn ang="0">
                  <a:pos x="27" y="45"/>
                </a:cxn>
                <a:cxn ang="0">
                  <a:pos x="24" y="46"/>
                </a:cxn>
                <a:cxn ang="0">
                  <a:pos x="20" y="46"/>
                </a:cxn>
                <a:cxn ang="0">
                  <a:pos x="14" y="42"/>
                </a:cxn>
                <a:cxn ang="0">
                  <a:pos x="12" y="36"/>
                </a:cxn>
                <a:cxn ang="0">
                  <a:pos x="12" y="30"/>
                </a:cxn>
                <a:cxn ang="0">
                  <a:pos x="16" y="25"/>
                </a:cxn>
                <a:cxn ang="0">
                  <a:pos x="23" y="23"/>
                </a:cxn>
                <a:cxn ang="0">
                  <a:pos x="28" y="23"/>
                </a:cxn>
                <a:cxn ang="0">
                  <a:pos x="28" y="18"/>
                </a:cxn>
                <a:cxn ang="0">
                  <a:pos x="28" y="10"/>
                </a:cxn>
                <a:cxn ang="0">
                  <a:pos x="33" y="10"/>
                </a:cxn>
                <a:cxn ang="0">
                  <a:pos x="36" y="7"/>
                </a:cxn>
                <a:cxn ang="0">
                  <a:pos x="36" y="3"/>
                </a:cxn>
                <a:cxn ang="0">
                  <a:pos x="33" y="0"/>
                </a:cxn>
                <a:cxn ang="0">
                  <a:pos x="12" y="0"/>
                </a:cxn>
                <a:cxn ang="0">
                  <a:pos x="10" y="3"/>
                </a:cxn>
                <a:cxn ang="0">
                  <a:pos x="10" y="7"/>
                </a:cxn>
                <a:cxn ang="0">
                  <a:pos x="12" y="10"/>
                </a:cxn>
                <a:cxn ang="0">
                  <a:pos x="17" y="10"/>
                </a:cxn>
                <a:cxn ang="0">
                  <a:pos x="17" y="13"/>
                </a:cxn>
                <a:cxn ang="0">
                  <a:pos x="10" y="16"/>
                </a:cxn>
                <a:cxn ang="0">
                  <a:pos x="2" y="26"/>
                </a:cxn>
                <a:cxn ang="0">
                  <a:pos x="1" y="38"/>
                </a:cxn>
              </a:cxnLst>
              <a:rect l="0" t="0" r="r" b="b"/>
              <a:pathLst>
                <a:path w="41" h="55">
                  <a:moveTo>
                    <a:pt x="1" y="38"/>
                  </a:moveTo>
                  <a:cubicBezTo>
                    <a:pt x="2" y="43"/>
                    <a:pt x="4" y="47"/>
                    <a:pt x="7" y="49"/>
                  </a:cubicBezTo>
                  <a:cubicBezTo>
                    <a:pt x="9" y="51"/>
                    <a:pt x="11" y="52"/>
                    <a:pt x="12" y="53"/>
                  </a:cubicBezTo>
                  <a:cubicBezTo>
                    <a:pt x="14" y="54"/>
                    <a:pt x="16" y="55"/>
                    <a:pt x="18" y="55"/>
                  </a:cubicBezTo>
                  <a:cubicBezTo>
                    <a:pt x="20" y="55"/>
                    <a:pt x="23" y="55"/>
                    <a:pt x="25" y="55"/>
                  </a:cubicBezTo>
                  <a:cubicBezTo>
                    <a:pt x="27" y="55"/>
                    <a:pt x="29" y="54"/>
                    <a:pt x="31" y="53"/>
                  </a:cubicBezTo>
                  <a:cubicBezTo>
                    <a:pt x="34" y="52"/>
                    <a:pt x="37" y="49"/>
                    <a:pt x="39" y="45"/>
                  </a:cubicBezTo>
                  <a:cubicBezTo>
                    <a:pt x="41" y="42"/>
                    <a:pt x="41" y="38"/>
                    <a:pt x="40" y="34"/>
                  </a:cubicBezTo>
                  <a:cubicBezTo>
                    <a:pt x="40" y="34"/>
                    <a:pt x="40" y="34"/>
                    <a:pt x="39" y="33"/>
                  </a:cubicBezTo>
                  <a:cubicBezTo>
                    <a:pt x="39" y="33"/>
                    <a:pt x="38" y="34"/>
                    <a:pt x="38" y="34"/>
                  </a:cubicBezTo>
                  <a:cubicBezTo>
                    <a:pt x="37" y="37"/>
                    <a:pt x="36" y="40"/>
                    <a:pt x="34" y="42"/>
                  </a:cubicBezTo>
                  <a:cubicBezTo>
                    <a:pt x="32" y="43"/>
                    <a:pt x="30" y="45"/>
                    <a:pt x="27" y="45"/>
                  </a:cubicBezTo>
                  <a:cubicBezTo>
                    <a:pt x="26" y="46"/>
                    <a:pt x="25" y="46"/>
                    <a:pt x="24" y="46"/>
                  </a:cubicBezTo>
                  <a:cubicBezTo>
                    <a:pt x="23" y="46"/>
                    <a:pt x="21" y="46"/>
                    <a:pt x="20" y="46"/>
                  </a:cubicBezTo>
                  <a:cubicBezTo>
                    <a:pt x="18" y="45"/>
                    <a:pt x="16" y="44"/>
                    <a:pt x="14" y="42"/>
                  </a:cubicBezTo>
                  <a:cubicBezTo>
                    <a:pt x="13" y="41"/>
                    <a:pt x="12" y="39"/>
                    <a:pt x="12" y="36"/>
                  </a:cubicBezTo>
                  <a:cubicBezTo>
                    <a:pt x="11" y="34"/>
                    <a:pt x="11" y="32"/>
                    <a:pt x="12" y="30"/>
                  </a:cubicBezTo>
                  <a:cubicBezTo>
                    <a:pt x="13" y="28"/>
                    <a:pt x="15" y="26"/>
                    <a:pt x="16" y="25"/>
                  </a:cubicBezTo>
                  <a:cubicBezTo>
                    <a:pt x="18" y="24"/>
                    <a:pt x="20" y="23"/>
                    <a:pt x="23" y="23"/>
                  </a:cubicBezTo>
                  <a:cubicBezTo>
                    <a:pt x="28" y="23"/>
                    <a:pt x="28" y="23"/>
                    <a:pt x="28" y="23"/>
                  </a:cubicBezTo>
                  <a:cubicBezTo>
                    <a:pt x="28" y="18"/>
                    <a:pt x="28" y="18"/>
                    <a:pt x="28" y="18"/>
                  </a:cubicBezTo>
                  <a:cubicBezTo>
                    <a:pt x="28" y="15"/>
                    <a:pt x="28" y="12"/>
                    <a:pt x="28" y="10"/>
                  </a:cubicBezTo>
                  <a:cubicBezTo>
                    <a:pt x="33" y="10"/>
                    <a:pt x="33" y="10"/>
                    <a:pt x="33" y="10"/>
                  </a:cubicBezTo>
                  <a:cubicBezTo>
                    <a:pt x="34" y="10"/>
                    <a:pt x="36" y="9"/>
                    <a:pt x="36" y="7"/>
                  </a:cubicBezTo>
                  <a:cubicBezTo>
                    <a:pt x="36" y="3"/>
                    <a:pt x="36" y="3"/>
                    <a:pt x="36" y="3"/>
                  </a:cubicBezTo>
                  <a:cubicBezTo>
                    <a:pt x="36" y="1"/>
                    <a:pt x="34" y="0"/>
                    <a:pt x="33" y="0"/>
                  </a:cubicBezTo>
                  <a:cubicBezTo>
                    <a:pt x="12" y="0"/>
                    <a:pt x="12" y="0"/>
                    <a:pt x="12" y="0"/>
                  </a:cubicBezTo>
                  <a:cubicBezTo>
                    <a:pt x="11" y="0"/>
                    <a:pt x="10" y="1"/>
                    <a:pt x="10" y="3"/>
                  </a:cubicBezTo>
                  <a:cubicBezTo>
                    <a:pt x="10" y="7"/>
                    <a:pt x="10" y="7"/>
                    <a:pt x="10" y="7"/>
                  </a:cubicBezTo>
                  <a:cubicBezTo>
                    <a:pt x="10" y="9"/>
                    <a:pt x="11" y="10"/>
                    <a:pt x="12" y="10"/>
                  </a:cubicBezTo>
                  <a:cubicBezTo>
                    <a:pt x="17" y="10"/>
                    <a:pt x="17" y="10"/>
                    <a:pt x="17" y="10"/>
                  </a:cubicBezTo>
                  <a:cubicBezTo>
                    <a:pt x="17" y="11"/>
                    <a:pt x="17" y="12"/>
                    <a:pt x="17" y="13"/>
                  </a:cubicBezTo>
                  <a:cubicBezTo>
                    <a:pt x="15" y="13"/>
                    <a:pt x="12" y="14"/>
                    <a:pt x="10" y="16"/>
                  </a:cubicBezTo>
                  <a:cubicBezTo>
                    <a:pt x="7" y="18"/>
                    <a:pt x="4" y="22"/>
                    <a:pt x="2" y="26"/>
                  </a:cubicBezTo>
                  <a:cubicBezTo>
                    <a:pt x="1" y="30"/>
                    <a:pt x="0" y="34"/>
                    <a:pt x="1"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57" name="Group 77">
            <a:extLst>
              <a:ext uri="{FF2B5EF4-FFF2-40B4-BE49-F238E27FC236}">
                <a16:creationId xmlns:a16="http://schemas.microsoft.com/office/drawing/2014/main" id="{1ADF50F1-BA8D-46A6-91E0-A2ED2AA39CFA}"/>
              </a:ext>
            </a:extLst>
          </p:cNvPr>
          <p:cNvGrpSpPr/>
          <p:nvPr/>
        </p:nvGrpSpPr>
        <p:grpSpPr>
          <a:xfrm>
            <a:off x="523478" y="2159353"/>
            <a:ext cx="778871" cy="395660"/>
            <a:chOff x="5537201" y="1471960"/>
            <a:chExt cx="1357312" cy="738188"/>
          </a:xfrm>
          <a:solidFill>
            <a:schemeClr val="bg1"/>
          </a:solidFill>
        </p:grpSpPr>
        <p:sp>
          <p:nvSpPr>
            <p:cNvPr id="58" name="Freeform 82">
              <a:extLst>
                <a:ext uri="{FF2B5EF4-FFF2-40B4-BE49-F238E27FC236}">
                  <a16:creationId xmlns:a16="http://schemas.microsoft.com/office/drawing/2014/main" id="{90982827-CE7D-4C72-8C3C-0ED6B6DCC612}"/>
                </a:ext>
              </a:extLst>
            </p:cNvPr>
            <p:cNvSpPr>
              <a:spLocks noEditPoints="1"/>
            </p:cNvSpPr>
            <p:nvPr/>
          </p:nvSpPr>
          <p:spPr bwMode="auto">
            <a:xfrm>
              <a:off x="5537201" y="1538635"/>
              <a:ext cx="995363" cy="671513"/>
            </a:xfrm>
            <a:custGeom>
              <a:avLst/>
              <a:gdLst/>
              <a:ahLst/>
              <a:cxnLst>
                <a:cxn ang="0">
                  <a:pos x="275" y="0"/>
                </a:cxn>
                <a:cxn ang="0">
                  <a:pos x="207" y="222"/>
                </a:cxn>
                <a:cxn ang="0">
                  <a:pos x="128" y="0"/>
                </a:cxn>
                <a:cxn ang="0">
                  <a:pos x="58" y="222"/>
                </a:cxn>
                <a:cxn ang="0">
                  <a:pos x="0" y="423"/>
                </a:cxn>
                <a:cxn ang="0">
                  <a:pos x="627" y="222"/>
                </a:cxn>
                <a:cxn ang="0">
                  <a:pos x="235" y="332"/>
                </a:cxn>
                <a:cxn ang="0">
                  <a:pos x="317" y="381"/>
                </a:cxn>
                <a:cxn ang="0">
                  <a:pos x="235" y="332"/>
                </a:cxn>
                <a:cxn ang="0">
                  <a:pos x="140" y="381"/>
                </a:cxn>
                <a:cxn ang="0">
                  <a:pos x="223" y="332"/>
                </a:cxn>
                <a:cxn ang="0">
                  <a:pos x="331" y="332"/>
                </a:cxn>
                <a:cxn ang="0">
                  <a:pos x="413" y="381"/>
                </a:cxn>
                <a:cxn ang="0">
                  <a:pos x="331" y="332"/>
                </a:cxn>
                <a:cxn ang="0">
                  <a:pos x="331" y="262"/>
                </a:cxn>
                <a:cxn ang="0">
                  <a:pos x="413" y="310"/>
                </a:cxn>
                <a:cxn ang="0">
                  <a:pos x="425" y="332"/>
                </a:cxn>
                <a:cxn ang="0">
                  <a:pos x="507" y="381"/>
                </a:cxn>
                <a:cxn ang="0">
                  <a:pos x="425" y="332"/>
                </a:cxn>
                <a:cxn ang="0">
                  <a:pos x="425" y="262"/>
                </a:cxn>
                <a:cxn ang="0">
                  <a:pos x="507" y="310"/>
                </a:cxn>
                <a:cxn ang="0">
                  <a:pos x="317" y="262"/>
                </a:cxn>
                <a:cxn ang="0">
                  <a:pos x="235" y="310"/>
                </a:cxn>
                <a:cxn ang="0">
                  <a:pos x="317" y="262"/>
                </a:cxn>
                <a:cxn ang="0">
                  <a:pos x="223" y="310"/>
                </a:cxn>
                <a:cxn ang="0">
                  <a:pos x="140" y="262"/>
                </a:cxn>
                <a:cxn ang="0">
                  <a:pos x="62" y="262"/>
                </a:cxn>
                <a:cxn ang="0">
                  <a:pos x="126" y="310"/>
                </a:cxn>
                <a:cxn ang="0">
                  <a:pos x="62" y="262"/>
                </a:cxn>
                <a:cxn ang="0">
                  <a:pos x="126" y="332"/>
                </a:cxn>
                <a:cxn ang="0">
                  <a:pos x="62" y="381"/>
                </a:cxn>
                <a:cxn ang="0">
                  <a:pos x="583" y="381"/>
                </a:cxn>
                <a:cxn ang="0">
                  <a:pos x="521" y="332"/>
                </a:cxn>
                <a:cxn ang="0">
                  <a:pos x="583" y="381"/>
                </a:cxn>
                <a:cxn ang="0">
                  <a:pos x="521" y="310"/>
                </a:cxn>
                <a:cxn ang="0">
                  <a:pos x="583" y="262"/>
                </a:cxn>
              </a:cxnLst>
              <a:rect l="0" t="0" r="r" b="b"/>
              <a:pathLst>
                <a:path w="627" h="423">
                  <a:moveTo>
                    <a:pt x="275" y="222"/>
                  </a:moveTo>
                  <a:lnTo>
                    <a:pt x="275" y="0"/>
                  </a:lnTo>
                  <a:lnTo>
                    <a:pt x="207" y="0"/>
                  </a:lnTo>
                  <a:lnTo>
                    <a:pt x="207" y="222"/>
                  </a:lnTo>
                  <a:lnTo>
                    <a:pt x="128" y="222"/>
                  </a:lnTo>
                  <a:lnTo>
                    <a:pt x="128" y="0"/>
                  </a:lnTo>
                  <a:lnTo>
                    <a:pt x="58" y="0"/>
                  </a:lnTo>
                  <a:lnTo>
                    <a:pt x="58" y="222"/>
                  </a:lnTo>
                  <a:lnTo>
                    <a:pt x="0" y="222"/>
                  </a:lnTo>
                  <a:lnTo>
                    <a:pt x="0" y="423"/>
                  </a:lnTo>
                  <a:lnTo>
                    <a:pt x="627" y="423"/>
                  </a:lnTo>
                  <a:lnTo>
                    <a:pt x="627" y="222"/>
                  </a:lnTo>
                  <a:lnTo>
                    <a:pt x="275" y="222"/>
                  </a:lnTo>
                  <a:close/>
                  <a:moveTo>
                    <a:pt x="235" y="332"/>
                  </a:moveTo>
                  <a:lnTo>
                    <a:pt x="317" y="332"/>
                  </a:lnTo>
                  <a:lnTo>
                    <a:pt x="317" y="381"/>
                  </a:lnTo>
                  <a:lnTo>
                    <a:pt x="235" y="381"/>
                  </a:lnTo>
                  <a:lnTo>
                    <a:pt x="235" y="332"/>
                  </a:lnTo>
                  <a:close/>
                  <a:moveTo>
                    <a:pt x="223" y="381"/>
                  </a:moveTo>
                  <a:lnTo>
                    <a:pt x="140" y="381"/>
                  </a:lnTo>
                  <a:lnTo>
                    <a:pt x="140" y="332"/>
                  </a:lnTo>
                  <a:lnTo>
                    <a:pt x="223" y="332"/>
                  </a:lnTo>
                  <a:lnTo>
                    <a:pt x="223" y="381"/>
                  </a:lnTo>
                  <a:close/>
                  <a:moveTo>
                    <a:pt x="331" y="332"/>
                  </a:moveTo>
                  <a:lnTo>
                    <a:pt x="413" y="332"/>
                  </a:lnTo>
                  <a:lnTo>
                    <a:pt x="413" y="381"/>
                  </a:lnTo>
                  <a:lnTo>
                    <a:pt x="331" y="381"/>
                  </a:lnTo>
                  <a:lnTo>
                    <a:pt x="331" y="332"/>
                  </a:lnTo>
                  <a:close/>
                  <a:moveTo>
                    <a:pt x="331" y="310"/>
                  </a:moveTo>
                  <a:lnTo>
                    <a:pt x="331" y="262"/>
                  </a:lnTo>
                  <a:lnTo>
                    <a:pt x="413" y="262"/>
                  </a:lnTo>
                  <a:lnTo>
                    <a:pt x="413" y="310"/>
                  </a:lnTo>
                  <a:lnTo>
                    <a:pt x="331" y="310"/>
                  </a:lnTo>
                  <a:close/>
                  <a:moveTo>
                    <a:pt x="425" y="332"/>
                  </a:moveTo>
                  <a:lnTo>
                    <a:pt x="507" y="332"/>
                  </a:lnTo>
                  <a:lnTo>
                    <a:pt x="507" y="381"/>
                  </a:lnTo>
                  <a:lnTo>
                    <a:pt x="425" y="381"/>
                  </a:lnTo>
                  <a:lnTo>
                    <a:pt x="425" y="332"/>
                  </a:lnTo>
                  <a:close/>
                  <a:moveTo>
                    <a:pt x="425" y="310"/>
                  </a:moveTo>
                  <a:lnTo>
                    <a:pt x="425" y="262"/>
                  </a:lnTo>
                  <a:lnTo>
                    <a:pt x="507" y="262"/>
                  </a:lnTo>
                  <a:lnTo>
                    <a:pt x="507" y="310"/>
                  </a:lnTo>
                  <a:lnTo>
                    <a:pt x="425" y="310"/>
                  </a:lnTo>
                  <a:close/>
                  <a:moveTo>
                    <a:pt x="317" y="262"/>
                  </a:moveTo>
                  <a:lnTo>
                    <a:pt x="317" y="310"/>
                  </a:lnTo>
                  <a:lnTo>
                    <a:pt x="235" y="310"/>
                  </a:lnTo>
                  <a:lnTo>
                    <a:pt x="235" y="262"/>
                  </a:lnTo>
                  <a:lnTo>
                    <a:pt x="317" y="262"/>
                  </a:lnTo>
                  <a:close/>
                  <a:moveTo>
                    <a:pt x="223" y="262"/>
                  </a:moveTo>
                  <a:lnTo>
                    <a:pt x="223" y="310"/>
                  </a:lnTo>
                  <a:lnTo>
                    <a:pt x="140" y="310"/>
                  </a:lnTo>
                  <a:lnTo>
                    <a:pt x="140" y="262"/>
                  </a:lnTo>
                  <a:lnTo>
                    <a:pt x="223" y="262"/>
                  </a:lnTo>
                  <a:close/>
                  <a:moveTo>
                    <a:pt x="62" y="262"/>
                  </a:moveTo>
                  <a:lnTo>
                    <a:pt x="126" y="262"/>
                  </a:lnTo>
                  <a:lnTo>
                    <a:pt x="126" y="310"/>
                  </a:lnTo>
                  <a:lnTo>
                    <a:pt x="62" y="310"/>
                  </a:lnTo>
                  <a:lnTo>
                    <a:pt x="62" y="262"/>
                  </a:lnTo>
                  <a:close/>
                  <a:moveTo>
                    <a:pt x="62" y="332"/>
                  </a:moveTo>
                  <a:lnTo>
                    <a:pt x="126" y="332"/>
                  </a:lnTo>
                  <a:lnTo>
                    <a:pt x="126" y="381"/>
                  </a:lnTo>
                  <a:lnTo>
                    <a:pt x="62" y="381"/>
                  </a:lnTo>
                  <a:lnTo>
                    <a:pt x="62" y="332"/>
                  </a:lnTo>
                  <a:close/>
                  <a:moveTo>
                    <a:pt x="583" y="381"/>
                  </a:moveTo>
                  <a:lnTo>
                    <a:pt x="521" y="381"/>
                  </a:lnTo>
                  <a:lnTo>
                    <a:pt x="521" y="332"/>
                  </a:lnTo>
                  <a:lnTo>
                    <a:pt x="583" y="332"/>
                  </a:lnTo>
                  <a:lnTo>
                    <a:pt x="583" y="381"/>
                  </a:lnTo>
                  <a:close/>
                  <a:moveTo>
                    <a:pt x="583" y="310"/>
                  </a:moveTo>
                  <a:lnTo>
                    <a:pt x="521" y="310"/>
                  </a:lnTo>
                  <a:lnTo>
                    <a:pt x="521" y="262"/>
                  </a:lnTo>
                  <a:lnTo>
                    <a:pt x="583" y="262"/>
                  </a:lnTo>
                  <a:lnTo>
                    <a:pt x="583" y="3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9" name="Freeform 83">
              <a:extLst>
                <a:ext uri="{FF2B5EF4-FFF2-40B4-BE49-F238E27FC236}">
                  <a16:creationId xmlns:a16="http://schemas.microsoft.com/office/drawing/2014/main" id="{8FF5D12D-1883-4095-A432-D880C29DC48E}"/>
                </a:ext>
              </a:extLst>
            </p:cNvPr>
            <p:cNvSpPr>
              <a:spLocks noEditPoints="1"/>
            </p:cNvSpPr>
            <p:nvPr/>
          </p:nvSpPr>
          <p:spPr bwMode="auto">
            <a:xfrm>
              <a:off x="6291263" y="1548160"/>
              <a:ext cx="603250" cy="661988"/>
            </a:xfrm>
            <a:custGeom>
              <a:avLst/>
              <a:gdLst/>
              <a:ahLst/>
              <a:cxnLst>
                <a:cxn ang="0">
                  <a:pos x="163" y="16"/>
                </a:cxn>
                <a:cxn ang="0">
                  <a:pos x="163" y="0"/>
                </a:cxn>
                <a:cxn ang="0">
                  <a:pos x="22" y="0"/>
                </a:cxn>
                <a:cxn ang="0">
                  <a:pos x="22" y="16"/>
                </a:cxn>
                <a:cxn ang="0">
                  <a:pos x="0" y="16"/>
                </a:cxn>
                <a:cxn ang="0">
                  <a:pos x="0" y="101"/>
                </a:cxn>
                <a:cxn ang="0">
                  <a:pos x="83" y="101"/>
                </a:cxn>
                <a:cxn ang="0">
                  <a:pos x="83" y="208"/>
                </a:cxn>
                <a:cxn ang="0">
                  <a:pos x="99" y="208"/>
                </a:cxn>
                <a:cxn ang="0">
                  <a:pos x="99" y="181"/>
                </a:cxn>
                <a:cxn ang="0">
                  <a:pos x="100" y="181"/>
                </a:cxn>
                <a:cxn ang="0">
                  <a:pos x="132" y="138"/>
                </a:cxn>
                <a:cxn ang="0">
                  <a:pos x="164" y="181"/>
                </a:cxn>
                <a:cxn ang="0">
                  <a:pos x="164" y="181"/>
                </a:cxn>
                <a:cxn ang="0">
                  <a:pos x="164" y="208"/>
                </a:cxn>
                <a:cxn ang="0">
                  <a:pos x="190" y="208"/>
                </a:cxn>
                <a:cxn ang="0">
                  <a:pos x="190" y="16"/>
                </a:cxn>
                <a:cxn ang="0">
                  <a:pos x="163" y="16"/>
                </a:cxn>
                <a:cxn ang="0">
                  <a:pos x="115" y="28"/>
                </a:cxn>
                <a:cxn ang="0">
                  <a:pos x="115" y="51"/>
                </a:cxn>
                <a:cxn ang="0">
                  <a:pos x="67" y="51"/>
                </a:cxn>
                <a:cxn ang="0">
                  <a:pos x="67" y="28"/>
                </a:cxn>
                <a:cxn ang="0">
                  <a:pos x="115" y="28"/>
                </a:cxn>
                <a:cxn ang="0">
                  <a:pos x="16" y="28"/>
                </a:cxn>
                <a:cxn ang="0">
                  <a:pos x="60" y="28"/>
                </a:cxn>
                <a:cxn ang="0">
                  <a:pos x="60" y="51"/>
                </a:cxn>
                <a:cxn ang="0">
                  <a:pos x="16" y="51"/>
                </a:cxn>
                <a:cxn ang="0">
                  <a:pos x="16" y="28"/>
                </a:cxn>
                <a:cxn ang="0">
                  <a:pos x="16" y="68"/>
                </a:cxn>
                <a:cxn ang="0">
                  <a:pos x="60" y="68"/>
                </a:cxn>
                <a:cxn ang="0">
                  <a:pos x="60" y="91"/>
                </a:cxn>
                <a:cxn ang="0">
                  <a:pos x="16" y="91"/>
                </a:cxn>
                <a:cxn ang="0">
                  <a:pos x="16" y="68"/>
                </a:cxn>
                <a:cxn ang="0">
                  <a:pos x="67" y="91"/>
                </a:cxn>
                <a:cxn ang="0">
                  <a:pos x="67" y="68"/>
                </a:cxn>
                <a:cxn ang="0">
                  <a:pos x="115" y="68"/>
                </a:cxn>
                <a:cxn ang="0">
                  <a:pos x="115" y="91"/>
                </a:cxn>
                <a:cxn ang="0">
                  <a:pos x="67" y="91"/>
                </a:cxn>
                <a:cxn ang="0">
                  <a:pos x="171" y="91"/>
                </a:cxn>
                <a:cxn ang="0">
                  <a:pos x="122" y="91"/>
                </a:cxn>
                <a:cxn ang="0">
                  <a:pos x="122" y="68"/>
                </a:cxn>
                <a:cxn ang="0">
                  <a:pos x="171" y="68"/>
                </a:cxn>
                <a:cxn ang="0">
                  <a:pos x="171" y="91"/>
                </a:cxn>
                <a:cxn ang="0">
                  <a:pos x="171" y="51"/>
                </a:cxn>
                <a:cxn ang="0">
                  <a:pos x="122" y="51"/>
                </a:cxn>
                <a:cxn ang="0">
                  <a:pos x="122" y="28"/>
                </a:cxn>
                <a:cxn ang="0">
                  <a:pos x="171" y="28"/>
                </a:cxn>
                <a:cxn ang="0">
                  <a:pos x="171" y="51"/>
                </a:cxn>
              </a:cxnLst>
              <a:rect l="0" t="0" r="r" b="b"/>
              <a:pathLst>
                <a:path w="190" h="208">
                  <a:moveTo>
                    <a:pt x="163" y="16"/>
                  </a:moveTo>
                  <a:cubicBezTo>
                    <a:pt x="163" y="0"/>
                    <a:pt x="163" y="0"/>
                    <a:pt x="163" y="0"/>
                  </a:cubicBezTo>
                  <a:cubicBezTo>
                    <a:pt x="22" y="0"/>
                    <a:pt x="22" y="0"/>
                    <a:pt x="22" y="0"/>
                  </a:cubicBezTo>
                  <a:cubicBezTo>
                    <a:pt x="22" y="16"/>
                    <a:pt x="22" y="16"/>
                    <a:pt x="22" y="16"/>
                  </a:cubicBezTo>
                  <a:cubicBezTo>
                    <a:pt x="0" y="16"/>
                    <a:pt x="0" y="16"/>
                    <a:pt x="0" y="16"/>
                  </a:cubicBezTo>
                  <a:cubicBezTo>
                    <a:pt x="0" y="101"/>
                    <a:pt x="0" y="101"/>
                    <a:pt x="0" y="101"/>
                  </a:cubicBezTo>
                  <a:cubicBezTo>
                    <a:pt x="83" y="101"/>
                    <a:pt x="83" y="101"/>
                    <a:pt x="83" y="101"/>
                  </a:cubicBezTo>
                  <a:cubicBezTo>
                    <a:pt x="83" y="208"/>
                    <a:pt x="83" y="208"/>
                    <a:pt x="83" y="208"/>
                  </a:cubicBezTo>
                  <a:cubicBezTo>
                    <a:pt x="99" y="208"/>
                    <a:pt x="99" y="208"/>
                    <a:pt x="99" y="208"/>
                  </a:cubicBezTo>
                  <a:cubicBezTo>
                    <a:pt x="99" y="181"/>
                    <a:pt x="99" y="181"/>
                    <a:pt x="99" y="181"/>
                  </a:cubicBezTo>
                  <a:cubicBezTo>
                    <a:pt x="100" y="181"/>
                    <a:pt x="100" y="181"/>
                    <a:pt x="100" y="181"/>
                  </a:cubicBezTo>
                  <a:cubicBezTo>
                    <a:pt x="101" y="157"/>
                    <a:pt x="115" y="138"/>
                    <a:pt x="132" y="138"/>
                  </a:cubicBezTo>
                  <a:cubicBezTo>
                    <a:pt x="149" y="138"/>
                    <a:pt x="163" y="157"/>
                    <a:pt x="164" y="181"/>
                  </a:cubicBezTo>
                  <a:cubicBezTo>
                    <a:pt x="164" y="181"/>
                    <a:pt x="164" y="181"/>
                    <a:pt x="164" y="181"/>
                  </a:cubicBezTo>
                  <a:cubicBezTo>
                    <a:pt x="164" y="208"/>
                    <a:pt x="164" y="208"/>
                    <a:pt x="164" y="208"/>
                  </a:cubicBezTo>
                  <a:cubicBezTo>
                    <a:pt x="190" y="208"/>
                    <a:pt x="190" y="208"/>
                    <a:pt x="190" y="208"/>
                  </a:cubicBezTo>
                  <a:cubicBezTo>
                    <a:pt x="190" y="16"/>
                    <a:pt x="190" y="16"/>
                    <a:pt x="190" y="16"/>
                  </a:cubicBezTo>
                  <a:lnTo>
                    <a:pt x="163" y="16"/>
                  </a:lnTo>
                  <a:close/>
                  <a:moveTo>
                    <a:pt x="115" y="28"/>
                  </a:moveTo>
                  <a:cubicBezTo>
                    <a:pt x="115" y="51"/>
                    <a:pt x="115" y="51"/>
                    <a:pt x="115" y="51"/>
                  </a:cubicBezTo>
                  <a:cubicBezTo>
                    <a:pt x="67" y="51"/>
                    <a:pt x="67" y="51"/>
                    <a:pt x="67" y="51"/>
                  </a:cubicBezTo>
                  <a:cubicBezTo>
                    <a:pt x="67" y="28"/>
                    <a:pt x="67" y="28"/>
                    <a:pt x="67" y="28"/>
                  </a:cubicBezTo>
                  <a:lnTo>
                    <a:pt x="115" y="28"/>
                  </a:lnTo>
                  <a:close/>
                  <a:moveTo>
                    <a:pt x="16" y="28"/>
                  </a:moveTo>
                  <a:cubicBezTo>
                    <a:pt x="60" y="28"/>
                    <a:pt x="60" y="28"/>
                    <a:pt x="60" y="28"/>
                  </a:cubicBezTo>
                  <a:cubicBezTo>
                    <a:pt x="60" y="51"/>
                    <a:pt x="60" y="51"/>
                    <a:pt x="60" y="51"/>
                  </a:cubicBezTo>
                  <a:cubicBezTo>
                    <a:pt x="16" y="51"/>
                    <a:pt x="16" y="51"/>
                    <a:pt x="16" y="51"/>
                  </a:cubicBezTo>
                  <a:lnTo>
                    <a:pt x="16" y="28"/>
                  </a:lnTo>
                  <a:close/>
                  <a:moveTo>
                    <a:pt x="16" y="68"/>
                  </a:moveTo>
                  <a:cubicBezTo>
                    <a:pt x="60" y="68"/>
                    <a:pt x="60" y="68"/>
                    <a:pt x="60" y="68"/>
                  </a:cubicBezTo>
                  <a:cubicBezTo>
                    <a:pt x="60" y="91"/>
                    <a:pt x="60" y="91"/>
                    <a:pt x="60" y="91"/>
                  </a:cubicBezTo>
                  <a:cubicBezTo>
                    <a:pt x="16" y="91"/>
                    <a:pt x="16" y="91"/>
                    <a:pt x="16" y="91"/>
                  </a:cubicBezTo>
                  <a:lnTo>
                    <a:pt x="16" y="68"/>
                  </a:lnTo>
                  <a:close/>
                  <a:moveTo>
                    <a:pt x="67" y="91"/>
                  </a:moveTo>
                  <a:cubicBezTo>
                    <a:pt x="67" y="68"/>
                    <a:pt x="67" y="68"/>
                    <a:pt x="67" y="68"/>
                  </a:cubicBezTo>
                  <a:cubicBezTo>
                    <a:pt x="115" y="68"/>
                    <a:pt x="115" y="68"/>
                    <a:pt x="115" y="68"/>
                  </a:cubicBezTo>
                  <a:cubicBezTo>
                    <a:pt x="115" y="91"/>
                    <a:pt x="115" y="91"/>
                    <a:pt x="115" y="91"/>
                  </a:cubicBezTo>
                  <a:lnTo>
                    <a:pt x="67" y="91"/>
                  </a:lnTo>
                  <a:close/>
                  <a:moveTo>
                    <a:pt x="171" y="91"/>
                  </a:moveTo>
                  <a:cubicBezTo>
                    <a:pt x="122" y="91"/>
                    <a:pt x="122" y="91"/>
                    <a:pt x="122" y="91"/>
                  </a:cubicBezTo>
                  <a:cubicBezTo>
                    <a:pt x="122" y="68"/>
                    <a:pt x="122" y="68"/>
                    <a:pt x="122" y="68"/>
                  </a:cubicBezTo>
                  <a:cubicBezTo>
                    <a:pt x="171" y="68"/>
                    <a:pt x="171" y="68"/>
                    <a:pt x="171" y="68"/>
                  </a:cubicBezTo>
                  <a:lnTo>
                    <a:pt x="171" y="91"/>
                  </a:lnTo>
                  <a:close/>
                  <a:moveTo>
                    <a:pt x="171" y="51"/>
                  </a:moveTo>
                  <a:cubicBezTo>
                    <a:pt x="122" y="51"/>
                    <a:pt x="122" y="51"/>
                    <a:pt x="122" y="51"/>
                  </a:cubicBezTo>
                  <a:cubicBezTo>
                    <a:pt x="122" y="28"/>
                    <a:pt x="122" y="28"/>
                    <a:pt x="122" y="28"/>
                  </a:cubicBezTo>
                  <a:cubicBezTo>
                    <a:pt x="171" y="28"/>
                    <a:pt x="171" y="28"/>
                    <a:pt x="171" y="28"/>
                  </a:cubicBezTo>
                  <a:lnTo>
                    <a:pt x="171"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0" name="Rectangle 84">
              <a:extLst>
                <a:ext uri="{FF2B5EF4-FFF2-40B4-BE49-F238E27FC236}">
                  <a16:creationId xmlns:a16="http://schemas.microsoft.com/office/drawing/2014/main" id="{DDCB5F79-8BF0-4341-9B2F-2D90AAE22962}"/>
                </a:ext>
              </a:extLst>
            </p:cNvPr>
            <p:cNvSpPr>
              <a:spLocks noChangeArrowheads="1"/>
            </p:cNvSpPr>
            <p:nvPr/>
          </p:nvSpPr>
          <p:spPr bwMode="auto">
            <a:xfrm>
              <a:off x="5619751" y="1471960"/>
              <a:ext cx="12700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1" name="Rectangle 85">
              <a:extLst>
                <a:ext uri="{FF2B5EF4-FFF2-40B4-BE49-F238E27FC236}">
                  <a16:creationId xmlns:a16="http://schemas.microsoft.com/office/drawing/2014/main" id="{711727CC-202C-4D7C-B5E0-AEC9DA3AEF8C}"/>
                </a:ext>
              </a:extLst>
            </p:cNvPr>
            <p:cNvSpPr>
              <a:spLocks noChangeArrowheads="1"/>
            </p:cNvSpPr>
            <p:nvPr/>
          </p:nvSpPr>
          <p:spPr bwMode="auto">
            <a:xfrm>
              <a:off x="5856288" y="1471960"/>
              <a:ext cx="13017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62" name="Group 87">
            <a:extLst>
              <a:ext uri="{FF2B5EF4-FFF2-40B4-BE49-F238E27FC236}">
                <a16:creationId xmlns:a16="http://schemas.microsoft.com/office/drawing/2014/main" id="{6E3FD6D6-9F40-433E-9928-89AAAA6976C8}"/>
              </a:ext>
            </a:extLst>
          </p:cNvPr>
          <p:cNvGrpSpPr/>
          <p:nvPr/>
        </p:nvGrpSpPr>
        <p:grpSpPr>
          <a:xfrm>
            <a:off x="302087" y="2416793"/>
            <a:ext cx="531081" cy="545853"/>
            <a:chOff x="7623176" y="2608213"/>
            <a:chExt cx="976313" cy="1103313"/>
          </a:xfrm>
          <a:solidFill>
            <a:schemeClr val="bg1"/>
          </a:solidFill>
        </p:grpSpPr>
        <p:sp>
          <p:nvSpPr>
            <p:cNvPr id="63" name="Freeform 18">
              <a:extLst>
                <a:ext uri="{FF2B5EF4-FFF2-40B4-BE49-F238E27FC236}">
                  <a16:creationId xmlns:a16="http://schemas.microsoft.com/office/drawing/2014/main" id="{08928599-385E-4E06-A87F-EE44E0CE6F69}"/>
                </a:ext>
              </a:extLst>
            </p:cNvPr>
            <p:cNvSpPr>
              <a:spLocks/>
            </p:cNvSpPr>
            <p:nvPr/>
          </p:nvSpPr>
          <p:spPr bwMode="auto">
            <a:xfrm>
              <a:off x="7693026" y="2608213"/>
              <a:ext cx="203200" cy="666750"/>
            </a:xfrm>
            <a:custGeom>
              <a:avLst/>
              <a:gdLst/>
              <a:ahLst/>
              <a:cxnLst>
                <a:cxn ang="0">
                  <a:pos x="128" y="420"/>
                </a:cxn>
                <a:cxn ang="0">
                  <a:pos x="128" y="398"/>
                </a:cxn>
                <a:cxn ang="0">
                  <a:pos x="98" y="398"/>
                </a:cxn>
                <a:cxn ang="0">
                  <a:pos x="86" y="0"/>
                </a:cxn>
                <a:cxn ang="0">
                  <a:pos x="44" y="0"/>
                </a:cxn>
                <a:cxn ang="0">
                  <a:pos x="32" y="398"/>
                </a:cxn>
                <a:cxn ang="0">
                  <a:pos x="0" y="398"/>
                </a:cxn>
                <a:cxn ang="0">
                  <a:pos x="0" y="420"/>
                </a:cxn>
                <a:cxn ang="0">
                  <a:pos x="128" y="420"/>
                </a:cxn>
              </a:cxnLst>
              <a:rect l="0" t="0" r="r" b="b"/>
              <a:pathLst>
                <a:path w="128" h="420">
                  <a:moveTo>
                    <a:pt x="128" y="420"/>
                  </a:moveTo>
                  <a:lnTo>
                    <a:pt x="128" y="398"/>
                  </a:lnTo>
                  <a:lnTo>
                    <a:pt x="98" y="398"/>
                  </a:lnTo>
                  <a:lnTo>
                    <a:pt x="86" y="0"/>
                  </a:lnTo>
                  <a:lnTo>
                    <a:pt x="44" y="0"/>
                  </a:lnTo>
                  <a:lnTo>
                    <a:pt x="32" y="398"/>
                  </a:lnTo>
                  <a:lnTo>
                    <a:pt x="0" y="398"/>
                  </a:lnTo>
                  <a:lnTo>
                    <a:pt x="0" y="420"/>
                  </a:lnTo>
                  <a:lnTo>
                    <a:pt x="128" y="420"/>
                  </a:lnTo>
                  <a:close/>
                </a:path>
              </a:pathLst>
            </a:cu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4" name="Freeform 19">
              <a:extLst>
                <a:ext uri="{FF2B5EF4-FFF2-40B4-BE49-F238E27FC236}">
                  <a16:creationId xmlns:a16="http://schemas.microsoft.com/office/drawing/2014/main" id="{123F52F4-1A32-4CDD-BF7D-3593575FEE00}"/>
                </a:ext>
              </a:extLst>
            </p:cNvPr>
            <p:cNvSpPr>
              <a:spLocks noEditPoints="1"/>
            </p:cNvSpPr>
            <p:nvPr/>
          </p:nvSpPr>
          <p:spPr bwMode="auto">
            <a:xfrm>
              <a:off x="7623176" y="3100338"/>
              <a:ext cx="976313" cy="611188"/>
            </a:xfrm>
            <a:custGeom>
              <a:avLst/>
              <a:gdLst/>
              <a:ahLst/>
              <a:cxnLst>
                <a:cxn ang="0">
                  <a:pos x="483" y="0"/>
                </a:cxn>
                <a:cxn ang="0">
                  <a:pos x="350" y="0"/>
                </a:cxn>
                <a:cxn ang="0">
                  <a:pos x="212" y="122"/>
                </a:cxn>
                <a:cxn ang="0">
                  <a:pos x="212" y="122"/>
                </a:cxn>
                <a:cxn ang="0">
                  <a:pos x="0" y="385"/>
                </a:cxn>
                <a:cxn ang="0">
                  <a:pos x="615" y="0"/>
                </a:cxn>
                <a:cxn ang="0">
                  <a:pos x="140" y="347"/>
                </a:cxn>
                <a:cxn ang="0">
                  <a:pos x="26" y="311"/>
                </a:cxn>
                <a:cxn ang="0">
                  <a:pos x="140" y="347"/>
                </a:cxn>
                <a:cxn ang="0">
                  <a:pos x="26" y="283"/>
                </a:cxn>
                <a:cxn ang="0">
                  <a:pos x="140" y="246"/>
                </a:cxn>
                <a:cxn ang="0">
                  <a:pos x="140" y="218"/>
                </a:cxn>
                <a:cxn ang="0">
                  <a:pos x="26" y="182"/>
                </a:cxn>
                <a:cxn ang="0">
                  <a:pos x="140" y="218"/>
                </a:cxn>
                <a:cxn ang="0">
                  <a:pos x="164" y="347"/>
                </a:cxn>
                <a:cxn ang="0">
                  <a:pos x="284" y="311"/>
                </a:cxn>
                <a:cxn ang="0">
                  <a:pos x="284" y="283"/>
                </a:cxn>
                <a:cxn ang="0">
                  <a:pos x="164" y="246"/>
                </a:cxn>
                <a:cxn ang="0">
                  <a:pos x="284" y="283"/>
                </a:cxn>
                <a:cxn ang="0">
                  <a:pos x="164" y="218"/>
                </a:cxn>
                <a:cxn ang="0">
                  <a:pos x="284" y="182"/>
                </a:cxn>
                <a:cxn ang="0">
                  <a:pos x="437" y="347"/>
                </a:cxn>
                <a:cxn ang="0">
                  <a:pos x="308" y="311"/>
                </a:cxn>
                <a:cxn ang="0">
                  <a:pos x="437" y="347"/>
                </a:cxn>
                <a:cxn ang="0">
                  <a:pos x="308" y="283"/>
                </a:cxn>
                <a:cxn ang="0">
                  <a:pos x="437" y="246"/>
                </a:cxn>
                <a:cxn ang="0">
                  <a:pos x="437" y="218"/>
                </a:cxn>
                <a:cxn ang="0">
                  <a:pos x="308" y="182"/>
                </a:cxn>
                <a:cxn ang="0">
                  <a:pos x="437" y="218"/>
                </a:cxn>
                <a:cxn ang="0">
                  <a:pos x="461" y="347"/>
                </a:cxn>
                <a:cxn ang="0">
                  <a:pos x="575" y="311"/>
                </a:cxn>
                <a:cxn ang="0">
                  <a:pos x="575" y="283"/>
                </a:cxn>
                <a:cxn ang="0">
                  <a:pos x="461" y="246"/>
                </a:cxn>
                <a:cxn ang="0">
                  <a:pos x="575" y="283"/>
                </a:cxn>
                <a:cxn ang="0">
                  <a:pos x="461" y="218"/>
                </a:cxn>
                <a:cxn ang="0">
                  <a:pos x="575" y="182"/>
                </a:cxn>
              </a:cxnLst>
              <a:rect l="0" t="0" r="r" b="b"/>
              <a:pathLst>
                <a:path w="615" h="385">
                  <a:moveTo>
                    <a:pt x="483" y="116"/>
                  </a:moveTo>
                  <a:lnTo>
                    <a:pt x="483" y="0"/>
                  </a:lnTo>
                  <a:lnTo>
                    <a:pt x="350" y="116"/>
                  </a:lnTo>
                  <a:lnTo>
                    <a:pt x="350" y="0"/>
                  </a:lnTo>
                  <a:lnTo>
                    <a:pt x="212" y="122"/>
                  </a:lnTo>
                  <a:lnTo>
                    <a:pt x="212" y="122"/>
                  </a:lnTo>
                  <a:lnTo>
                    <a:pt x="212" y="122"/>
                  </a:lnTo>
                  <a:lnTo>
                    <a:pt x="212" y="122"/>
                  </a:lnTo>
                  <a:lnTo>
                    <a:pt x="0" y="122"/>
                  </a:lnTo>
                  <a:lnTo>
                    <a:pt x="0" y="385"/>
                  </a:lnTo>
                  <a:lnTo>
                    <a:pt x="615" y="385"/>
                  </a:lnTo>
                  <a:lnTo>
                    <a:pt x="615" y="0"/>
                  </a:lnTo>
                  <a:lnTo>
                    <a:pt x="483" y="116"/>
                  </a:lnTo>
                  <a:close/>
                  <a:moveTo>
                    <a:pt x="140" y="347"/>
                  </a:moveTo>
                  <a:lnTo>
                    <a:pt x="26" y="347"/>
                  </a:lnTo>
                  <a:lnTo>
                    <a:pt x="26" y="311"/>
                  </a:lnTo>
                  <a:lnTo>
                    <a:pt x="140" y="311"/>
                  </a:lnTo>
                  <a:lnTo>
                    <a:pt x="140" y="347"/>
                  </a:lnTo>
                  <a:close/>
                  <a:moveTo>
                    <a:pt x="140" y="283"/>
                  </a:moveTo>
                  <a:lnTo>
                    <a:pt x="26" y="283"/>
                  </a:lnTo>
                  <a:lnTo>
                    <a:pt x="26" y="246"/>
                  </a:lnTo>
                  <a:lnTo>
                    <a:pt x="140" y="246"/>
                  </a:lnTo>
                  <a:lnTo>
                    <a:pt x="140" y="283"/>
                  </a:lnTo>
                  <a:close/>
                  <a:moveTo>
                    <a:pt x="140" y="218"/>
                  </a:moveTo>
                  <a:lnTo>
                    <a:pt x="26" y="218"/>
                  </a:lnTo>
                  <a:lnTo>
                    <a:pt x="26" y="182"/>
                  </a:lnTo>
                  <a:lnTo>
                    <a:pt x="140" y="182"/>
                  </a:lnTo>
                  <a:lnTo>
                    <a:pt x="140" y="218"/>
                  </a:lnTo>
                  <a:close/>
                  <a:moveTo>
                    <a:pt x="284" y="347"/>
                  </a:moveTo>
                  <a:lnTo>
                    <a:pt x="164" y="347"/>
                  </a:lnTo>
                  <a:lnTo>
                    <a:pt x="164" y="311"/>
                  </a:lnTo>
                  <a:lnTo>
                    <a:pt x="284" y="311"/>
                  </a:lnTo>
                  <a:lnTo>
                    <a:pt x="284" y="347"/>
                  </a:lnTo>
                  <a:close/>
                  <a:moveTo>
                    <a:pt x="284" y="283"/>
                  </a:moveTo>
                  <a:lnTo>
                    <a:pt x="164" y="283"/>
                  </a:lnTo>
                  <a:lnTo>
                    <a:pt x="164" y="246"/>
                  </a:lnTo>
                  <a:lnTo>
                    <a:pt x="284" y="246"/>
                  </a:lnTo>
                  <a:lnTo>
                    <a:pt x="284" y="283"/>
                  </a:lnTo>
                  <a:close/>
                  <a:moveTo>
                    <a:pt x="284" y="218"/>
                  </a:moveTo>
                  <a:lnTo>
                    <a:pt x="164" y="218"/>
                  </a:lnTo>
                  <a:lnTo>
                    <a:pt x="164" y="182"/>
                  </a:lnTo>
                  <a:lnTo>
                    <a:pt x="284" y="182"/>
                  </a:lnTo>
                  <a:lnTo>
                    <a:pt x="284" y="218"/>
                  </a:lnTo>
                  <a:close/>
                  <a:moveTo>
                    <a:pt x="437" y="347"/>
                  </a:moveTo>
                  <a:lnTo>
                    <a:pt x="308" y="347"/>
                  </a:lnTo>
                  <a:lnTo>
                    <a:pt x="308" y="311"/>
                  </a:lnTo>
                  <a:lnTo>
                    <a:pt x="437" y="311"/>
                  </a:lnTo>
                  <a:lnTo>
                    <a:pt x="437" y="347"/>
                  </a:lnTo>
                  <a:close/>
                  <a:moveTo>
                    <a:pt x="437" y="283"/>
                  </a:moveTo>
                  <a:lnTo>
                    <a:pt x="308" y="283"/>
                  </a:lnTo>
                  <a:lnTo>
                    <a:pt x="308" y="246"/>
                  </a:lnTo>
                  <a:lnTo>
                    <a:pt x="437" y="246"/>
                  </a:lnTo>
                  <a:lnTo>
                    <a:pt x="437" y="283"/>
                  </a:lnTo>
                  <a:close/>
                  <a:moveTo>
                    <a:pt x="437" y="218"/>
                  </a:moveTo>
                  <a:lnTo>
                    <a:pt x="308" y="218"/>
                  </a:lnTo>
                  <a:lnTo>
                    <a:pt x="308" y="182"/>
                  </a:lnTo>
                  <a:lnTo>
                    <a:pt x="437" y="182"/>
                  </a:lnTo>
                  <a:lnTo>
                    <a:pt x="437" y="218"/>
                  </a:lnTo>
                  <a:close/>
                  <a:moveTo>
                    <a:pt x="575" y="347"/>
                  </a:moveTo>
                  <a:lnTo>
                    <a:pt x="461" y="347"/>
                  </a:lnTo>
                  <a:lnTo>
                    <a:pt x="461" y="311"/>
                  </a:lnTo>
                  <a:lnTo>
                    <a:pt x="575" y="311"/>
                  </a:lnTo>
                  <a:lnTo>
                    <a:pt x="575" y="347"/>
                  </a:lnTo>
                  <a:close/>
                  <a:moveTo>
                    <a:pt x="575" y="283"/>
                  </a:moveTo>
                  <a:lnTo>
                    <a:pt x="461" y="283"/>
                  </a:lnTo>
                  <a:lnTo>
                    <a:pt x="461" y="246"/>
                  </a:lnTo>
                  <a:lnTo>
                    <a:pt x="575" y="246"/>
                  </a:lnTo>
                  <a:lnTo>
                    <a:pt x="575" y="283"/>
                  </a:lnTo>
                  <a:close/>
                  <a:moveTo>
                    <a:pt x="575" y="218"/>
                  </a:moveTo>
                  <a:lnTo>
                    <a:pt x="461" y="218"/>
                  </a:lnTo>
                  <a:lnTo>
                    <a:pt x="461" y="182"/>
                  </a:lnTo>
                  <a:lnTo>
                    <a:pt x="575" y="182"/>
                  </a:lnTo>
                  <a:lnTo>
                    <a:pt x="575" y="21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65" name="Freeform 38">
            <a:extLst>
              <a:ext uri="{FF2B5EF4-FFF2-40B4-BE49-F238E27FC236}">
                <a16:creationId xmlns:a16="http://schemas.microsoft.com/office/drawing/2014/main" id="{51E8BD09-6540-4FFC-B292-F091C5B16636}"/>
              </a:ext>
            </a:extLst>
          </p:cNvPr>
          <p:cNvSpPr>
            <a:spLocks noEditPoints="1"/>
          </p:cNvSpPr>
          <p:nvPr/>
        </p:nvSpPr>
        <p:spPr bwMode="auto">
          <a:xfrm>
            <a:off x="7177005" y="2734884"/>
            <a:ext cx="1079303" cy="739183"/>
          </a:xfrm>
          <a:custGeom>
            <a:avLst/>
            <a:gdLst/>
            <a:ahLst/>
            <a:cxnLst>
              <a:cxn ang="0">
                <a:pos x="90" y="131"/>
              </a:cxn>
              <a:cxn ang="0">
                <a:pos x="631" y="0"/>
              </a:cxn>
              <a:cxn ang="0">
                <a:pos x="162" y="145"/>
              </a:cxn>
              <a:cxn ang="0">
                <a:pos x="160" y="259"/>
              </a:cxn>
              <a:cxn ang="0">
                <a:pos x="212" y="293"/>
              </a:cxn>
              <a:cxn ang="0">
                <a:pos x="212" y="293"/>
              </a:cxn>
              <a:cxn ang="0">
                <a:pos x="212" y="249"/>
              </a:cxn>
              <a:cxn ang="0">
                <a:pos x="212" y="189"/>
              </a:cxn>
              <a:cxn ang="0">
                <a:pos x="160" y="153"/>
              </a:cxn>
              <a:cxn ang="0">
                <a:pos x="152" y="153"/>
              </a:cxn>
              <a:cxn ang="0">
                <a:pos x="152" y="153"/>
              </a:cxn>
              <a:cxn ang="0">
                <a:pos x="96" y="189"/>
              </a:cxn>
              <a:cxn ang="0">
                <a:pos x="152" y="285"/>
              </a:cxn>
              <a:cxn ang="0">
                <a:pos x="96" y="223"/>
              </a:cxn>
              <a:cxn ang="0">
                <a:pos x="96" y="293"/>
              </a:cxn>
              <a:cxn ang="0">
                <a:pos x="96" y="293"/>
              </a:cxn>
              <a:cxn ang="0">
                <a:pos x="160" y="349"/>
              </a:cxn>
              <a:cxn ang="0">
                <a:pos x="222" y="259"/>
              </a:cxn>
              <a:cxn ang="0">
                <a:pos x="222" y="223"/>
              </a:cxn>
              <a:cxn ang="0">
                <a:pos x="222" y="215"/>
              </a:cxn>
              <a:cxn ang="0">
                <a:pos x="222" y="215"/>
              </a:cxn>
              <a:cxn ang="0">
                <a:pos x="279" y="179"/>
              </a:cxn>
              <a:cxn ang="0">
                <a:pos x="222" y="119"/>
              </a:cxn>
              <a:cxn ang="0">
                <a:pos x="279" y="293"/>
              </a:cxn>
              <a:cxn ang="0">
                <a:pos x="279" y="109"/>
              </a:cxn>
              <a:cxn ang="0">
                <a:pos x="60" y="345"/>
              </a:cxn>
              <a:cxn ang="0">
                <a:pos x="60" y="345"/>
              </a:cxn>
              <a:cxn ang="0">
                <a:pos x="60" y="251"/>
              </a:cxn>
              <a:cxn ang="0">
                <a:pos x="28" y="187"/>
              </a:cxn>
              <a:cxn ang="0">
                <a:pos x="152" y="329"/>
              </a:cxn>
              <a:cxn ang="0">
                <a:pos x="222" y="349"/>
              </a:cxn>
              <a:cxn ang="0">
                <a:pos x="222" y="349"/>
              </a:cxn>
              <a:cxn ang="0">
                <a:pos x="371" y="313"/>
              </a:cxn>
              <a:cxn ang="0">
                <a:pos x="339" y="251"/>
              </a:cxn>
              <a:cxn ang="0">
                <a:pos x="339" y="219"/>
              </a:cxn>
              <a:cxn ang="0">
                <a:pos x="465" y="349"/>
              </a:cxn>
              <a:cxn ang="0">
                <a:pos x="465" y="349"/>
              </a:cxn>
              <a:cxn ang="0">
                <a:pos x="465" y="293"/>
              </a:cxn>
              <a:cxn ang="0">
                <a:pos x="411" y="259"/>
              </a:cxn>
              <a:cxn ang="0">
                <a:pos x="411" y="249"/>
              </a:cxn>
              <a:cxn ang="0">
                <a:pos x="465" y="215"/>
              </a:cxn>
              <a:cxn ang="0">
                <a:pos x="465" y="215"/>
              </a:cxn>
              <a:cxn ang="0">
                <a:pos x="465" y="153"/>
              </a:cxn>
              <a:cxn ang="0">
                <a:pos x="475" y="329"/>
              </a:cxn>
              <a:cxn ang="0">
                <a:pos x="475" y="319"/>
              </a:cxn>
              <a:cxn ang="0">
                <a:pos x="527" y="285"/>
              </a:cxn>
              <a:cxn ang="0">
                <a:pos x="527" y="285"/>
              </a:cxn>
              <a:cxn ang="0">
                <a:pos x="527" y="223"/>
              </a:cxn>
              <a:cxn ang="0">
                <a:pos x="475" y="189"/>
              </a:cxn>
              <a:cxn ang="0">
                <a:pos x="475" y="179"/>
              </a:cxn>
              <a:cxn ang="0">
                <a:pos x="527" y="145"/>
              </a:cxn>
              <a:cxn ang="0">
                <a:pos x="527" y="145"/>
              </a:cxn>
              <a:cxn ang="0">
                <a:pos x="591" y="329"/>
              </a:cxn>
              <a:cxn ang="0">
                <a:pos x="537" y="293"/>
              </a:cxn>
              <a:cxn ang="0">
                <a:pos x="537" y="285"/>
              </a:cxn>
              <a:cxn ang="0">
                <a:pos x="591" y="249"/>
              </a:cxn>
              <a:cxn ang="0">
                <a:pos x="591" y="249"/>
              </a:cxn>
              <a:cxn ang="0">
                <a:pos x="591" y="189"/>
              </a:cxn>
              <a:cxn ang="0">
                <a:pos x="537" y="153"/>
              </a:cxn>
              <a:cxn ang="0">
                <a:pos x="537" y="145"/>
              </a:cxn>
              <a:cxn ang="0">
                <a:pos x="591" y="109"/>
              </a:cxn>
            </a:cxnLst>
            <a:rect l="0" t="0" r="r" b="b"/>
            <a:pathLst>
              <a:path w="631" h="393">
                <a:moveTo>
                  <a:pt x="405" y="131"/>
                </a:moveTo>
                <a:lnTo>
                  <a:pt x="317" y="131"/>
                </a:lnTo>
                <a:lnTo>
                  <a:pt x="317" y="0"/>
                </a:lnTo>
                <a:lnTo>
                  <a:pt x="90" y="131"/>
                </a:lnTo>
                <a:lnTo>
                  <a:pt x="0" y="131"/>
                </a:lnTo>
                <a:lnTo>
                  <a:pt x="0" y="393"/>
                </a:lnTo>
                <a:lnTo>
                  <a:pt x="631" y="393"/>
                </a:lnTo>
                <a:lnTo>
                  <a:pt x="631" y="0"/>
                </a:lnTo>
                <a:lnTo>
                  <a:pt x="405" y="131"/>
                </a:lnTo>
                <a:close/>
                <a:moveTo>
                  <a:pt x="212" y="119"/>
                </a:moveTo>
                <a:lnTo>
                  <a:pt x="212" y="145"/>
                </a:lnTo>
                <a:lnTo>
                  <a:pt x="162" y="145"/>
                </a:lnTo>
                <a:lnTo>
                  <a:pt x="208" y="119"/>
                </a:lnTo>
                <a:lnTo>
                  <a:pt x="212" y="119"/>
                </a:lnTo>
                <a:close/>
                <a:moveTo>
                  <a:pt x="160" y="285"/>
                </a:moveTo>
                <a:lnTo>
                  <a:pt x="160" y="259"/>
                </a:lnTo>
                <a:lnTo>
                  <a:pt x="212" y="259"/>
                </a:lnTo>
                <a:lnTo>
                  <a:pt x="212" y="285"/>
                </a:lnTo>
                <a:lnTo>
                  <a:pt x="160" y="285"/>
                </a:lnTo>
                <a:close/>
                <a:moveTo>
                  <a:pt x="212" y="293"/>
                </a:moveTo>
                <a:lnTo>
                  <a:pt x="212" y="319"/>
                </a:lnTo>
                <a:lnTo>
                  <a:pt x="160" y="319"/>
                </a:lnTo>
                <a:lnTo>
                  <a:pt x="160" y="293"/>
                </a:lnTo>
                <a:lnTo>
                  <a:pt x="212" y="293"/>
                </a:lnTo>
                <a:close/>
                <a:moveTo>
                  <a:pt x="160" y="249"/>
                </a:moveTo>
                <a:lnTo>
                  <a:pt x="160" y="223"/>
                </a:lnTo>
                <a:lnTo>
                  <a:pt x="212" y="223"/>
                </a:lnTo>
                <a:lnTo>
                  <a:pt x="212" y="249"/>
                </a:lnTo>
                <a:lnTo>
                  <a:pt x="160" y="249"/>
                </a:lnTo>
                <a:close/>
                <a:moveTo>
                  <a:pt x="160" y="215"/>
                </a:moveTo>
                <a:lnTo>
                  <a:pt x="160" y="189"/>
                </a:lnTo>
                <a:lnTo>
                  <a:pt x="212" y="189"/>
                </a:lnTo>
                <a:lnTo>
                  <a:pt x="212" y="215"/>
                </a:lnTo>
                <a:lnTo>
                  <a:pt x="160" y="215"/>
                </a:lnTo>
                <a:close/>
                <a:moveTo>
                  <a:pt x="160" y="179"/>
                </a:moveTo>
                <a:lnTo>
                  <a:pt x="160" y="153"/>
                </a:lnTo>
                <a:lnTo>
                  <a:pt x="212" y="153"/>
                </a:lnTo>
                <a:lnTo>
                  <a:pt x="212" y="179"/>
                </a:lnTo>
                <a:lnTo>
                  <a:pt x="160" y="179"/>
                </a:lnTo>
                <a:close/>
                <a:moveTo>
                  <a:pt x="152" y="153"/>
                </a:moveTo>
                <a:lnTo>
                  <a:pt x="152" y="179"/>
                </a:lnTo>
                <a:lnTo>
                  <a:pt x="100" y="179"/>
                </a:lnTo>
                <a:lnTo>
                  <a:pt x="146" y="153"/>
                </a:lnTo>
                <a:lnTo>
                  <a:pt x="152" y="153"/>
                </a:lnTo>
                <a:close/>
                <a:moveTo>
                  <a:pt x="152" y="189"/>
                </a:moveTo>
                <a:lnTo>
                  <a:pt x="152" y="215"/>
                </a:lnTo>
                <a:lnTo>
                  <a:pt x="96" y="215"/>
                </a:lnTo>
                <a:lnTo>
                  <a:pt x="96" y="189"/>
                </a:lnTo>
                <a:lnTo>
                  <a:pt x="152" y="189"/>
                </a:lnTo>
                <a:close/>
                <a:moveTo>
                  <a:pt x="96" y="259"/>
                </a:moveTo>
                <a:lnTo>
                  <a:pt x="152" y="259"/>
                </a:lnTo>
                <a:lnTo>
                  <a:pt x="152" y="285"/>
                </a:lnTo>
                <a:lnTo>
                  <a:pt x="96" y="285"/>
                </a:lnTo>
                <a:lnTo>
                  <a:pt x="96" y="259"/>
                </a:lnTo>
                <a:close/>
                <a:moveTo>
                  <a:pt x="96" y="249"/>
                </a:moveTo>
                <a:lnTo>
                  <a:pt x="96" y="223"/>
                </a:lnTo>
                <a:lnTo>
                  <a:pt x="152" y="223"/>
                </a:lnTo>
                <a:lnTo>
                  <a:pt x="152" y="249"/>
                </a:lnTo>
                <a:lnTo>
                  <a:pt x="96" y="249"/>
                </a:lnTo>
                <a:close/>
                <a:moveTo>
                  <a:pt x="96" y="293"/>
                </a:moveTo>
                <a:lnTo>
                  <a:pt x="152" y="293"/>
                </a:lnTo>
                <a:lnTo>
                  <a:pt x="152" y="319"/>
                </a:lnTo>
                <a:lnTo>
                  <a:pt x="96" y="319"/>
                </a:lnTo>
                <a:lnTo>
                  <a:pt x="96" y="293"/>
                </a:lnTo>
                <a:close/>
                <a:moveTo>
                  <a:pt x="160" y="329"/>
                </a:moveTo>
                <a:lnTo>
                  <a:pt x="212" y="329"/>
                </a:lnTo>
                <a:lnTo>
                  <a:pt x="212" y="349"/>
                </a:lnTo>
                <a:lnTo>
                  <a:pt x="160" y="349"/>
                </a:lnTo>
                <a:lnTo>
                  <a:pt x="160" y="329"/>
                </a:lnTo>
                <a:close/>
                <a:moveTo>
                  <a:pt x="279" y="285"/>
                </a:moveTo>
                <a:lnTo>
                  <a:pt x="222" y="285"/>
                </a:lnTo>
                <a:lnTo>
                  <a:pt x="222" y="259"/>
                </a:lnTo>
                <a:lnTo>
                  <a:pt x="279" y="259"/>
                </a:lnTo>
                <a:lnTo>
                  <a:pt x="279" y="285"/>
                </a:lnTo>
                <a:close/>
                <a:moveTo>
                  <a:pt x="222" y="249"/>
                </a:moveTo>
                <a:lnTo>
                  <a:pt x="222" y="223"/>
                </a:lnTo>
                <a:lnTo>
                  <a:pt x="279" y="223"/>
                </a:lnTo>
                <a:lnTo>
                  <a:pt x="279" y="249"/>
                </a:lnTo>
                <a:lnTo>
                  <a:pt x="222" y="249"/>
                </a:lnTo>
                <a:close/>
                <a:moveTo>
                  <a:pt x="222" y="215"/>
                </a:moveTo>
                <a:lnTo>
                  <a:pt x="222" y="189"/>
                </a:lnTo>
                <a:lnTo>
                  <a:pt x="279" y="189"/>
                </a:lnTo>
                <a:lnTo>
                  <a:pt x="279" y="215"/>
                </a:lnTo>
                <a:lnTo>
                  <a:pt x="222" y="215"/>
                </a:lnTo>
                <a:close/>
                <a:moveTo>
                  <a:pt x="222" y="179"/>
                </a:moveTo>
                <a:lnTo>
                  <a:pt x="222" y="153"/>
                </a:lnTo>
                <a:lnTo>
                  <a:pt x="279" y="153"/>
                </a:lnTo>
                <a:lnTo>
                  <a:pt x="279" y="179"/>
                </a:lnTo>
                <a:lnTo>
                  <a:pt x="222" y="179"/>
                </a:lnTo>
                <a:close/>
                <a:moveTo>
                  <a:pt x="279" y="145"/>
                </a:moveTo>
                <a:lnTo>
                  <a:pt x="222" y="145"/>
                </a:lnTo>
                <a:lnTo>
                  <a:pt x="222" y="119"/>
                </a:lnTo>
                <a:lnTo>
                  <a:pt x="279" y="119"/>
                </a:lnTo>
                <a:lnTo>
                  <a:pt x="279" y="145"/>
                </a:lnTo>
                <a:close/>
                <a:moveTo>
                  <a:pt x="222" y="293"/>
                </a:moveTo>
                <a:lnTo>
                  <a:pt x="279" y="293"/>
                </a:lnTo>
                <a:lnTo>
                  <a:pt x="279" y="319"/>
                </a:lnTo>
                <a:lnTo>
                  <a:pt x="222" y="319"/>
                </a:lnTo>
                <a:lnTo>
                  <a:pt x="222" y="293"/>
                </a:lnTo>
                <a:close/>
                <a:moveTo>
                  <a:pt x="279" y="109"/>
                </a:moveTo>
                <a:lnTo>
                  <a:pt x="224" y="109"/>
                </a:lnTo>
                <a:lnTo>
                  <a:pt x="279" y="79"/>
                </a:lnTo>
                <a:lnTo>
                  <a:pt x="279" y="109"/>
                </a:lnTo>
                <a:close/>
                <a:moveTo>
                  <a:pt x="60" y="345"/>
                </a:moveTo>
                <a:lnTo>
                  <a:pt x="28" y="345"/>
                </a:lnTo>
                <a:lnTo>
                  <a:pt x="28" y="313"/>
                </a:lnTo>
                <a:lnTo>
                  <a:pt x="60" y="313"/>
                </a:lnTo>
                <a:lnTo>
                  <a:pt x="60" y="345"/>
                </a:lnTo>
                <a:close/>
                <a:moveTo>
                  <a:pt x="60" y="281"/>
                </a:moveTo>
                <a:lnTo>
                  <a:pt x="28" y="281"/>
                </a:lnTo>
                <a:lnTo>
                  <a:pt x="28" y="251"/>
                </a:lnTo>
                <a:lnTo>
                  <a:pt x="60" y="251"/>
                </a:lnTo>
                <a:lnTo>
                  <a:pt x="60" y="281"/>
                </a:lnTo>
                <a:close/>
                <a:moveTo>
                  <a:pt x="60" y="219"/>
                </a:moveTo>
                <a:lnTo>
                  <a:pt x="28" y="219"/>
                </a:lnTo>
                <a:lnTo>
                  <a:pt x="28" y="187"/>
                </a:lnTo>
                <a:lnTo>
                  <a:pt x="60" y="187"/>
                </a:lnTo>
                <a:lnTo>
                  <a:pt x="60" y="219"/>
                </a:lnTo>
                <a:close/>
                <a:moveTo>
                  <a:pt x="96" y="329"/>
                </a:moveTo>
                <a:lnTo>
                  <a:pt x="152" y="329"/>
                </a:lnTo>
                <a:lnTo>
                  <a:pt x="152" y="349"/>
                </a:lnTo>
                <a:lnTo>
                  <a:pt x="96" y="349"/>
                </a:lnTo>
                <a:lnTo>
                  <a:pt x="96" y="329"/>
                </a:lnTo>
                <a:close/>
                <a:moveTo>
                  <a:pt x="222" y="349"/>
                </a:moveTo>
                <a:lnTo>
                  <a:pt x="222" y="329"/>
                </a:lnTo>
                <a:lnTo>
                  <a:pt x="279" y="329"/>
                </a:lnTo>
                <a:lnTo>
                  <a:pt x="279" y="349"/>
                </a:lnTo>
                <a:lnTo>
                  <a:pt x="222" y="349"/>
                </a:lnTo>
                <a:close/>
                <a:moveTo>
                  <a:pt x="371" y="345"/>
                </a:moveTo>
                <a:lnTo>
                  <a:pt x="339" y="345"/>
                </a:lnTo>
                <a:lnTo>
                  <a:pt x="339" y="313"/>
                </a:lnTo>
                <a:lnTo>
                  <a:pt x="371" y="313"/>
                </a:lnTo>
                <a:lnTo>
                  <a:pt x="371" y="345"/>
                </a:lnTo>
                <a:close/>
                <a:moveTo>
                  <a:pt x="371" y="281"/>
                </a:moveTo>
                <a:lnTo>
                  <a:pt x="339" y="281"/>
                </a:lnTo>
                <a:lnTo>
                  <a:pt x="339" y="251"/>
                </a:lnTo>
                <a:lnTo>
                  <a:pt x="371" y="251"/>
                </a:lnTo>
                <a:lnTo>
                  <a:pt x="371" y="281"/>
                </a:lnTo>
                <a:close/>
                <a:moveTo>
                  <a:pt x="371" y="219"/>
                </a:moveTo>
                <a:lnTo>
                  <a:pt x="339" y="219"/>
                </a:lnTo>
                <a:lnTo>
                  <a:pt x="339" y="187"/>
                </a:lnTo>
                <a:lnTo>
                  <a:pt x="371" y="187"/>
                </a:lnTo>
                <a:lnTo>
                  <a:pt x="371" y="219"/>
                </a:lnTo>
                <a:close/>
                <a:moveTo>
                  <a:pt x="465" y="349"/>
                </a:moveTo>
                <a:lnTo>
                  <a:pt x="411" y="349"/>
                </a:lnTo>
                <a:lnTo>
                  <a:pt x="411" y="329"/>
                </a:lnTo>
                <a:lnTo>
                  <a:pt x="465" y="329"/>
                </a:lnTo>
                <a:lnTo>
                  <a:pt x="465" y="349"/>
                </a:lnTo>
                <a:close/>
                <a:moveTo>
                  <a:pt x="465" y="319"/>
                </a:moveTo>
                <a:lnTo>
                  <a:pt x="411" y="319"/>
                </a:lnTo>
                <a:lnTo>
                  <a:pt x="411" y="293"/>
                </a:lnTo>
                <a:lnTo>
                  <a:pt x="465" y="293"/>
                </a:lnTo>
                <a:lnTo>
                  <a:pt x="465" y="319"/>
                </a:lnTo>
                <a:close/>
                <a:moveTo>
                  <a:pt x="465" y="285"/>
                </a:moveTo>
                <a:lnTo>
                  <a:pt x="411" y="285"/>
                </a:lnTo>
                <a:lnTo>
                  <a:pt x="411" y="259"/>
                </a:lnTo>
                <a:lnTo>
                  <a:pt x="465" y="259"/>
                </a:lnTo>
                <a:lnTo>
                  <a:pt x="465" y="285"/>
                </a:lnTo>
                <a:close/>
                <a:moveTo>
                  <a:pt x="465" y="249"/>
                </a:moveTo>
                <a:lnTo>
                  <a:pt x="411" y="249"/>
                </a:lnTo>
                <a:lnTo>
                  <a:pt x="411" y="223"/>
                </a:lnTo>
                <a:lnTo>
                  <a:pt x="465" y="223"/>
                </a:lnTo>
                <a:lnTo>
                  <a:pt x="465" y="249"/>
                </a:lnTo>
                <a:close/>
                <a:moveTo>
                  <a:pt x="465" y="215"/>
                </a:moveTo>
                <a:lnTo>
                  <a:pt x="411" y="215"/>
                </a:lnTo>
                <a:lnTo>
                  <a:pt x="411" y="189"/>
                </a:lnTo>
                <a:lnTo>
                  <a:pt x="465" y="189"/>
                </a:lnTo>
                <a:lnTo>
                  <a:pt x="465" y="215"/>
                </a:lnTo>
                <a:close/>
                <a:moveTo>
                  <a:pt x="465" y="179"/>
                </a:moveTo>
                <a:lnTo>
                  <a:pt x="413" y="179"/>
                </a:lnTo>
                <a:lnTo>
                  <a:pt x="461" y="153"/>
                </a:lnTo>
                <a:lnTo>
                  <a:pt x="465" y="153"/>
                </a:lnTo>
                <a:lnTo>
                  <a:pt x="465" y="179"/>
                </a:lnTo>
                <a:close/>
                <a:moveTo>
                  <a:pt x="527" y="349"/>
                </a:moveTo>
                <a:lnTo>
                  <a:pt x="475" y="349"/>
                </a:lnTo>
                <a:lnTo>
                  <a:pt x="475" y="329"/>
                </a:lnTo>
                <a:lnTo>
                  <a:pt x="527" y="329"/>
                </a:lnTo>
                <a:lnTo>
                  <a:pt x="527" y="349"/>
                </a:lnTo>
                <a:close/>
                <a:moveTo>
                  <a:pt x="527" y="319"/>
                </a:moveTo>
                <a:lnTo>
                  <a:pt x="475" y="319"/>
                </a:lnTo>
                <a:lnTo>
                  <a:pt x="475" y="293"/>
                </a:lnTo>
                <a:lnTo>
                  <a:pt x="527" y="293"/>
                </a:lnTo>
                <a:lnTo>
                  <a:pt x="527" y="319"/>
                </a:lnTo>
                <a:close/>
                <a:moveTo>
                  <a:pt x="527" y="285"/>
                </a:moveTo>
                <a:lnTo>
                  <a:pt x="475" y="285"/>
                </a:lnTo>
                <a:lnTo>
                  <a:pt x="475" y="259"/>
                </a:lnTo>
                <a:lnTo>
                  <a:pt x="527" y="259"/>
                </a:lnTo>
                <a:lnTo>
                  <a:pt x="527" y="285"/>
                </a:lnTo>
                <a:close/>
                <a:moveTo>
                  <a:pt x="527" y="249"/>
                </a:moveTo>
                <a:lnTo>
                  <a:pt x="475" y="249"/>
                </a:lnTo>
                <a:lnTo>
                  <a:pt x="475" y="223"/>
                </a:lnTo>
                <a:lnTo>
                  <a:pt x="527" y="223"/>
                </a:lnTo>
                <a:lnTo>
                  <a:pt x="527" y="249"/>
                </a:lnTo>
                <a:close/>
                <a:moveTo>
                  <a:pt x="527" y="215"/>
                </a:moveTo>
                <a:lnTo>
                  <a:pt x="475" y="215"/>
                </a:lnTo>
                <a:lnTo>
                  <a:pt x="475" y="189"/>
                </a:lnTo>
                <a:lnTo>
                  <a:pt x="527" y="189"/>
                </a:lnTo>
                <a:lnTo>
                  <a:pt x="527" y="215"/>
                </a:lnTo>
                <a:close/>
                <a:moveTo>
                  <a:pt x="527" y="179"/>
                </a:moveTo>
                <a:lnTo>
                  <a:pt x="475" y="179"/>
                </a:lnTo>
                <a:lnTo>
                  <a:pt x="475" y="153"/>
                </a:lnTo>
                <a:lnTo>
                  <a:pt x="527" y="153"/>
                </a:lnTo>
                <a:lnTo>
                  <a:pt x="527" y="179"/>
                </a:lnTo>
                <a:close/>
                <a:moveTo>
                  <a:pt x="527" y="145"/>
                </a:moveTo>
                <a:lnTo>
                  <a:pt x="475" y="145"/>
                </a:lnTo>
                <a:lnTo>
                  <a:pt x="523" y="119"/>
                </a:lnTo>
                <a:lnTo>
                  <a:pt x="527" y="119"/>
                </a:lnTo>
                <a:lnTo>
                  <a:pt x="527" y="145"/>
                </a:lnTo>
                <a:close/>
                <a:moveTo>
                  <a:pt x="591" y="349"/>
                </a:moveTo>
                <a:lnTo>
                  <a:pt x="537" y="349"/>
                </a:lnTo>
                <a:lnTo>
                  <a:pt x="537" y="329"/>
                </a:lnTo>
                <a:lnTo>
                  <a:pt x="591" y="329"/>
                </a:lnTo>
                <a:lnTo>
                  <a:pt x="591" y="349"/>
                </a:lnTo>
                <a:close/>
                <a:moveTo>
                  <a:pt x="591" y="319"/>
                </a:moveTo>
                <a:lnTo>
                  <a:pt x="537" y="319"/>
                </a:lnTo>
                <a:lnTo>
                  <a:pt x="537" y="293"/>
                </a:lnTo>
                <a:lnTo>
                  <a:pt x="591" y="293"/>
                </a:lnTo>
                <a:lnTo>
                  <a:pt x="591" y="319"/>
                </a:lnTo>
                <a:close/>
                <a:moveTo>
                  <a:pt x="591" y="285"/>
                </a:moveTo>
                <a:lnTo>
                  <a:pt x="537" y="285"/>
                </a:lnTo>
                <a:lnTo>
                  <a:pt x="537" y="259"/>
                </a:lnTo>
                <a:lnTo>
                  <a:pt x="591" y="259"/>
                </a:lnTo>
                <a:lnTo>
                  <a:pt x="591" y="285"/>
                </a:lnTo>
                <a:close/>
                <a:moveTo>
                  <a:pt x="591" y="249"/>
                </a:moveTo>
                <a:lnTo>
                  <a:pt x="537" y="249"/>
                </a:lnTo>
                <a:lnTo>
                  <a:pt x="537" y="223"/>
                </a:lnTo>
                <a:lnTo>
                  <a:pt x="591" y="223"/>
                </a:lnTo>
                <a:lnTo>
                  <a:pt x="591" y="249"/>
                </a:lnTo>
                <a:close/>
                <a:moveTo>
                  <a:pt x="591" y="215"/>
                </a:moveTo>
                <a:lnTo>
                  <a:pt x="537" y="215"/>
                </a:lnTo>
                <a:lnTo>
                  <a:pt x="537" y="189"/>
                </a:lnTo>
                <a:lnTo>
                  <a:pt x="591" y="189"/>
                </a:lnTo>
                <a:lnTo>
                  <a:pt x="591" y="215"/>
                </a:lnTo>
                <a:close/>
                <a:moveTo>
                  <a:pt x="591" y="179"/>
                </a:moveTo>
                <a:lnTo>
                  <a:pt x="537" y="179"/>
                </a:lnTo>
                <a:lnTo>
                  <a:pt x="537" y="153"/>
                </a:lnTo>
                <a:lnTo>
                  <a:pt x="591" y="153"/>
                </a:lnTo>
                <a:lnTo>
                  <a:pt x="591" y="179"/>
                </a:lnTo>
                <a:close/>
                <a:moveTo>
                  <a:pt x="591" y="145"/>
                </a:moveTo>
                <a:lnTo>
                  <a:pt x="537" y="145"/>
                </a:lnTo>
                <a:lnTo>
                  <a:pt x="537" y="119"/>
                </a:lnTo>
                <a:lnTo>
                  <a:pt x="591" y="119"/>
                </a:lnTo>
                <a:lnTo>
                  <a:pt x="591" y="145"/>
                </a:lnTo>
                <a:close/>
                <a:moveTo>
                  <a:pt x="591" y="109"/>
                </a:moveTo>
                <a:lnTo>
                  <a:pt x="537" y="109"/>
                </a:lnTo>
                <a:lnTo>
                  <a:pt x="591" y="79"/>
                </a:lnTo>
                <a:lnTo>
                  <a:pt x="591" y="10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nvGrpSpPr>
          <p:cNvPr id="71" name="Group 68">
            <a:extLst>
              <a:ext uri="{FF2B5EF4-FFF2-40B4-BE49-F238E27FC236}">
                <a16:creationId xmlns:a16="http://schemas.microsoft.com/office/drawing/2014/main" id="{F479C486-0A6C-4456-9474-57B1DAAA1EEC}"/>
              </a:ext>
            </a:extLst>
          </p:cNvPr>
          <p:cNvGrpSpPr/>
          <p:nvPr/>
        </p:nvGrpSpPr>
        <p:grpSpPr>
          <a:xfrm>
            <a:off x="772345" y="3042940"/>
            <a:ext cx="341102" cy="298842"/>
            <a:chOff x="2546350" y="3182938"/>
            <a:chExt cx="1023938" cy="1206500"/>
          </a:xfrm>
          <a:solidFill>
            <a:schemeClr val="bg1"/>
          </a:solidFill>
        </p:grpSpPr>
        <p:sp>
          <p:nvSpPr>
            <p:cNvPr id="72" name="Freeform 4">
              <a:extLst>
                <a:ext uri="{FF2B5EF4-FFF2-40B4-BE49-F238E27FC236}">
                  <a16:creationId xmlns:a16="http://schemas.microsoft.com/office/drawing/2014/main" id="{48D1D870-3811-4705-A3E6-852B06CCA9BC}"/>
                </a:ext>
              </a:extLst>
            </p:cNvPr>
            <p:cNvSpPr>
              <a:spLocks/>
            </p:cNvSpPr>
            <p:nvPr/>
          </p:nvSpPr>
          <p:spPr bwMode="auto">
            <a:xfrm>
              <a:off x="2771775" y="3182938"/>
              <a:ext cx="269875" cy="269875"/>
            </a:xfrm>
            <a:custGeom>
              <a:avLst/>
              <a:gdLst/>
              <a:ahLst/>
              <a:cxnLst>
                <a:cxn ang="0">
                  <a:pos x="119" y="11"/>
                </a:cxn>
                <a:cxn ang="0">
                  <a:pos x="11" y="78"/>
                </a:cxn>
                <a:cxn ang="0">
                  <a:pos x="78" y="186"/>
                </a:cxn>
                <a:cxn ang="0">
                  <a:pos x="186" y="119"/>
                </a:cxn>
                <a:cxn ang="0">
                  <a:pos x="119" y="11"/>
                </a:cxn>
              </a:cxnLst>
              <a:rect l="0" t="0" r="r" b="b"/>
              <a:pathLst>
                <a:path w="198" h="197">
                  <a:moveTo>
                    <a:pt x="119" y="11"/>
                  </a:moveTo>
                  <a:cubicBezTo>
                    <a:pt x="71" y="0"/>
                    <a:pt x="22" y="30"/>
                    <a:pt x="11" y="78"/>
                  </a:cubicBezTo>
                  <a:cubicBezTo>
                    <a:pt x="0" y="126"/>
                    <a:pt x="30" y="175"/>
                    <a:pt x="78" y="186"/>
                  </a:cubicBezTo>
                  <a:cubicBezTo>
                    <a:pt x="127" y="197"/>
                    <a:pt x="175" y="167"/>
                    <a:pt x="186" y="119"/>
                  </a:cubicBezTo>
                  <a:cubicBezTo>
                    <a:pt x="198" y="70"/>
                    <a:pt x="167" y="22"/>
                    <a:pt x="119" y="1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3" name="Freeform 5">
              <a:extLst>
                <a:ext uri="{FF2B5EF4-FFF2-40B4-BE49-F238E27FC236}">
                  <a16:creationId xmlns:a16="http://schemas.microsoft.com/office/drawing/2014/main" id="{03DA2D56-0A0E-4D4E-B288-FCE0AE9AA4D6}"/>
                </a:ext>
              </a:extLst>
            </p:cNvPr>
            <p:cNvSpPr>
              <a:spLocks/>
            </p:cNvSpPr>
            <p:nvPr/>
          </p:nvSpPr>
          <p:spPr bwMode="auto">
            <a:xfrm>
              <a:off x="2546350" y="3433763"/>
              <a:ext cx="400050" cy="952500"/>
            </a:xfrm>
            <a:custGeom>
              <a:avLst/>
              <a:gdLst/>
              <a:ahLst/>
              <a:cxnLst>
                <a:cxn ang="0">
                  <a:pos x="55" y="691"/>
                </a:cxn>
                <a:cxn ang="0">
                  <a:pos x="90" y="677"/>
                </a:cxn>
                <a:cxn ang="0">
                  <a:pos x="90" y="677"/>
                </a:cxn>
                <a:cxn ang="0">
                  <a:pos x="189" y="527"/>
                </a:cxn>
                <a:cxn ang="0">
                  <a:pos x="192" y="517"/>
                </a:cxn>
                <a:cxn ang="0">
                  <a:pos x="170" y="623"/>
                </a:cxn>
                <a:cxn ang="0">
                  <a:pos x="200" y="687"/>
                </a:cxn>
                <a:cxn ang="0">
                  <a:pos x="264" y="657"/>
                </a:cxn>
                <a:cxn ang="0">
                  <a:pos x="293" y="508"/>
                </a:cxn>
                <a:cxn ang="0">
                  <a:pos x="238" y="334"/>
                </a:cxn>
                <a:cxn ang="0">
                  <a:pos x="231" y="324"/>
                </a:cxn>
                <a:cxn ang="0">
                  <a:pos x="231" y="310"/>
                </a:cxn>
                <a:cxn ang="0">
                  <a:pos x="231" y="227"/>
                </a:cxn>
                <a:cxn ang="0">
                  <a:pos x="185" y="175"/>
                </a:cxn>
                <a:cxn ang="0">
                  <a:pos x="148" y="79"/>
                </a:cxn>
                <a:cxn ang="0">
                  <a:pos x="147" y="79"/>
                </a:cxn>
                <a:cxn ang="0">
                  <a:pos x="155" y="49"/>
                </a:cxn>
                <a:cxn ang="0">
                  <a:pos x="181" y="33"/>
                </a:cxn>
                <a:cxn ang="0">
                  <a:pos x="187" y="33"/>
                </a:cxn>
                <a:cxn ang="0">
                  <a:pos x="227" y="67"/>
                </a:cxn>
                <a:cxn ang="0">
                  <a:pos x="227" y="69"/>
                </a:cxn>
                <a:cxn ang="0">
                  <a:pos x="229" y="78"/>
                </a:cxn>
                <a:cxn ang="0">
                  <a:pos x="239" y="108"/>
                </a:cxn>
                <a:cxn ang="0">
                  <a:pos x="248" y="124"/>
                </a:cxn>
                <a:cxn ang="0">
                  <a:pos x="252" y="104"/>
                </a:cxn>
                <a:cxn ang="0">
                  <a:pos x="214" y="9"/>
                </a:cxn>
                <a:cxn ang="0">
                  <a:pos x="110" y="77"/>
                </a:cxn>
                <a:cxn ang="0">
                  <a:pos x="88" y="299"/>
                </a:cxn>
                <a:cxn ang="0">
                  <a:pos x="108" y="345"/>
                </a:cxn>
                <a:cxn ang="0">
                  <a:pos x="112" y="394"/>
                </a:cxn>
                <a:cxn ang="0">
                  <a:pos x="95" y="493"/>
                </a:cxn>
                <a:cxn ang="0">
                  <a:pos x="20" y="605"/>
                </a:cxn>
                <a:cxn ang="0">
                  <a:pos x="19" y="675"/>
                </a:cxn>
                <a:cxn ang="0">
                  <a:pos x="55" y="691"/>
                </a:cxn>
              </a:cxnLst>
              <a:rect l="0" t="0" r="r" b="b"/>
              <a:pathLst>
                <a:path w="293" h="697">
                  <a:moveTo>
                    <a:pt x="55" y="691"/>
                  </a:moveTo>
                  <a:cubicBezTo>
                    <a:pt x="67" y="691"/>
                    <a:pt x="80" y="686"/>
                    <a:pt x="90" y="677"/>
                  </a:cubicBezTo>
                  <a:cubicBezTo>
                    <a:pt x="90" y="677"/>
                    <a:pt x="90" y="677"/>
                    <a:pt x="90" y="677"/>
                  </a:cubicBezTo>
                  <a:cubicBezTo>
                    <a:pt x="140" y="629"/>
                    <a:pt x="171" y="576"/>
                    <a:pt x="189" y="527"/>
                  </a:cubicBezTo>
                  <a:cubicBezTo>
                    <a:pt x="190" y="524"/>
                    <a:pt x="191" y="521"/>
                    <a:pt x="192" y="517"/>
                  </a:cubicBezTo>
                  <a:cubicBezTo>
                    <a:pt x="191" y="547"/>
                    <a:pt x="185" y="582"/>
                    <a:pt x="170" y="623"/>
                  </a:cubicBezTo>
                  <a:cubicBezTo>
                    <a:pt x="161" y="649"/>
                    <a:pt x="174" y="678"/>
                    <a:pt x="200" y="687"/>
                  </a:cubicBezTo>
                  <a:cubicBezTo>
                    <a:pt x="226" y="697"/>
                    <a:pt x="255" y="683"/>
                    <a:pt x="264" y="657"/>
                  </a:cubicBezTo>
                  <a:cubicBezTo>
                    <a:pt x="284" y="602"/>
                    <a:pt x="293" y="552"/>
                    <a:pt x="293" y="508"/>
                  </a:cubicBezTo>
                  <a:cubicBezTo>
                    <a:pt x="293" y="430"/>
                    <a:pt x="266" y="371"/>
                    <a:pt x="238" y="334"/>
                  </a:cubicBezTo>
                  <a:cubicBezTo>
                    <a:pt x="236" y="330"/>
                    <a:pt x="233" y="327"/>
                    <a:pt x="231" y="324"/>
                  </a:cubicBezTo>
                  <a:cubicBezTo>
                    <a:pt x="231" y="320"/>
                    <a:pt x="231" y="315"/>
                    <a:pt x="231" y="310"/>
                  </a:cubicBezTo>
                  <a:cubicBezTo>
                    <a:pt x="227" y="283"/>
                    <a:pt x="228" y="255"/>
                    <a:pt x="231" y="227"/>
                  </a:cubicBezTo>
                  <a:cubicBezTo>
                    <a:pt x="213" y="213"/>
                    <a:pt x="198" y="195"/>
                    <a:pt x="185" y="175"/>
                  </a:cubicBezTo>
                  <a:cubicBezTo>
                    <a:pt x="159" y="134"/>
                    <a:pt x="150" y="94"/>
                    <a:pt x="148" y="79"/>
                  </a:cubicBezTo>
                  <a:cubicBezTo>
                    <a:pt x="147" y="79"/>
                    <a:pt x="147" y="79"/>
                    <a:pt x="147" y="79"/>
                  </a:cubicBezTo>
                  <a:cubicBezTo>
                    <a:pt x="146" y="68"/>
                    <a:pt x="149" y="57"/>
                    <a:pt x="155" y="49"/>
                  </a:cubicBezTo>
                  <a:cubicBezTo>
                    <a:pt x="161" y="40"/>
                    <a:pt x="171" y="35"/>
                    <a:pt x="181" y="33"/>
                  </a:cubicBezTo>
                  <a:cubicBezTo>
                    <a:pt x="183" y="33"/>
                    <a:pt x="185" y="33"/>
                    <a:pt x="187" y="33"/>
                  </a:cubicBezTo>
                  <a:cubicBezTo>
                    <a:pt x="207" y="33"/>
                    <a:pt x="224" y="47"/>
                    <a:pt x="227" y="67"/>
                  </a:cubicBezTo>
                  <a:cubicBezTo>
                    <a:pt x="227" y="68"/>
                    <a:pt x="227" y="68"/>
                    <a:pt x="227" y="69"/>
                  </a:cubicBezTo>
                  <a:cubicBezTo>
                    <a:pt x="227" y="72"/>
                    <a:pt x="228" y="75"/>
                    <a:pt x="229" y="78"/>
                  </a:cubicBezTo>
                  <a:cubicBezTo>
                    <a:pt x="231" y="85"/>
                    <a:pt x="234" y="95"/>
                    <a:pt x="239" y="108"/>
                  </a:cubicBezTo>
                  <a:cubicBezTo>
                    <a:pt x="242" y="113"/>
                    <a:pt x="244" y="119"/>
                    <a:pt x="248" y="124"/>
                  </a:cubicBezTo>
                  <a:cubicBezTo>
                    <a:pt x="249" y="118"/>
                    <a:pt x="251" y="111"/>
                    <a:pt x="252" y="104"/>
                  </a:cubicBezTo>
                  <a:cubicBezTo>
                    <a:pt x="263" y="65"/>
                    <a:pt x="248" y="17"/>
                    <a:pt x="214" y="9"/>
                  </a:cubicBezTo>
                  <a:cubicBezTo>
                    <a:pt x="180" y="0"/>
                    <a:pt x="130" y="19"/>
                    <a:pt x="110" y="77"/>
                  </a:cubicBezTo>
                  <a:cubicBezTo>
                    <a:pt x="83" y="158"/>
                    <a:pt x="77" y="210"/>
                    <a:pt x="88" y="299"/>
                  </a:cubicBezTo>
                  <a:cubicBezTo>
                    <a:pt x="92" y="320"/>
                    <a:pt x="99" y="334"/>
                    <a:pt x="108" y="345"/>
                  </a:cubicBezTo>
                  <a:cubicBezTo>
                    <a:pt x="110" y="356"/>
                    <a:pt x="112" y="373"/>
                    <a:pt x="112" y="394"/>
                  </a:cubicBezTo>
                  <a:cubicBezTo>
                    <a:pt x="112" y="422"/>
                    <a:pt x="108" y="456"/>
                    <a:pt x="95" y="493"/>
                  </a:cubicBezTo>
                  <a:cubicBezTo>
                    <a:pt x="82" y="529"/>
                    <a:pt x="59" y="567"/>
                    <a:pt x="20" y="605"/>
                  </a:cubicBezTo>
                  <a:cubicBezTo>
                    <a:pt x="0" y="624"/>
                    <a:pt x="0" y="655"/>
                    <a:pt x="19" y="675"/>
                  </a:cubicBezTo>
                  <a:cubicBezTo>
                    <a:pt x="29" y="686"/>
                    <a:pt x="42" y="691"/>
                    <a:pt x="55" y="69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4" name="Freeform 6">
              <a:extLst>
                <a:ext uri="{FF2B5EF4-FFF2-40B4-BE49-F238E27FC236}">
                  <a16:creationId xmlns:a16="http://schemas.microsoft.com/office/drawing/2014/main" id="{D6FC1B39-AA63-47AC-B4E6-39C12E1B183A}"/>
                </a:ext>
              </a:extLst>
            </p:cNvPr>
            <p:cNvSpPr>
              <a:spLocks noEditPoints="1"/>
            </p:cNvSpPr>
            <p:nvPr/>
          </p:nvSpPr>
          <p:spPr bwMode="auto">
            <a:xfrm>
              <a:off x="3100388" y="3741738"/>
              <a:ext cx="469900" cy="647700"/>
            </a:xfrm>
            <a:custGeom>
              <a:avLst/>
              <a:gdLst/>
              <a:ahLst/>
              <a:cxnLst>
                <a:cxn ang="0">
                  <a:pos x="0" y="38"/>
                </a:cxn>
                <a:cxn ang="0">
                  <a:pos x="15" y="42"/>
                </a:cxn>
                <a:cxn ang="0">
                  <a:pos x="111" y="322"/>
                </a:cxn>
                <a:cxn ang="0">
                  <a:pos x="85" y="410"/>
                </a:cxn>
                <a:cxn ang="0">
                  <a:pos x="188" y="461"/>
                </a:cxn>
                <a:cxn ang="0">
                  <a:pos x="241" y="368"/>
                </a:cxn>
                <a:cxn ang="0">
                  <a:pos x="328" y="339"/>
                </a:cxn>
                <a:cxn ang="0">
                  <a:pos x="340" y="313"/>
                </a:cxn>
                <a:cxn ang="0">
                  <a:pos x="315" y="301"/>
                </a:cxn>
                <a:cxn ang="0">
                  <a:pos x="223" y="332"/>
                </a:cxn>
                <a:cxn ang="0">
                  <a:pos x="210" y="320"/>
                </a:cxn>
                <a:cxn ang="0">
                  <a:pos x="298" y="290"/>
                </a:cxn>
                <a:cxn ang="0">
                  <a:pos x="308" y="270"/>
                </a:cxn>
                <a:cxn ang="0">
                  <a:pos x="270" y="159"/>
                </a:cxn>
                <a:cxn ang="0">
                  <a:pos x="251" y="149"/>
                </a:cxn>
                <a:cxn ang="0">
                  <a:pos x="140" y="187"/>
                </a:cxn>
                <a:cxn ang="0">
                  <a:pos x="130" y="207"/>
                </a:cxn>
                <a:cxn ang="0">
                  <a:pos x="163" y="303"/>
                </a:cxn>
                <a:cxn ang="0">
                  <a:pos x="147" y="305"/>
                </a:cxn>
                <a:cxn ang="0">
                  <a:pos x="49" y="19"/>
                </a:cxn>
                <a:cxn ang="0">
                  <a:pos x="36" y="6"/>
                </a:cxn>
                <a:cxn ang="0">
                  <a:pos x="12" y="0"/>
                </a:cxn>
                <a:cxn ang="0">
                  <a:pos x="13" y="8"/>
                </a:cxn>
                <a:cxn ang="0">
                  <a:pos x="0" y="38"/>
                </a:cxn>
                <a:cxn ang="0">
                  <a:pos x="151" y="354"/>
                </a:cxn>
                <a:cxn ang="0">
                  <a:pos x="192" y="374"/>
                </a:cxn>
                <a:cxn ang="0">
                  <a:pos x="194" y="384"/>
                </a:cxn>
                <a:cxn ang="0">
                  <a:pos x="172" y="415"/>
                </a:cxn>
                <a:cxn ang="0">
                  <a:pos x="131" y="395"/>
                </a:cxn>
                <a:cxn ang="0">
                  <a:pos x="130" y="379"/>
                </a:cxn>
                <a:cxn ang="0">
                  <a:pos x="151" y="354"/>
                </a:cxn>
              </a:cxnLst>
              <a:rect l="0" t="0" r="r" b="b"/>
              <a:pathLst>
                <a:path w="344" h="475">
                  <a:moveTo>
                    <a:pt x="0" y="38"/>
                  </a:moveTo>
                  <a:cubicBezTo>
                    <a:pt x="15" y="42"/>
                    <a:pt x="15" y="42"/>
                    <a:pt x="15" y="42"/>
                  </a:cubicBezTo>
                  <a:cubicBezTo>
                    <a:pt x="111" y="322"/>
                    <a:pt x="111" y="322"/>
                    <a:pt x="111" y="322"/>
                  </a:cubicBezTo>
                  <a:cubicBezTo>
                    <a:pt x="85" y="342"/>
                    <a:pt x="74" y="377"/>
                    <a:pt x="85" y="410"/>
                  </a:cubicBezTo>
                  <a:cubicBezTo>
                    <a:pt x="99" y="453"/>
                    <a:pt x="145" y="475"/>
                    <a:pt x="188" y="461"/>
                  </a:cubicBezTo>
                  <a:cubicBezTo>
                    <a:pt x="227" y="448"/>
                    <a:pt x="249" y="407"/>
                    <a:pt x="241" y="368"/>
                  </a:cubicBezTo>
                  <a:cubicBezTo>
                    <a:pt x="328" y="339"/>
                    <a:pt x="328" y="339"/>
                    <a:pt x="328" y="339"/>
                  </a:cubicBezTo>
                  <a:cubicBezTo>
                    <a:pt x="338" y="335"/>
                    <a:pt x="344" y="324"/>
                    <a:pt x="340" y="313"/>
                  </a:cubicBezTo>
                  <a:cubicBezTo>
                    <a:pt x="337" y="303"/>
                    <a:pt x="325" y="297"/>
                    <a:pt x="315" y="301"/>
                  </a:cubicBezTo>
                  <a:cubicBezTo>
                    <a:pt x="223" y="332"/>
                    <a:pt x="223" y="332"/>
                    <a:pt x="223" y="332"/>
                  </a:cubicBezTo>
                  <a:cubicBezTo>
                    <a:pt x="219" y="327"/>
                    <a:pt x="215" y="323"/>
                    <a:pt x="210" y="320"/>
                  </a:cubicBezTo>
                  <a:cubicBezTo>
                    <a:pt x="298" y="290"/>
                    <a:pt x="298" y="290"/>
                    <a:pt x="298" y="290"/>
                  </a:cubicBezTo>
                  <a:cubicBezTo>
                    <a:pt x="306" y="287"/>
                    <a:pt x="311" y="278"/>
                    <a:pt x="308" y="270"/>
                  </a:cubicBezTo>
                  <a:cubicBezTo>
                    <a:pt x="270" y="159"/>
                    <a:pt x="270" y="159"/>
                    <a:pt x="270" y="159"/>
                  </a:cubicBezTo>
                  <a:cubicBezTo>
                    <a:pt x="268" y="151"/>
                    <a:pt x="259" y="147"/>
                    <a:pt x="251" y="149"/>
                  </a:cubicBezTo>
                  <a:cubicBezTo>
                    <a:pt x="140" y="187"/>
                    <a:pt x="140" y="187"/>
                    <a:pt x="140" y="187"/>
                  </a:cubicBezTo>
                  <a:cubicBezTo>
                    <a:pt x="132" y="190"/>
                    <a:pt x="127" y="199"/>
                    <a:pt x="130" y="207"/>
                  </a:cubicBezTo>
                  <a:cubicBezTo>
                    <a:pt x="163" y="303"/>
                    <a:pt x="163" y="303"/>
                    <a:pt x="163" y="303"/>
                  </a:cubicBezTo>
                  <a:cubicBezTo>
                    <a:pt x="158" y="303"/>
                    <a:pt x="152" y="304"/>
                    <a:pt x="147" y="305"/>
                  </a:cubicBezTo>
                  <a:cubicBezTo>
                    <a:pt x="49" y="19"/>
                    <a:pt x="49" y="19"/>
                    <a:pt x="49" y="19"/>
                  </a:cubicBezTo>
                  <a:cubicBezTo>
                    <a:pt x="47" y="13"/>
                    <a:pt x="42" y="8"/>
                    <a:pt x="36" y="6"/>
                  </a:cubicBezTo>
                  <a:cubicBezTo>
                    <a:pt x="12" y="0"/>
                    <a:pt x="12" y="0"/>
                    <a:pt x="12" y="0"/>
                  </a:cubicBezTo>
                  <a:cubicBezTo>
                    <a:pt x="12" y="2"/>
                    <a:pt x="13" y="5"/>
                    <a:pt x="13" y="8"/>
                  </a:cubicBezTo>
                  <a:cubicBezTo>
                    <a:pt x="13" y="20"/>
                    <a:pt x="8" y="30"/>
                    <a:pt x="0" y="38"/>
                  </a:cubicBezTo>
                  <a:close/>
                  <a:moveTo>
                    <a:pt x="151" y="354"/>
                  </a:moveTo>
                  <a:cubicBezTo>
                    <a:pt x="168" y="348"/>
                    <a:pt x="186" y="357"/>
                    <a:pt x="192" y="374"/>
                  </a:cubicBezTo>
                  <a:cubicBezTo>
                    <a:pt x="193" y="377"/>
                    <a:pt x="194" y="381"/>
                    <a:pt x="194" y="384"/>
                  </a:cubicBezTo>
                  <a:cubicBezTo>
                    <a:pt x="194" y="397"/>
                    <a:pt x="185" y="410"/>
                    <a:pt x="172" y="415"/>
                  </a:cubicBezTo>
                  <a:cubicBezTo>
                    <a:pt x="155" y="420"/>
                    <a:pt x="137" y="411"/>
                    <a:pt x="131" y="395"/>
                  </a:cubicBezTo>
                  <a:cubicBezTo>
                    <a:pt x="130" y="389"/>
                    <a:pt x="129" y="384"/>
                    <a:pt x="130" y="379"/>
                  </a:cubicBezTo>
                  <a:cubicBezTo>
                    <a:pt x="132" y="368"/>
                    <a:pt x="140" y="358"/>
                    <a:pt x="151" y="35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5" name="Freeform 7">
              <a:extLst>
                <a:ext uri="{FF2B5EF4-FFF2-40B4-BE49-F238E27FC236}">
                  <a16:creationId xmlns:a16="http://schemas.microsoft.com/office/drawing/2014/main" id="{797A617E-87A6-4B4B-A4E9-B4708CDD2D4E}"/>
                </a:ext>
              </a:extLst>
            </p:cNvPr>
            <p:cNvSpPr>
              <a:spLocks/>
            </p:cNvSpPr>
            <p:nvPr/>
          </p:nvSpPr>
          <p:spPr bwMode="auto">
            <a:xfrm>
              <a:off x="3205163" y="3735388"/>
              <a:ext cx="250825" cy="250825"/>
            </a:xfrm>
            <a:custGeom>
              <a:avLst/>
              <a:gdLst/>
              <a:ahLst/>
              <a:cxnLst>
                <a:cxn ang="0">
                  <a:pos x="3" y="60"/>
                </a:cxn>
                <a:cxn ang="0">
                  <a:pos x="40" y="171"/>
                </a:cxn>
                <a:cxn ang="0">
                  <a:pos x="60" y="181"/>
                </a:cxn>
                <a:cxn ang="0">
                  <a:pos x="171" y="143"/>
                </a:cxn>
                <a:cxn ang="0">
                  <a:pos x="181" y="124"/>
                </a:cxn>
                <a:cxn ang="0">
                  <a:pos x="143" y="13"/>
                </a:cxn>
                <a:cxn ang="0">
                  <a:pos x="123" y="3"/>
                </a:cxn>
                <a:cxn ang="0">
                  <a:pos x="12" y="41"/>
                </a:cxn>
                <a:cxn ang="0">
                  <a:pos x="3" y="60"/>
                </a:cxn>
              </a:cxnLst>
              <a:rect l="0" t="0" r="r" b="b"/>
              <a:pathLst>
                <a:path w="183" h="184">
                  <a:moveTo>
                    <a:pt x="3" y="60"/>
                  </a:moveTo>
                  <a:cubicBezTo>
                    <a:pt x="40" y="171"/>
                    <a:pt x="40" y="171"/>
                    <a:pt x="40" y="171"/>
                  </a:cubicBezTo>
                  <a:cubicBezTo>
                    <a:pt x="43" y="179"/>
                    <a:pt x="52" y="184"/>
                    <a:pt x="60" y="181"/>
                  </a:cubicBezTo>
                  <a:cubicBezTo>
                    <a:pt x="171" y="143"/>
                    <a:pt x="171" y="143"/>
                    <a:pt x="171" y="143"/>
                  </a:cubicBezTo>
                  <a:cubicBezTo>
                    <a:pt x="179" y="141"/>
                    <a:pt x="183" y="132"/>
                    <a:pt x="181" y="124"/>
                  </a:cubicBezTo>
                  <a:cubicBezTo>
                    <a:pt x="143" y="13"/>
                    <a:pt x="143" y="13"/>
                    <a:pt x="143" y="13"/>
                  </a:cubicBezTo>
                  <a:cubicBezTo>
                    <a:pt x="140" y="5"/>
                    <a:pt x="131" y="0"/>
                    <a:pt x="123" y="3"/>
                  </a:cubicBezTo>
                  <a:cubicBezTo>
                    <a:pt x="12" y="41"/>
                    <a:pt x="12" y="41"/>
                    <a:pt x="12" y="41"/>
                  </a:cubicBezTo>
                  <a:cubicBezTo>
                    <a:pt x="4" y="43"/>
                    <a:pt x="0" y="52"/>
                    <a:pt x="3" y="6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6" name="Freeform 8">
              <a:extLst>
                <a:ext uri="{FF2B5EF4-FFF2-40B4-BE49-F238E27FC236}">
                  <a16:creationId xmlns:a16="http://schemas.microsoft.com/office/drawing/2014/main" id="{9E399B02-4383-43B6-ABB0-4F26F2AFB088}"/>
                </a:ext>
              </a:extLst>
            </p:cNvPr>
            <p:cNvSpPr>
              <a:spLocks/>
            </p:cNvSpPr>
            <p:nvPr/>
          </p:nvSpPr>
          <p:spPr bwMode="auto">
            <a:xfrm>
              <a:off x="2754313" y="3487738"/>
              <a:ext cx="352425" cy="309563"/>
            </a:xfrm>
            <a:custGeom>
              <a:avLst/>
              <a:gdLst/>
              <a:ahLst/>
              <a:cxnLst>
                <a:cxn ang="0">
                  <a:pos x="68" y="41"/>
                </a:cxn>
                <a:cxn ang="0">
                  <a:pos x="66" y="32"/>
                </a:cxn>
                <a:cxn ang="0">
                  <a:pos x="66" y="29"/>
                </a:cxn>
                <a:cxn ang="0">
                  <a:pos x="66" y="29"/>
                </a:cxn>
                <a:cxn ang="0">
                  <a:pos x="30" y="2"/>
                </a:cxn>
                <a:cxn ang="0">
                  <a:pos x="2" y="38"/>
                </a:cxn>
                <a:cxn ang="0">
                  <a:pos x="39" y="132"/>
                </a:cxn>
                <a:cxn ang="0">
                  <a:pos x="79" y="178"/>
                </a:cxn>
                <a:cxn ang="0">
                  <a:pos x="105" y="197"/>
                </a:cxn>
                <a:cxn ang="0">
                  <a:pos x="217" y="227"/>
                </a:cxn>
                <a:cxn ang="0">
                  <a:pos x="218" y="227"/>
                </a:cxn>
                <a:cxn ang="0">
                  <a:pos x="227" y="227"/>
                </a:cxn>
                <a:cxn ang="0">
                  <a:pos x="244" y="221"/>
                </a:cxn>
                <a:cxn ang="0">
                  <a:pos x="258" y="194"/>
                </a:cxn>
                <a:cxn ang="0">
                  <a:pos x="255" y="183"/>
                </a:cxn>
                <a:cxn ang="0">
                  <a:pos x="225" y="163"/>
                </a:cxn>
                <a:cxn ang="0">
                  <a:pos x="218" y="163"/>
                </a:cxn>
                <a:cxn ang="0">
                  <a:pos x="138" y="143"/>
                </a:cxn>
                <a:cxn ang="0">
                  <a:pos x="92" y="97"/>
                </a:cxn>
                <a:cxn ang="0">
                  <a:pos x="79" y="72"/>
                </a:cxn>
                <a:cxn ang="0">
                  <a:pos x="68" y="41"/>
                </a:cxn>
              </a:cxnLst>
              <a:rect l="0" t="0" r="r" b="b"/>
              <a:pathLst>
                <a:path w="258" h="227">
                  <a:moveTo>
                    <a:pt x="68" y="41"/>
                  </a:moveTo>
                  <a:cubicBezTo>
                    <a:pt x="67" y="37"/>
                    <a:pt x="67" y="34"/>
                    <a:pt x="66" y="32"/>
                  </a:cubicBezTo>
                  <a:cubicBezTo>
                    <a:pt x="66" y="31"/>
                    <a:pt x="66" y="30"/>
                    <a:pt x="66" y="29"/>
                  </a:cubicBezTo>
                  <a:cubicBezTo>
                    <a:pt x="66" y="29"/>
                    <a:pt x="66" y="29"/>
                    <a:pt x="66" y="29"/>
                  </a:cubicBezTo>
                  <a:cubicBezTo>
                    <a:pt x="63" y="12"/>
                    <a:pt x="47" y="0"/>
                    <a:pt x="30" y="2"/>
                  </a:cubicBezTo>
                  <a:cubicBezTo>
                    <a:pt x="12" y="4"/>
                    <a:pt x="0" y="21"/>
                    <a:pt x="2" y="38"/>
                  </a:cubicBezTo>
                  <a:cubicBezTo>
                    <a:pt x="3" y="41"/>
                    <a:pt x="9" y="85"/>
                    <a:pt x="39" y="132"/>
                  </a:cubicBezTo>
                  <a:cubicBezTo>
                    <a:pt x="49" y="148"/>
                    <a:pt x="62" y="164"/>
                    <a:pt x="79" y="178"/>
                  </a:cubicBezTo>
                  <a:cubicBezTo>
                    <a:pt x="87" y="185"/>
                    <a:pt x="95" y="192"/>
                    <a:pt x="105" y="197"/>
                  </a:cubicBezTo>
                  <a:cubicBezTo>
                    <a:pt x="134" y="215"/>
                    <a:pt x="172" y="227"/>
                    <a:pt x="217" y="227"/>
                  </a:cubicBezTo>
                  <a:cubicBezTo>
                    <a:pt x="218" y="227"/>
                    <a:pt x="218" y="227"/>
                    <a:pt x="218" y="227"/>
                  </a:cubicBezTo>
                  <a:cubicBezTo>
                    <a:pt x="221" y="227"/>
                    <a:pt x="224" y="227"/>
                    <a:pt x="227" y="227"/>
                  </a:cubicBezTo>
                  <a:cubicBezTo>
                    <a:pt x="233" y="227"/>
                    <a:pt x="239" y="225"/>
                    <a:pt x="244" y="221"/>
                  </a:cubicBezTo>
                  <a:cubicBezTo>
                    <a:pt x="252" y="215"/>
                    <a:pt x="258" y="205"/>
                    <a:pt x="258" y="194"/>
                  </a:cubicBezTo>
                  <a:cubicBezTo>
                    <a:pt x="258" y="190"/>
                    <a:pt x="257" y="187"/>
                    <a:pt x="255" y="183"/>
                  </a:cubicBezTo>
                  <a:cubicBezTo>
                    <a:pt x="250" y="171"/>
                    <a:pt x="238" y="163"/>
                    <a:pt x="225" y="163"/>
                  </a:cubicBezTo>
                  <a:cubicBezTo>
                    <a:pt x="222" y="163"/>
                    <a:pt x="220" y="163"/>
                    <a:pt x="218" y="163"/>
                  </a:cubicBezTo>
                  <a:cubicBezTo>
                    <a:pt x="183" y="163"/>
                    <a:pt x="158" y="155"/>
                    <a:pt x="138" y="143"/>
                  </a:cubicBezTo>
                  <a:cubicBezTo>
                    <a:pt x="118" y="131"/>
                    <a:pt x="103" y="114"/>
                    <a:pt x="92" y="97"/>
                  </a:cubicBezTo>
                  <a:cubicBezTo>
                    <a:pt x="87" y="89"/>
                    <a:pt x="83" y="80"/>
                    <a:pt x="79" y="72"/>
                  </a:cubicBezTo>
                  <a:cubicBezTo>
                    <a:pt x="74" y="60"/>
                    <a:pt x="70" y="48"/>
                    <a:pt x="68" y="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77" name="Group 69">
            <a:extLst>
              <a:ext uri="{FF2B5EF4-FFF2-40B4-BE49-F238E27FC236}">
                <a16:creationId xmlns:a16="http://schemas.microsoft.com/office/drawing/2014/main" id="{BCA15CEE-2B4C-48BB-BA73-9737461E0AFE}"/>
              </a:ext>
            </a:extLst>
          </p:cNvPr>
          <p:cNvGrpSpPr/>
          <p:nvPr/>
        </p:nvGrpSpPr>
        <p:grpSpPr>
          <a:xfrm flipH="1">
            <a:off x="513416" y="3195325"/>
            <a:ext cx="222712" cy="296062"/>
            <a:chOff x="3724275" y="3135313"/>
            <a:chExt cx="609600" cy="1243012"/>
          </a:xfrm>
          <a:solidFill>
            <a:schemeClr val="bg1"/>
          </a:solidFill>
        </p:grpSpPr>
        <p:sp>
          <p:nvSpPr>
            <p:cNvPr id="78" name="Freeform 23">
              <a:extLst>
                <a:ext uri="{FF2B5EF4-FFF2-40B4-BE49-F238E27FC236}">
                  <a16:creationId xmlns:a16="http://schemas.microsoft.com/office/drawing/2014/main" id="{6EFB57CA-E046-42B9-87BC-865BEC5F6169}"/>
                </a:ext>
              </a:extLst>
            </p:cNvPr>
            <p:cNvSpPr>
              <a:spLocks/>
            </p:cNvSpPr>
            <p:nvPr/>
          </p:nvSpPr>
          <p:spPr bwMode="auto">
            <a:xfrm>
              <a:off x="3724275" y="3538538"/>
              <a:ext cx="311150" cy="311150"/>
            </a:xfrm>
            <a:custGeom>
              <a:avLst/>
              <a:gdLst/>
              <a:ahLst/>
              <a:cxnLst>
                <a:cxn ang="0">
                  <a:pos x="153" y="187"/>
                </a:cxn>
                <a:cxn ang="0">
                  <a:pos x="113" y="149"/>
                </a:cxn>
                <a:cxn ang="0">
                  <a:pos x="124" y="120"/>
                </a:cxn>
                <a:cxn ang="0">
                  <a:pos x="151" y="107"/>
                </a:cxn>
                <a:cxn ang="0">
                  <a:pos x="228" y="87"/>
                </a:cxn>
                <a:cxn ang="0">
                  <a:pos x="228" y="16"/>
                </a:cxn>
                <a:cxn ang="0">
                  <a:pos x="212" y="0"/>
                </a:cxn>
                <a:cxn ang="0">
                  <a:pos x="16" y="0"/>
                </a:cxn>
                <a:cxn ang="0">
                  <a:pos x="0" y="16"/>
                </a:cxn>
                <a:cxn ang="0">
                  <a:pos x="0" y="212"/>
                </a:cxn>
                <a:cxn ang="0">
                  <a:pos x="16" y="228"/>
                </a:cxn>
                <a:cxn ang="0">
                  <a:pos x="212" y="228"/>
                </a:cxn>
                <a:cxn ang="0">
                  <a:pos x="228" y="212"/>
                </a:cxn>
                <a:cxn ang="0">
                  <a:pos x="228" y="174"/>
                </a:cxn>
                <a:cxn ang="0">
                  <a:pos x="155" y="187"/>
                </a:cxn>
                <a:cxn ang="0">
                  <a:pos x="153" y="187"/>
                </a:cxn>
              </a:cxnLst>
              <a:rect l="0" t="0" r="r" b="b"/>
              <a:pathLst>
                <a:path w="228" h="228">
                  <a:moveTo>
                    <a:pt x="153" y="187"/>
                  </a:moveTo>
                  <a:cubicBezTo>
                    <a:pt x="131" y="187"/>
                    <a:pt x="114" y="170"/>
                    <a:pt x="113" y="149"/>
                  </a:cubicBezTo>
                  <a:cubicBezTo>
                    <a:pt x="113" y="138"/>
                    <a:pt x="116" y="128"/>
                    <a:pt x="124" y="120"/>
                  </a:cubicBezTo>
                  <a:cubicBezTo>
                    <a:pt x="131" y="112"/>
                    <a:pt x="141" y="107"/>
                    <a:pt x="151" y="107"/>
                  </a:cubicBezTo>
                  <a:cubicBezTo>
                    <a:pt x="182" y="106"/>
                    <a:pt x="207" y="99"/>
                    <a:pt x="228" y="87"/>
                  </a:cubicBezTo>
                  <a:cubicBezTo>
                    <a:pt x="228" y="16"/>
                    <a:pt x="228" y="16"/>
                    <a:pt x="228" y="16"/>
                  </a:cubicBezTo>
                  <a:cubicBezTo>
                    <a:pt x="228" y="7"/>
                    <a:pt x="221" y="0"/>
                    <a:pt x="212" y="0"/>
                  </a:cubicBezTo>
                  <a:cubicBezTo>
                    <a:pt x="16" y="0"/>
                    <a:pt x="16" y="0"/>
                    <a:pt x="16" y="0"/>
                  </a:cubicBezTo>
                  <a:cubicBezTo>
                    <a:pt x="7" y="0"/>
                    <a:pt x="0" y="7"/>
                    <a:pt x="0" y="16"/>
                  </a:cubicBezTo>
                  <a:cubicBezTo>
                    <a:pt x="0" y="212"/>
                    <a:pt x="0" y="212"/>
                    <a:pt x="0" y="212"/>
                  </a:cubicBezTo>
                  <a:cubicBezTo>
                    <a:pt x="0" y="221"/>
                    <a:pt x="7" y="228"/>
                    <a:pt x="16" y="228"/>
                  </a:cubicBezTo>
                  <a:cubicBezTo>
                    <a:pt x="212" y="228"/>
                    <a:pt x="212" y="228"/>
                    <a:pt x="212" y="228"/>
                  </a:cubicBezTo>
                  <a:cubicBezTo>
                    <a:pt x="221" y="228"/>
                    <a:pt x="228" y="221"/>
                    <a:pt x="228" y="212"/>
                  </a:cubicBezTo>
                  <a:cubicBezTo>
                    <a:pt x="228" y="174"/>
                    <a:pt x="228" y="174"/>
                    <a:pt x="228" y="174"/>
                  </a:cubicBezTo>
                  <a:cubicBezTo>
                    <a:pt x="206" y="182"/>
                    <a:pt x="181" y="186"/>
                    <a:pt x="155" y="187"/>
                  </a:cubicBezTo>
                  <a:cubicBezTo>
                    <a:pt x="154" y="187"/>
                    <a:pt x="154" y="187"/>
                    <a:pt x="153" y="18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9" name="Freeform 24">
              <a:extLst>
                <a:ext uri="{FF2B5EF4-FFF2-40B4-BE49-F238E27FC236}">
                  <a16:creationId xmlns:a16="http://schemas.microsoft.com/office/drawing/2014/main" id="{0A85FE98-FDFA-4A97-968E-6F8A86E481EA}"/>
                </a:ext>
              </a:extLst>
            </p:cNvPr>
            <p:cNvSpPr>
              <a:spLocks/>
            </p:cNvSpPr>
            <p:nvPr/>
          </p:nvSpPr>
          <p:spPr bwMode="auto">
            <a:xfrm>
              <a:off x="3924300" y="3135313"/>
              <a:ext cx="271463" cy="269875"/>
            </a:xfrm>
            <a:custGeom>
              <a:avLst/>
              <a:gdLst/>
              <a:ahLst/>
              <a:cxnLst>
                <a:cxn ang="0">
                  <a:pos x="11" y="119"/>
                </a:cxn>
                <a:cxn ang="0">
                  <a:pos x="119" y="186"/>
                </a:cxn>
                <a:cxn ang="0">
                  <a:pos x="187" y="78"/>
                </a:cxn>
                <a:cxn ang="0">
                  <a:pos x="79" y="11"/>
                </a:cxn>
                <a:cxn ang="0">
                  <a:pos x="11" y="119"/>
                </a:cxn>
              </a:cxnLst>
              <a:rect l="0" t="0" r="r" b="b"/>
              <a:pathLst>
                <a:path w="198" h="198">
                  <a:moveTo>
                    <a:pt x="11" y="119"/>
                  </a:moveTo>
                  <a:cubicBezTo>
                    <a:pt x="23" y="167"/>
                    <a:pt x="71" y="198"/>
                    <a:pt x="119" y="186"/>
                  </a:cubicBezTo>
                  <a:cubicBezTo>
                    <a:pt x="168" y="175"/>
                    <a:pt x="198" y="127"/>
                    <a:pt x="187" y="78"/>
                  </a:cubicBezTo>
                  <a:cubicBezTo>
                    <a:pt x="175" y="30"/>
                    <a:pt x="127" y="0"/>
                    <a:pt x="79" y="11"/>
                  </a:cubicBezTo>
                  <a:cubicBezTo>
                    <a:pt x="30" y="22"/>
                    <a:pt x="0" y="71"/>
                    <a:pt x="11" y="1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80" name="Freeform 25">
              <a:extLst>
                <a:ext uri="{FF2B5EF4-FFF2-40B4-BE49-F238E27FC236}">
                  <a16:creationId xmlns:a16="http://schemas.microsoft.com/office/drawing/2014/main" id="{5D3811BF-A22B-40F0-A0B7-B52A6CE7F7C7}"/>
                </a:ext>
              </a:extLst>
            </p:cNvPr>
            <p:cNvSpPr>
              <a:spLocks/>
            </p:cNvSpPr>
            <p:nvPr/>
          </p:nvSpPr>
          <p:spPr bwMode="auto">
            <a:xfrm>
              <a:off x="4079875" y="3390900"/>
              <a:ext cx="254000" cy="987425"/>
            </a:xfrm>
            <a:custGeom>
              <a:avLst/>
              <a:gdLst/>
              <a:ahLst/>
              <a:cxnLst>
                <a:cxn ang="0">
                  <a:pos x="49" y="8"/>
                </a:cxn>
                <a:cxn ang="0">
                  <a:pos x="11" y="104"/>
                </a:cxn>
                <a:cxn ang="0">
                  <a:pos x="18" y="137"/>
                </a:cxn>
                <a:cxn ang="0">
                  <a:pos x="32" y="72"/>
                </a:cxn>
                <a:cxn ang="0">
                  <a:pos x="32" y="72"/>
                </a:cxn>
                <a:cxn ang="0">
                  <a:pos x="32" y="72"/>
                </a:cxn>
                <a:cxn ang="0">
                  <a:pos x="72" y="32"/>
                </a:cxn>
                <a:cxn ang="0">
                  <a:pos x="112" y="72"/>
                </a:cxn>
                <a:cxn ang="0">
                  <a:pos x="112" y="72"/>
                </a:cxn>
                <a:cxn ang="0">
                  <a:pos x="112" y="72"/>
                </a:cxn>
                <a:cxn ang="0">
                  <a:pos x="100" y="144"/>
                </a:cxn>
                <a:cxn ang="0">
                  <a:pos x="34" y="246"/>
                </a:cxn>
                <a:cxn ang="0">
                  <a:pos x="33" y="309"/>
                </a:cxn>
                <a:cxn ang="0">
                  <a:pos x="32" y="326"/>
                </a:cxn>
                <a:cxn ang="0">
                  <a:pos x="6" y="497"/>
                </a:cxn>
                <a:cxn ang="0">
                  <a:pos x="35" y="687"/>
                </a:cxn>
                <a:cxn ang="0">
                  <a:pos x="83" y="723"/>
                </a:cxn>
                <a:cxn ang="0">
                  <a:pos x="97" y="720"/>
                </a:cxn>
                <a:cxn ang="0">
                  <a:pos x="131" y="658"/>
                </a:cxn>
                <a:cxn ang="0">
                  <a:pos x="106" y="497"/>
                </a:cxn>
                <a:cxn ang="0">
                  <a:pos x="118" y="389"/>
                </a:cxn>
                <a:cxn ang="0">
                  <a:pos x="125" y="364"/>
                </a:cxn>
                <a:cxn ang="0">
                  <a:pos x="176" y="299"/>
                </a:cxn>
                <a:cxn ang="0">
                  <a:pos x="153" y="77"/>
                </a:cxn>
                <a:cxn ang="0">
                  <a:pos x="49" y="8"/>
                </a:cxn>
              </a:cxnLst>
              <a:rect l="0" t="0" r="r" b="b"/>
              <a:pathLst>
                <a:path w="186" h="723">
                  <a:moveTo>
                    <a:pt x="49" y="8"/>
                  </a:moveTo>
                  <a:cubicBezTo>
                    <a:pt x="15" y="17"/>
                    <a:pt x="0" y="65"/>
                    <a:pt x="11" y="104"/>
                  </a:cubicBezTo>
                  <a:cubicBezTo>
                    <a:pt x="13" y="114"/>
                    <a:pt x="16" y="125"/>
                    <a:pt x="18" y="137"/>
                  </a:cubicBezTo>
                  <a:cubicBezTo>
                    <a:pt x="32" y="105"/>
                    <a:pt x="32" y="73"/>
                    <a:pt x="32" y="72"/>
                  </a:cubicBezTo>
                  <a:cubicBezTo>
                    <a:pt x="32" y="72"/>
                    <a:pt x="32" y="72"/>
                    <a:pt x="32" y="72"/>
                  </a:cubicBezTo>
                  <a:cubicBezTo>
                    <a:pt x="32" y="72"/>
                    <a:pt x="32" y="72"/>
                    <a:pt x="32" y="72"/>
                  </a:cubicBezTo>
                  <a:cubicBezTo>
                    <a:pt x="32" y="50"/>
                    <a:pt x="50" y="32"/>
                    <a:pt x="72" y="32"/>
                  </a:cubicBezTo>
                  <a:cubicBezTo>
                    <a:pt x="94" y="32"/>
                    <a:pt x="112" y="50"/>
                    <a:pt x="112" y="72"/>
                  </a:cubicBezTo>
                  <a:cubicBezTo>
                    <a:pt x="112" y="72"/>
                    <a:pt x="112" y="72"/>
                    <a:pt x="112" y="72"/>
                  </a:cubicBezTo>
                  <a:cubicBezTo>
                    <a:pt x="112" y="72"/>
                    <a:pt x="112" y="72"/>
                    <a:pt x="112" y="72"/>
                  </a:cubicBezTo>
                  <a:cubicBezTo>
                    <a:pt x="112" y="83"/>
                    <a:pt x="111" y="110"/>
                    <a:pt x="100" y="144"/>
                  </a:cubicBezTo>
                  <a:cubicBezTo>
                    <a:pt x="91" y="174"/>
                    <a:pt x="72" y="214"/>
                    <a:pt x="34" y="246"/>
                  </a:cubicBezTo>
                  <a:cubicBezTo>
                    <a:pt x="36" y="267"/>
                    <a:pt x="35" y="289"/>
                    <a:pt x="33" y="309"/>
                  </a:cubicBezTo>
                  <a:cubicBezTo>
                    <a:pt x="32" y="315"/>
                    <a:pt x="32" y="321"/>
                    <a:pt x="32" y="326"/>
                  </a:cubicBezTo>
                  <a:cubicBezTo>
                    <a:pt x="24" y="351"/>
                    <a:pt x="6" y="412"/>
                    <a:pt x="6" y="497"/>
                  </a:cubicBezTo>
                  <a:cubicBezTo>
                    <a:pt x="6" y="552"/>
                    <a:pt x="13" y="617"/>
                    <a:pt x="35" y="687"/>
                  </a:cubicBezTo>
                  <a:cubicBezTo>
                    <a:pt x="42" y="709"/>
                    <a:pt x="61" y="723"/>
                    <a:pt x="83" y="723"/>
                  </a:cubicBezTo>
                  <a:cubicBezTo>
                    <a:pt x="88" y="723"/>
                    <a:pt x="93" y="722"/>
                    <a:pt x="97" y="720"/>
                  </a:cubicBezTo>
                  <a:cubicBezTo>
                    <a:pt x="124" y="712"/>
                    <a:pt x="139" y="684"/>
                    <a:pt x="131" y="658"/>
                  </a:cubicBezTo>
                  <a:cubicBezTo>
                    <a:pt x="112" y="598"/>
                    <a:pt x="106" y="543"/>
                    <a:pt x="106" y="497"/>
                  </a:cubicBezTo>
                  <a:cubicBezTo>
                    <a:pt x="106" y="452"/>
                    <a:pt x="112" y="414"/>
                    <a:pt x="118" y="389"/>
                  </a:cubicBezTo>
                  <a:cubicBezTo>
                    <a:pt x="120" y="379"/>
                    <a:pt x="123" y="370"/>
                    <a:pt x="125" y="364"/>
                  </a:cubicBezTo>
                  <a:cubicBezTo>
                    <a:pt x="148" y="357"/>
                    <a:pt x="168" y="339"/>
                    <a:pt x="176" y="299"/>
                  </a:cubicBezTo>
                  <a:cubicBezTo>
                    <a:pt x="186" y="210"/>
                    <a:pt x="180" y="158"/>
                    <a:pt x="153" y="77"/>
                  </a:cubicBezTo>
                  <a:cubicBezTo>
                    <a:pt x="133" y="18"/>
                    <a:pt x="83" y="0"/>
                    <a:pt x="49"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81" name="Freeform 26">
              <a:extLst>
                <a:ext uri="{FF2B5EF4-FFF2-40B4-BE49-F238E27FC236}">
                  <a16:creationId xmlns:a16="http://schemas.microsoft.com/office/drawing/2014/main" id="{31E25437-A1FC-443C-A0F2-CFFAB97B88DC}"/>
                </a:ext>
              </a:extLst>
            </p:cNvPr>
            <p:cNvSpPr>
              <a:spLocks/>
            </p:cNvSpPr>
            <p:nvPr/>
          </p:nvSpPr>
          <p:spPr bwMode="auto">
            <a:xfrm>
              <a:off x="3887788" y="3444875"/>
              <a:ext cx="334963" cy="338138"/>
            </a:xfrm>
            <a:custGeom>
              <a:avLst/>
              <a:gdLst/>
              <a:ahLst/>
              <a:cxnLst>
                <a:cxn ang="0">
                  <a:pos x="245" y="32"/>
                </a:cxn>
                <a:cxn ang="0">
                  <a:pos x="245" y="32"/>
                </a:cxn>
                <a:cxn ang="0">
                  <a:pos x="213" y="0"/>
                </a:cxn>
                <a:cxn ang="0">
                  <a:pos x="181" y="32"/>
                </a:cxn>
                <a:cxn ang="0">
                  <a:pos x="181" y="32"/>
                </a:cxn>
                <a:cxn ang="0">
                  <a:pos x="162" y="110"/>
                </a:cxn>
                <a:cxn ang="0">
                  <a:pos x="162" y="110"/>
                </a:cxn>
                <a:cxn ang="0">
                  <a:pos x="119" y="158"/>
                </a:cxn>
                <a:cxn ang="0">
                  <a:pos x="108" y="164"/>
                </a:cxn>
                <a:cxn ang="0">
                  <a:pos x="32" y="183"/>
                </a:cxn>
                <a:cxn ang="0">
                  <a:pos x="1" y="216"/>
                </a:cxn>
                <a:cxn ang="0">
                  <a:pos x="33" y="247"/>
                </a:cxn>
                <a:cxn ang="0">
                  <a:pos x="34" y="247"/>
                </a:cxn>
                <a:cxn ang="0">
                  <a:pos x="108" y="234"/>
                </a:cxn>
                <a:cxn ang="0">
                  <a:pos x="154" y="211"/>
                </a:cxn>
                <a:cxn ang="0">
                  <a:pos x="174" y="196"/>
                </a:cxn>
                <a:cxn ang="0">
                  <a:pos x="234" y="102"/>
                </a:cxn>
                <a:cxn ang="0">
                  <a:pos x="245" y="32"/>
                </a:cxn>
              </a:cxnLst>
              <a:rect l="0" t="0" r="r" b="b"/>
              <a:pathLst>
                <a:path w="245" h="247">
                  <a:moveTo>
                    <a:pt x="245" y="32"/>
                  </a:moveTo>
                  <a:cubicBezTo>
                    <a:pt x="245" y="32"/>
                    <a:pt x="245" y="32"/>
                    <a:pt x="245" y="32"/>
                  </a:cubicBezTo>
                  <a:cubicBezTo>
                    <a:pt x="245" y="14"/>
                    <a:pt x="231" y="0"/>
                    <a:pt x="213" y="0"/>
                  </a:cubicBezTo>
                  <a:cubicBezTo>
                    <a:pt x="196" y="0"/>
                    <a:pt x="181" y="14"/>
                    <a:pt x="181" y="32"/>
                  </a:cubicBezTo>
                  <a:cubicBezTo>
                    <a:pt x="181" y="32"/>
                    <a:pt x="181" y="32"/>
                    <a:pt x="181" y="32"/>
                  </a:cubicBezTo>
                  <a:cubicBezTo>
                    <a:pt x="182" y="34"/>
                    <a:pt x="181" y="74"/>
                    <a:pt x="162" y="110"/>
                  </a:cubicBezTo>
                  <a:cubicBezTo>
                    <a:pt x="162" y="110"/>
                    <a:pt x="162" y="110"/>
                    <a:pt x="162" y="110"/>
                  </a:cubicBezTo>
                  <a:cubicBezTo>
                    <a:pt x="152" y="128"/>
                    <a:pt x="139" y="145"/>
                    <a:pt x="119" y="158"/>
                  </a:cubicBezTo>
                  <a:cubicBezTo>
                    <a:pt x="115" y="160"/>
                    <a:pt x="112" y="162"/>
                    <a:pt x="108" y="164"/>
                  </a:cubicBezTo>
                  <a:cubicBezTo>
                    <a:pt x="89" y="174"/>
                    <a:pt x="65" y="182"/>
                    <a:pt x="32" y="183"/>
                  </a:cubicBezTo>
                  <a:cubicBezTo>
                    <a:pt x="14" y="184"/>
                    <a:pt x="0" y="199"/>
                    <a:pt x="1" y="216"/>
                  </a:cubicBezTo>
                  <a:cubicBezTo>
                    <a:pt x="2" y="233"/>
                    <a:pt x="16" y="247"/>
                    <a:pt x="33" y="247"/>
                  </a:cubicBezTo>
                  <a:cubicBezTo>
                    <a:pt x="33" y="247"/>
                    <a:pt x="34" y="247"/>
                    <a:pt x="34" y="247"/>
                  </a:cubicBezTo>
                  <a:cubicBezTo>
                    <a:pt x="62" y="246"/>
                    <a:pt x="87" y="241"/>
                    <a:pt x="108" y="234"/>
                  </a:cubicBezTo>
                  <a:cubicBezTo>
                    <a:pt x="125" y="228"/>
                    <a:pt x="141" y="220"/>
                    <a:pt x="154" y="211"/>
                  </a:cubicBezTo>
                  <a:cubicBezTo>
                    <a:pt x="161" y="207"/>
                    <a:pt x="168" y="201"/>
                    <a:pt x="174" y="196"/>
                  </a:cubicBezTo>
                  <a:cubicBezTo>
                    <a:pt x="207" y="167"/>
                    <a:pt x="224" y="132"/>
                    <a:pt x="234" y="102"/>
                  </a:cubicBezTo>
                  <a:cubicBezTo>
                    <a:pt x="245" y="66"/>
                    <a:pt x="245" y="38"/>
                    <a:pt x="245"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82" name="Freeform 22">
            <a:extLst>
              <a:ext uri="{FF2B5EF4-FFF2-40B4-BE49-F238E27FC236}">
                <a16:creationId xmlns:a16="http://schemas.microsoft.com/office/drawing/2014/main" id="{D3A4CDC2-0B31-4692-AF82-71EB8706F1F3}"/>
              </a:ext>
            </a:extLst>
          </p:cNvPr>
          <p:cNvSpPr>
            <a:spLocks noEditPoints="1"/>
          </p:cNvSpPr>
          <p:nvPr/>
        </p:nvSpPr>
        <p:spPr bwMode="auto">
          <a:xfrm>
            <a:off x="3684543" y="2972136"/>
            <a:ext cx="1061057" cy="607067"/>
          </a:xfrm>
          <a:custGeom>
            <a:avLst/>
            <a:gdLst/>
            <a:ahLst/>
            <a:cxnLst>
              <a:cxn ang="0">
                <a:pos x="73" y="217"/>
              </a:cxn>
              <a:cxn ang="0">
                <a:pos x="47" y="217"/>
              </a:cxn>
              <a:cxn ang="0">
                <a:pos x="60" y="191"/>
              </a:cxn>
              <a:cxn ang="0">
                <a:pos x="60" y="244"/>
              </a:cxn>
              <a:cxn ang="0">
                <a:pos x="60" y="191"/>
              </a:cxn>
              <a:cxn ang="0">
                <a:pos x="287" y="217"/>
              </a:cxn>
              <a:cxn ang="0">
                <a:pos x="261" y="217"/>
              </a:cxn>
              <a:cxn ang="0">
                <a:pos x="274" y="191"/>
              </a:cxn>
              <a:cxn ang="0">
                <a:pos x="274" y="244"/>
              </a:cxn>
              <a:cxn ang="0">
                <a:pos x="274" y="191"/>
              </a:cxn>
              <a:cxn ang="0">
                <a:pos x="289" y="135"/>
              </a:cxn>
              <a:cxn ang="0">
                <a:pos x="225" y="142"/>
              </a:cxn>
              <a:cxn ang="0">
                <a:pos x="219" y="107"/>
              </a:cxn>
              <a:cxn ang="0">
                <a:pos x="254" y="106"/>
              </a:cxn>
              <a:cxn ang="0">
                <a:pos x="336" y="206"/>
              </a:cxn>
              <a:cxn ang="0">
                <a:pos x="333" y="187"/>
              </a:cxn>
              <a:cxn ang="0">
                <a:pos x="329" y="162"/>
              </a:cxn>
              <a:cxn ang="0">
                <a:pos x="308" y="142"/>
              </a:cxn>
              <a:cxn ang="0">
                <a:pos x="268" y="105"/>
              </a:cxn>
              <a:cxn ang="0">
                <a:pos x="12" y="96"/>
              </a:cxn>
              <a:cxn ang="0">
                <a:pos x="3" y="170"/>
              </a:cxn>
              <a:cxn ang="0">
                <a:pos x="1" y="191"/>
              </a:cxn>
              <a:cxn ang="0">
                <a:pos x="0" y="212"/>
              </a:cxn>
              <a:cxn ang="0">
                <a:pos x="29" y="220"/>
              </a:cxn>
              <a:cxn ang="0">
                <a:pos x="92" y="220"/>
              </a:cxn>
              <a:cxn ang="0">
                <a:pos x="274" y="189"/>
              </a:cxn>
              <a:cxn ang="0">
                <a:pos x="315" y="220"/>
              </a:cxn>
              <a:cxn ang="0">
                <a:pos x="336" y="206"/>
              </a:cxn>
              <a:cxn ang="0">
                <a:pos x="62" y="88"/>
              </a:cxn>
              <a:cxn ang="0">
                <a:pos x="269" y="95"/>
              </a:cxn>
              <a:cxn ang="0">
                <a:pos x="310" y="132"/>
              </a:cxn>
              <a:cxn ang="0">
                <a:pos x="319" y="138"/>
              </a:cxn>
              <a:cxn ang="0">
                <a:pos x="62" y="0"/>
              </a:cxn>
              <a:cxn ang="0">
                <a:pos x="408" y="107"/>
              </a:cxn>
              <a:cxn ang="0">
                <a:pos x="344" y="115"/>
              </a:cxn>
              <a:cxn ang="0">
                <a:pos x="338" y="80"/>
              </a:cxn>
              <a:cxn ang="0">
                <a:pos x="374" y="78"/>
              </a:cxn>
              <a:cxn ang="0">
                <a:pos x="411" y="177"/>
              </a:cxn>
              <a:cxn ang="0">
                <a:pos x="411" y="203"/>
              </a:cxn>
              <a:cxn ang="0">
                <a:pos x="411" y="177"/>
              </a:cxn>
              <a:cxn ang="0">
                <a:pos x="384" y="190"/>
              </a:cxn>
              <a:cxn ang="0">
                <a:pos x="437" y="190"/>
              </a:cxn>
              <a:cxn ang="0">
                <a:pos x="473" y="178"/>
              </a:cxn>
              <a:cxn ang="0">
                <a:pos x="470" y="159"/>
              </a:cxn>
              <a:cxn ang="0">
                <a:pos x="466" y="135"/>
              </a:cxn>
              <a:cxn ang="0">
                <a:pos x="423" y="111"/>
              </a:cxn>
              <a:cxn ang="0">
                <a:pos x="366" y="69"/>
              </a:cxn>
              <a:cxn ang="0">
                <a:pos x="324" y="139"/>
              </a:cxn>
              <a:cxn ang="0">
                <a:pos x="327" y="143"/>
              </a:cxn>
              <a:cxn ang="0">
                <a:pos x="340" y="181"/>
              </a:cxn>
              <a:cxn ang="0">
                <a:pos x="344" y="193"/>
              </a:cxn>
              <a:cxn ang="0">
                <a:pos x="411" y="161"/>
              </a:cxn>
              <a:cxn ang="0">
                <a:pos x="452" y="192"/>
              </a:cxn>
              <a:cxn ang="0">
                <a:pos x="473" y="178"/>
              </a:cxn>
            </a:cxnLst>
            <a:rect l="0" t="0" r="r" b="b"/>
            <a:pathLst>
              <a:path w="473" h="244">
                <a:moveTo>
                  <a:pt x="60" y="204"/>
                </a:moveTo>
                <a:cubicBezTo>
                  <a:pt x="67" y="204"/>
                  <a:pt x="73" y="210"/>
                  <a:pt x="73" y="217"/>
                </a:cubicBezTo>
                <a:cubicBezTo>
                  <a:pt x="73" y="224"/>
                  <a:pt x="67" y="230"/>
                  <a:pt x="60" y="230"/>
                </a:cubicBezTo>
                <a:cubicBezTo>
                  <a:pt x="53" y="230"/>
                  <a:pt x="47" y="224"/>
                  <a:pt x="47" y="217"/>
                </a:cubicBezTo>
                <a:cubicBezTo>
                  <a:pt x="47" y="210"/>
                  <a:pt x="53" y="204"/>
                  <a:pt x="60" y="204"/>
                </a:cubicBezTo>
                <a:close/>
                <a:moveTo>
                  <a:pt x="60" y="191"/>
                </a:moveTo>
                <a:cubicBezTo>
                  <a:pt x="46" y="191"/>
                  <a:pt x="34" y="203"/>
                  <a:pt x="34" y="217"/>
                </a:cubicBezTo>
                <a:cubicBezTo>
                  <a:pt x="34" y="232"/>
                  <a:pt x="46" y="244"/>
                  <a:pt x="60" y="244"/>
                </a:cubicBezTo>
                <a:cubicBezTo>
                  <a:pt x="75" y="244"/>
                  <a:pt x="87" y="232"/>
                  <a:pt x="87" y="217"/>
                </a:cubicBezTo>
                <a:cubicBezTo>
                  <a:pt x="87" y="203"/>
                  <a:pt x="75" y="191"/>
                  <a:pt x="60" y="191"/>
                </a:cubicBezTo>
                <a:close/>
                <a:moveTo>
                  <a:pt x="274" y="204"/>
                </a:moveTo>
                <a:cubicBezTo>
                  <a:pt x="281" y="204"/>
                  <a:pt x="287" y="210"/>
                  <a:pt x="287" y="217"/>
                </a:cubicBezTo>
                <a:cubicBezTo>
                  <a:pt x="287" y="224"/>
                  <a:pt x="281" y="230"/>
                  <a:pt x="274" y="230"/>
                </a:cubicBezTo>
                <a:cubicBezTo>
                  <a:pt x="267" y="230"/>
                  <a:pt x="261" y="224"/>
                  <a:pt x="261" y="217"/>
                </a:cubicBezTo>
                <a:cubicBezTo>
                  <a:pt x="261" y="210"/>
                  <a:pt x="267" y="204"/>
                  <a:pt x="274" y="204"/>
                </a:cubicBezTo>
                <a:close/>
                <a:moveTo>
                  <a:pt x="274" y="191"/>
                </a:moveTo>
                <a:cubicBezTo>
                  <a:pt x="259" y="191"/>
                  <a:pt x="247" y="203"/>
                  <a:pt x="247" y="217"/>
                </a:cubicBezTo>
                <a:cubicBezTo>
                  <a:pt x="247" y="232"/>
                  <a:pt x="259" y="244"/>
                  <a:pt x="274" y="244"/>
                </a:cubicBezTo>
                <a:cubicBezTo>
                  <a:pt x="289" y="244"/>
                  <a:pt x="301" y="232"/>
                  <a:pt x="301" y="217"/>
                </a:cubicBezTo>
                <a:cubicBezTo>
                  <a:pt x="301" y="203"/>
                  <a:pt x="289" y="191"/>
                  <a:pt x="274" y="191"/>
                </a:cubicBezTo>
                <a:close/>
                <a:moveTo>
                  <a:pt x="265" y="112"/>
                </a:moveTo>
                <a:cubicBezTo>
                  <a:pt x="289" y="135"/>
                  <a:pt x="289" y="135"/>
                  <a:pt x="289" y="135"/>
                </a:cubicBezTo>
                <a:cubicBezTo>
                  <a:pt x="293" y="139"/>
                  <a:pt x="291" y="142"/>
                  <a:pt x="285" y="142"/>
                </a:cubicBezTo>
                <a:cubicBezTo>
                  <a:pt x="225" y="142"/>
                  <a:pt x="225" y="142"/>
                  <a:pt x="225" y="142"/>
                </a:cubicBezTo>
                <a:cubicBezTo>
                  <a:pt x="223" y="142"/>
                  <a:pt x="221" y="140"/>
                  <a:pt x="220" y="138"/>
                </a:cubicBezTo>
                <a:cubicBezTo>
                  <a:pt x="219" y="107"/>
                  <a:pt x="219" y="107"/>
                  <a:pt x="219" y="107"/>
                </a:cubicBezTo>
                <a:cubicBezTo>
                  <a:pt x="219" y="106"/>
                  <a:pt x="220" y="105"/>
                  <a:pt x="221" y="105"/>
                </a:cubicBezTo>
                <a:cubicBezTo>
                  <a:pt x="254" y="106"/>
                  <a:pt x="254" y="106"/>
                  <a:pt x="254" y="106"/>
                </a:cubicBezTo>
                <a:cubicBezTo>
                  <a:pt x="259" y="106"/>
                  <a:pt x="261" y="108"/>
                  <a:pt x="265" y="112"/>
                </a:cubicBezTo>
                <a:close/>
                <a:moveTo>
                  <a:pt x="336" y="206"/>
                </a:moveTo>
                <a:cubicBezTo>
                  <a:pt x="336" y="200"/>
                  <a:pt x="336" y="189"/>
                  <a:pt x="334" y="188"/>
                </a:cubicBezTo>
                <a:cubicBezTo>
                  <a:pt x="333" y="187"/>
                  <a:pt x="333" y="187"/>
                  <a:pt x="333" y="187"/>
                </a:cubicBezTo>
                <a:cubicBezTo>
                  <a:pt x="332" y="186"/>
                  <a:pt x="331" y="184"/>
                  <a:pt x="331" y="183"/>
                </a:cubicBezTo>
                <a:cubicBezTo>
                  <a:pt x="331" y="175"/>
                  <a:pt x="330" y="167"/>
                  <a:pt x="329" y="162"/>
                </a:cubicBezTo>
                <a:cubicBezTo>
                  <a:pt x="328" y="155"/>
                  <a:pt x="326" y="154"/>
                  <a:pt x="323" y="151"/>
                </a:cubicBezTo>
                <a:cubicBezTo>
                  <a:pt x="308" y="142"/>
                  <a:pt x="308" y="142"/>
                  <a:pt x="308" y="142"/>
                </a:cubicBezTo>
                <a:cubicBezTo>
                  <a:pt x="307" y="141"/>
                  <a:pt x="305" y="140"/>
                  <a:pt x="304" y="138"/>
                </a:cubicBezTo>
                <a:cubicBezTo>
                  <a:pt x="268" y="105"/>
                  <a:pt x="268" y="105"/>
                  <a:pt x="268" y="105"/>
                </a:cubicBezTo>
                <a:cubicBezTo>
                  <a:pt x="263" y="100"/>
                  <a:pt x="260" y="96"/>
                  <a:pt x="247" y="96"/>
                </a:cubicBezTo>
                <a:cubicBezTo>
                  <a:pt x="163" y="95"/>
                  <a:pt x="96" y="95"/>
                  <a:pt x="12" y="96"/>
                </a:cubicBezTo>
                <a:cubicBezTo>
                  <a:pt x="10" y="96"/>
                  <a:pt x="8" y="97"/>
                  <a:pt x="8" y="99"/>
                </a:cubicBezTo>
                <a:cubicBezTo>
                  <a:pt x="5" y="111"/>
                  <a:pt x="4" y="142"/>
                  <a:pt x="3" y="170"/>
                </a:cubicBezTo>
                <a:cubicBezTo>
                  <a:pt x="3" y="175"/>
                  <a:pt x="3" y="180"/>
                  <a:pt x="3" y="184"/>
                </a:cubicBezTo>
                <a:cubicBezTo>
                  <a:pt x="3" y="188"/>
                  <a:pt x="3" y="189"/>
                  <a:pt x="1" y="191"/>
                </a:cubicBezTo>
                <a:cubicBezTo>
                  <a:pt x="0" y="192"/>
                  <a:pt x="0" y="193"/>
                  <a:pt x="0" y="195"/>
                </a:cubicBezTo>
                <a:cubicBezTo>
                  <a:pt x="0" y="212"/>
                  <a:pt x="0" y="212"/>
                  <a:pt x="0" y="212"/>
                </a:cubicBezTo>
                <a:cubicBezTo>
                  <a:pt x="0" y="218"/>
                  <a:pt x="3" y="220"/>
                  <a:pt x="7" y="220"/>
                </a:cubicBezTo>
                <a:cubicBezTo>
                  <a:pt x="29" y="220"/>
                  <a:pt x="29" y="220"/>
                  <a:pt x="29" y="220"/>
                </a:cubicBezTo>
                <a:cubicBezTo>
                  <a:pt x="29" y="203"/>
                  <a:pt x="43" y="189"/>
                  <a:pt x="60" y="189"/>
                </a:cubicBezTo>
                <a:cubicBezTo>
                  <a:pt x="78" y="189"/>
                  <a:pt x="92" y="203"/>
                  <a:pt x="92" y="220"/>
                </a:cubicBezTo>
                <a:cubicBezTo>
                  <a:pt x="243" y="220"/>
                  <a:pt x="243" y="220"/>
                  <a:pt x="243" y="220"/>
                </a:cubicBezTo>
                <a:cubicBezTo>
                  <a:pt x="243" y="203"/>
                  <a:pt x="257" y="189"/>
                  <a:pt x="274" y="189"/>
                </a:cubicBezTo>
                <a:cubicBezTo>
                  <a:pt x="291" y="189"/>
                  <a:pt x="305" y="203"/>
                  <a:pt x="305" y="220"/>
                </a:cubicBezTo>
                <a:cubicBezTo>
                  <a:pt x="315" y="220"/>
                  <a:pt x="315" y="220"/>
                  <a:pt x="315" y="220"/>
                </a:cubicBezTo>
                <a:cubicBezTo>
                  <a:pt x="321" y="219"/>
                  <a:pt x="328" y="217"/>
                  <a:pt x="332" y="214"/>
                </a:cubicBezTo>
                <a:cubicBezTo>
                  <a:pt x="335" y="212"/>
                  <a:pt x="335" y="210"/>
                  <a:pt x="336" y="206"/>
                </a:cubicBezTo>
                <a:close/>
                <a:moveTo>
                  <a:pt x="62" y="0"/>
                </a:moveTo>
                <a:cubicBezTo>
                  <a:pt x="62" y="88"/>
                  <a:pt x="62" y="88"/>
                  <a:pt x="62" y="88"/>
                </a:cubicBezTo>
                <a:cubicBezTo>
                  <a:pt x="124" y="87"/>
                  <a:pt x="185" y="87"/>
                  <a:pt x="247" y="88"/>
                </a:cubicBezTo>
                <a:cubicBezTo>
                  <a:pt x="256" y="88"/>
                  <a:pt x="263" y="89"/>
                  <a:pt x="269" y="95"/>
                </a:cubicBezTo>
                <a:cubicBezTo>
                  <a:pt x="271" y="96"/>
                  <a:pt x="272" y="98"/>
                  <a:pt x="274" y="99"/>
                </a:cubicBezTo>
                <a:cubicBezTo>
                  <a:pt x="310" y="132"/>
                  <a:pt x="310" y="132"/>
                  <a:pt x="310" y="132"/>
                </a:cubicBezTo>
                <a:cubicBezTo>
                  <a:pt x="311" y="133"/>
                  <a:pt x="312" y="134"/>
                  <a:pt x="313" y="134"/>
                </a:cubicBezTo>
                <a:cubicBezTo>
                  <a:pt x="319" y="138"/>
                  <a:pt x="319" y="138"/>
                  <a:pt x="319" y="138"/>
                </a:cubicBezTo>
                <a:cubicBezTo>
                  <a:pt x="319" y="0"/>
                  <a:pt x="319" y="0"/>
                  <a:pt x="319" y="0"/>
                </a:cubicBezTo>
                <a:cubicBezTo>
                  <a:pt x="233" y="0"/>
                  <a:pt x="148" y="0"/>
                  <a:pt x="62" y="0"/>
                </a:cubicBezTo>
                <a:close/>
                <a:moveTo>
                  <a:pt x="384" y="84"/>
                </a:moveTo>
                <a:cubicBezTo>
                  <a:pt x="408" y="107"/>
                  <a:pt x="408" y="107"/>
                  <a:pt x="408" y="107"/>
                </a:cubicBezTo>
                <a:cubicBezTo>
                  <a:pt x="412" y="111"/>
                  <a:pt x="410" y="115"/>
                  <a:pt x="405" y="115"/>
                </a:cubicBezTo>
                <a:cubicBezTo>
                  <a:pt x="344" y="115"/>
                  <a:pt x="344" y="115"/>
                  <a:pt x="344" y="115"/>
                </a:cubicBezTo>
                <a:cubicBezTo>
                  <a:pt x="342" y="115"/>
                  <a:pt x="339" y="113"/>
                  <a:pt x="339" y="111"/>
                </a:cubicBezTo>
                <a:cubicBezTo>
                  <a:pt x="338" y="80"/>
                  <a:pt x="338" y="80"/>
                  <a:pt x="338" y="80"/>
                </a:cubicBezTo>
                <a:cubicBezTo>
                  <a:pt x="338" y="79"/>
                  <a:pt x="339" y="78"/>
                  <a:pt x="340" y="78"/>
                </a:cubicBezTo>
                <a:cubicBezTo>
                  <a:pt x="374" y="78"/>
                  <a:pt x="374" y="78"/>
                  <a:pt x="374" y="78"/>
                </a:cubicBezTo>
                <a:cubicBezTo>
                  <a:pt x="379" y="78"/>
                  <a:pt x="381" y="81"/>
                  <a:pt x="384" y="84"/>
                </a:cubicBezTo>
                <a:close/>
                <a:moveTo>
                  <a:pt x="411" y="177"/>
                </a:moveTo>
                <a:cubicBezTo>
                  <a:pt x="418" y="177"/>
                  <a:pt x="424" y="183"/>
                  <a:pt x="424" y="190"/>
                </a:cubicBezTo>
                <a:cubicBezTo>
                  <a:pt x="424" y="197"/>
                  <a:pt x="418" y="203"/>
                  <a:pt x="411" y="203"/>
                </a:cubicBezTo>
                <a:cubicBezTo>
                  <a:pt x="404" y="203"/>
                  <a:pt x="398" y="197"/>
                  <a:pt x="398" y="190"/>
                </a:cubicBezTo>
                <a:cubicBezTo>
                  <a:pt x="398" y="183"/>
                  <a:pt x="404" y="177"/>
                  <a:pt x="411" y="177"/>
                </a:cubicBezTo>
                <a:close/>
                <a:moveTo>
                  <a:pt x="411" y="163"/>
                </a:moveTo>
                <a:cubicBezTo>
                  <a:pt x="396" y="163"/>
                  <a:pt x="384" y="175"/>
                  <a:pt x="384" y="190"/>
                </a:cubicBezTo>
                <a:cubicBezTo>
                  <a:pt x="384" y="205"/>
                  <a:pt x="396" y="217"/>
                  <a:pt x="411" y="217"/>
                </a:cubicBezTo>
                <a:cubicBezTo>
                  <a:pt x="425" y="217"/>
                  <a:pt x="437" y="205"/>
                  <a:pt x="437" y="190"/>
                </a:cubicBezTo>
                <a:cubicBezTo>
                  <a:pt x="437" y="175"/>
                  <a:pt x="425" y="163"/>
                  <a:pt x="411" y="163"/>
                </a:cubicBezTo>
                <a:close/>
                <a:moveTo>
                  <a:pt x="473" y="178"/>
                </a:moveTo>
                <a:cubicBezTo>
                  <a:pt x="473" y="173"/>
                  <a:pt x="473" y="162"/>
                  <a:pt x="471" y="160"/>
                </a:cubicBezTo>
                <a:cubicBezTo>
                  <a:pt x="470" y="159"/>
                  <a:pt x="470" y="159"/>
                  <a:pt x="470" y="159"/>
                </a:cubicBezTo>
                <a:cubicBezTo>
                  <a:pt x="469" y="158"/>
                  <a:pt x="468" y="157"/>
                  <a:pt x="468" y="155"/>
                </a:cubicBezTo>
                <a:cubicBezTo>
                  <a:pt x="468" y="148"/>
                  <a:pt x="467" y="139"/>
                  <a:pt x="466" y="135"/>
                </a:cubicBezTo>
                <a:cubicBezTo>
                  <a:pt x="465" y="128"/>
                  <a:pt x="464" y="126"/>
                  <a:pt x="460" y="123"/>
                </a:cubicBezTo>
                <a:cubicBezTo>
                  <a:pt x="451" y="118"/>
                  <a:pt x="424" y="111"/>
                  <a:pt x="423" y="111"/>
                </a:cubicBezTo>
                <a:cubicBezTo>
                  <a:pt x="387" y="78"/>
                  <a:pt x="387" y="78"/>
                  <a:pt x="387" y="78"/>
                </a:cubicBezTo>
                <a:cubicBezTo>
                  <a:pt x="382" y="73"/>
                  <a:pt x="379" y="69"/>
                  <a:pt x="366" y="69"/>
                </a:cubicBezTo>
                <a:cubicBezTo>
                  <a:pt x="353" y="69"/>
                  <a:pt x="339" y="68"/>
                  <a:pt x="324" y="68"/>
                </a:cubicBezTo>
                <a:cubicBezTo>
                  <a:pt x="324" y="139"/>
                  <a:pt x="324" y="139"/>
                  <a:pt x="324" y="139"/>
                </a:cubicBezTo>
                <a:cubicBezTo>
                  <a:pt x="324" y="142"/>
                  <a:pt x="324" y="142"/>
                  <a:pt x="324" y="142"/>
                </a:cubicBezTo>
                <a:cubicBezTo>
                  <a:pt x="327" y="143"/>
                  <a:pt x="327" y="143"/>
                  <a:pt x="327" y="143"/>
                </a:cubicBezTo>
                <a:cubicBezTo>
                  <a:pt x="334" y="148"/>
                  <a:pt x="336" y="153"/>
                  <a:pt x="338" y="161"/>
                </a:cubicBezTo>
                <a:cubicBezTo>
                  <a:pt x="339" y="167"/>
                  <a:pt x="339" y="175"/>
                  <a:pt x="340" y="181"/>
                </a:cubicBezTo>
                <a:cubicBezTo>
                  <a:pt x="340" y="182"/>
                  <a:pt x="340" y="182"/>
                  <a:pt x="340" y="182"/>
                </a:cubicBezTo>
                <a:cubicBezTo>
                  <a:pt x="343" y="184"/>
                  <a:pt x="344" y="188"/>
                  <a:pt x="344" y="193"/>
                </a:cubicBezTo>
                <a:cubicBezTo>
                  <a:pt x="380" y="193"/>
                  <a:pt x="380" y="193"/>
                  <a:pt x="380" y="193"/>
                </a:cubicBezTo>
                <a:cubicBezTo>
                  <a:pt x="380" y="175"/>
                  <a:pt x="394" y="161"/>
                  <a:pt x="411" y="161"/>
                </a:cubicBezTo>
                <a:cubicBezTo>
                  <a:pt x="428" y="161"/>
                  <a:pt x="442" y="175"/>
                  <a:pt x="442" y="193"/>
                </a:cubicBezTo>
                <a:cubicBezTo>
                  <a:pt x="452" y="192"/>
                  <a:pt x="452" y="192"/>
                  <a:pt x="452" y="192"/>
                </a:cubicBezTo>
                <a:cubicBezTo>
                  <a:pt x="458" y="192"/>
                  <a:pt x="465" y="190"/>
                  <a:pt x="470" y="186"/>
                </a:cubicBezTo>
                <a:cubicBezTo>
                  <a:pt x="472" y="184"/>
                  <a:pt x="472" y="183"/>
                  <a:pt x="473" y="17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83" name="Rak pilkoppling 82">
            <a:extLst>
              <a:ext uri="{FF2B5EF4-FFF2-40B4-BE49-F238E27FC236}">
                <a16:creationId xmlns:a16="http://schemas.microsoft.com/office/drawing/2014/main" id="{10B3BF19-7ABA-4BF9-9D90-CF38BAED4C07}"/>
              </a:ext>
            </a:extLst>
          </p:cNvPr>
          <p:cNvCxnSpPr>
            <a:endCxn id="102" idx="3"/>
          </p:cNvCxnSpPr>
          <p:nvPr/>
        </p:nvCxnSpPr>
        <p:spPr bwMode="auto">
          <a:xfrm>
            <a:off x="993595" y="2711730"/>
            <a:ext cx="242751" cy="409768"/>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ruta 84">
            <a:extLst>
              <a:ext uri="{FF2B5EF4-FFF2-40B4-BE49-F238E27FC236}">
                <a16:creationId xmlns:a16="http://schemas.microsoft.com/office/drawing/2014/main" id="{13A0D55B-B118-4EA3-BAEB-2CC3E4AFB0D1}"/>
              </a:ext>
            </a:extLst>
          </p:cNvPr>
          <p:cNvSpPr txBox="1"/>
          <p:nvPr/>
        </p:nvSpPr>
        <p:spPr>
          <a:xfrm>
            <a:off x="415354" y="1820141"/>
            <a:ext cx="982961"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Leverantörer</a:t>
            </a:r>
          </a:p>
        </p:txBody>
      </p:sp>
      <p:sp>
        <p:nvSpPr>
          <p:cNvPr id="86" name="textruta 85">
            <a:extLst>
              <a:ext uri="{FF2B5EF4-FFF2-40B4-BE49-F238E27FC236}">
                <a16:creationId xmlns:a16="http://schemas.microsoft.com/office/drawing/2014/main" id="{F67CEAF0-6BF8-471C-A18B-18946DD144E2}"/>
              </a:ext>
            </a:extLst>
          </p:cNvPr>
          <p:cNvSpPr txBox="1"/>
          <p:nvPr/>
        </p:nvSpPr>
        <p:spPr>
          <a:xfrm>
            <a:off x="3679928" y="3275669"/>
            <a:ext cx="679994" cy="207749"/>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Transportör</a:t>
            </a:r>
          </a:p>
        </p:txBody>
      </p:sp>
      <p:sp>
        <p:nvSpPr>
          <p:cNvPr id="87" name="textruta 86">
            <a:extLst>
              <a:ext uri="{FF2B5EF4-FFF2-40B4-BE49-F238E27FC236}">
                <a16:creationId xmlns:a16="http://schemas.microsoft.com/office/drawing/2014/main" id="{09A106C7-EC5C-479A-BDB7-B464CFE02E18}"/>
              </a:ext>
            </a:extLst>
          </p:cNvPr>
          <p:cNvSpPr txBox="1"/>
          <p:nvPr/>
        </p:nvSpPr>
        <p:spPr>
          <a:xfrm>
            <a:off x="3777634" y="2991257"/>
            <a:ext cx="679994" cy="207749"/>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Transportör</a:t>
            </a:r>
          </a:p>
        </p:txBody>
      </p:sp>
      <p:sp>
        <p:nvSpPr>
          <p:cNvPr id="88" name="textruta 87">
            <a:extLst>
              <a:ext uri="{FF2B5EF4-FFF2-40B4-BE49-F238E27FC236}">
                <a16:creationId xmlns:a16="http://schemas.microsoft.com/office/drawing/2014/main" id="{A4FA2970-3DCA-4D92-AEED-3720684BB63C}"/>
              </a:ext>
            </a:extLst>
          </p:cNvPr>
          <p:cNvSpPr txBox="1"/>
          <p:nvPr/>
        </p:nvSpPr>
        <p:spPr>
          <a:xfrm>
            <a:off x="5191734" y="2684373"/>
            <a:ext cx="460382" cy="20774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Speed</a:t>
            </a:r>
          </a:p>
        </p:txBody>
      </p:sp>
      <p:sp>
        <p:nvSpPr>
          <p:cNvPr id="89" name="Ellips 88">
            <a:extLst>
              <a:ext uri="{FF2B5EF4-FFF2-40B4-BE49-F238E27FC236}">
                <a16:creationId xmlns:a16="http://schemas.microsoft.com/office/drawing/2014/main" id="{785C7F47-C22B-4528-8889-9C154E745F3A}"/>
              </a:ext>
            </a:extLst>
          </p:cNvPr>
          <p:cNvSpPr/>
          <p:nvPr/>
        </p:nvSpPr>
        <p:spPr bwMode="auto">
          <a:xfrm>
            <a:off x="233715" y="4391045"/>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90" name="Ellips 89">
            <a:extLst>
              <a:ext uri="{FF2B5EF4-FFF2-40B4-BE49-F238E27FC236}">
                <a16:creationId xmlns:a16="http://schemas.microsoft.com/office/drawing/2014/main" id="{39D00624-4874-414A-820B-F16F46826DAC}"/>
              </a:ext>
            </a:extLst>
          </p:cNvPr>
          <p:cNvSpPr/>
          <p:nvPr/>
        </p:nvSpPr>
        <p:spPr bwMode="auto">
          <a:xfrm>
            <a:off x="227839" y="4767967"/>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91" name="textruta 90">
            <a:extLst>
              <a:ext uri="{FF2B5EF4-FFF2-40B4-BE49-F238E27FC236}">
                <a16:creationId xmlns:a16="http://schemas.microsoft.com/office/drawing/2014/main" id="{317FA41D-11B5-4ED7-898C-E6CF4617B951}"/>
              </a:ext>
            </a:extLst>
          </p:cNvPr>
          <p:cNvSpPr txBox="1"/>
          <p:nvPr/>
        </p:nvSpPr>
        <p:spPr>
          <a:xfrm>
            <a:off x="497535" y="4311191"/>
            <a:ext cx="7928782"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Order</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Beställning/avrop görs till leverantör med instruktioner om att godset ska placeras i upphämtningscontainern hos leverantören.</a:t>
            </a:r>
          </a:p>
        </p:txBody>
      </p:sp>
      <p:sp>
        <p:nvSpPr>
          <p:cNvPr id="95" name="textruta 94">
            <a:extLst>
              <a:ext uri="{FF2B5EF4-FFF2-40B4-BE49-F238E27FC236}">
                <a16:creationId xmlns:a16="http://schemas.microsoft.com/office/drawing/2014/main" id="{6113621D-AAC5-4FBC-A44E-C8DFDF797F22}"/>
              </a:ext>
            </a:extLst>
          </p:cNvPr>
          <p:cNvSpPr txBox="1"/>
          <p:nvPr/>
        </p:nvSpPr>
        <p:spPr>
          <a:xfrm>
            <a:off x="483535" y="5208745"/>
            <a:ext cx="86818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Avisering</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I samband med utplacering av godset skickas en avisering till arbetsplatsen att godset är redo för upphämtning i upphämtningsutrymmet.</a:t>
            </a:r>
          </a:p>
        </p:txBody>
      </p:sp>
      <p:sp>
        <p:nvSpPr>
          <p:cNvPr id="96" name="Ellips 95">
            <a:extLst>
              <a:ext uri="{FF2B5EF4-FFF2-40B4-BE49-F238E27FC236}">
                <a16:creationId xmlns:a16="http://schemas.microsoft.com/office/drawing/2014/main" id="{8608FD4C-AE7F-4263-8246-43001A3CFA32}"/>
              </a:ext>
            </a:extLst>
          </p:cNvPr>
          <p:cNvSpPr/>
          <p:nvPr/>
        </p:nvSpPr>
        <p:spPr bwMode="auto">
          <a:xfrm>
            <a:off x="227839" y="5288824"/>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97" name="textruta 96">
            <a:extLst>
              <a:ext uri="{FF2B5EF4-FFF2-40B4-BE49-F238E27FC236}">
                <a16:creationId xmlns:a16="http://schemas.microsoft.com/office/drawing/2014/main" id="{8B62A597-A610-4A6A-84F1-0F7BB74E4EDE}"/>
              </a:ext>
            </a:extLst>
          </p:cNvPr>
          <p:cNvSpPr txBox="1"/>
          <p:nvPr/>
        </p:nvSpPr>
        <p:spPr>
          <a:xfrm>
            <a:off x="483535" y="4672555"/>
            <a:ext cx="8681888"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Leverantören placerar godset i upphämtningsutrymmet</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Godset placeras u utlämningsutrymmet hos leverantören med hjälp av en digital nyckel i app. Utlämningsutrymmet är placerat så att beställaren kommer åt det även utanför leverantörens ordinarie öppettider. </a:t>
            </a:r>
          </a:p>
        </p:txBody>
      </p:sp>
      <p:sp>
        <p:nvSpPr>
          <p:cNvPr id="98" name="Ellips 97">
            <a:extLst>
              <a:ext uri="{FF2B5EF4-FFF2-40B4-BE49-F238E27FC236}">
                <a16:creationId xmlns:a16="http://schemas.microsoft.com/office/drawing/2014/main" id="{0A5D7CF7-6715-456E-BA66-7C462424C9AE}"/>
              </a:ext>
            </a:extLst>
          </p:cNvPr>
          <p:cNvSpPr/>
          <p:nvPr/>
        </p:nvSpPr>
        <p:spPr bwMode="auto">
          <a:xfrm>
            <a:off x="229578" y="5674834"/>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4.</a:t>
            </a:r>
          </a:p>
        </p:txBody>
      </p:sp>
      <p:sp>
        <p:nvSpPr>
          <p:cNvPr id="100" name="textruta 99">
            <a:extLst>
              <a:ext uri="{FF2B5EF4-FFF2-40B4-BE49-F238E27FC236}">
                <a16:creationId xmlns:a16="http://schemas.microsoft.com/office/drawing/2014/main" id="{4BCA8938-782C-45DB-A008-535B8F1414AD}"/>
              </a:ext>
            </a:extLst>
          </p:cNvPr>
          <p:cNvSpPr txBox="1"/>
          <p:nvPr/>
        </p:nvSpPr>
        <p:spPr>
          <a:xfrm>
            <a:off x="497535" y="5594854"/>
            <a:ext cx="8681888"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Upphämtning</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Projektet ansvarar själva för att lösa upphämtningen av godset. Upphämtningen registreras digitalt och ingen signering behövs. Eftersom ingen fysisk kontakt med personalen hos leverantören behövs möjliggör detta även upphämtning utanför arbetstid, kvällar, nätter och helger.</a:t>
            </a:r>
          </a:p>
        </p:txBody>
      </p:sp>
      <p:pic>
        <p:nvPicPr>
          <p:cNvPr id="102" name="Picture 14" descr="Bildresultat fÃ¶r container icon">
            <a:extLst>
              <a:ext uri="{FF2B5EF4-FFF2-40B4-BE49-F238E27FC236}">
                <a16:creationId xmlns:a16="http://schemas.microsoft.com/office/drawing/2014/main" id="{BD1854E0-B81F-4876-A28A-7CD890933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36346" y="2670787"/>
            <a:ext cx="830095" cy="901422"/>
          </a:xfrm>
          <a:prstGeom prst="rect">
            <a:avLst/>
          </a:prstGeom>
          <a:noFill/>
          <a:ln>
            <a:noFill/>
          </a:ln>
        </p:spPr>
      </p:pic>
      <p:sp>
        <p:nvSpPr>
          <p:cNvPr id="103" name="Freeform 72">
            <a:extLst>
              <a:ext uri="{FF2B5EF4-FFF2-40B4-BE49-F238E27FC236}">
                <a16:creationId xmlns:a16="http://schemas.microsoft.com/office/drawing/2014/main" id="{E5F5A8D3-59C7-4137-BED1-CD4661CA9AFA}"/>
              </a:ext>
            </a:extLst>
          </p:cNvPr>
          <p:cNvSpPr>
            <a:spLocks noEditPoints="1"/>
          </p:cNvSpPr>
          <p:nvPr/>
        </p:nvSpPr>
        <p:spPr bwMode="auto">
          <a:xfrm>
            <a:off x="8197002" y="3618296"/>
            <a:ext cx="272527" cy="396713"/>
          </a:xfrm>
          <a:custGeom>
            <a:avLst/>
            <a:gdLst/>
            <a:ahLst/>
            <a:cxnLst>
              <a:cxn ang="0">
                <a:pos x="185" y="281"/>
              </a:cxn>
              <a:cxn ang="0">
                <a:pos x="185" y="387"/>
              </a:cxn>
              <a:cxn ang="0">
                <a:pos x="204" y="426"/>
              </a:cxn>
              <a:cxn ang="0">
                <a:pos x="195" y="447"/>
              </a:cxn>
              <a:cxn ang="0">
                <a:pos x="148" y="481"/>
              </a:cxn>
              <a:cxn ang="0">
                <a:pos x="108" y="494"/>
              </a:cxn>
              <a:cxn ang="0">
                <a:pos x="108" y="461"/>
              </a:cxn>
              <a:cxn ang="0">
                <a:pos x="123" y="388"/>
              </a:cxn>
              <a:cxn ang="0">
                <a:pos x="121" y="334"/>
              </a:cxn>
              <a:cxn ang="0">
                <a:pos x="102" y="266"/>
              </a:cxn>
              <a:cxn ang="0">
                <a:pos x="102" y="214"/>
              </a:cxn>
              <a:cxn ang="0">
                <a:pos x="85" y="206"/>
              </a:cxn>
              <a:cxn ang="0">
                <a:pos x="79" y="254"/>
              </a:cxn>
              <a:cxn ang="0">
                <a:pos x="97" y="290"/>
              </a:cxn>
              <a:cxn ang="0">
                <a:pos x="70" y="284"/>
              </a:cxn>
              <a:cxn ang="0">
                <a:pos x="56" y="291"/>
              </a:cxn>
              <a:cxn ang="0">
                <a:pos x="41" y="286"/>
              </a:cxn>
              <a:cxn ang="0">
                <a:pos x="7" y="259"/>
              </a:cxn>
              <a:cxn ang="0">
                <a:pos x="5" y="243"/>
              </a:cxn>
              <a:cxn ang="0">
                <a:pos x="31" y="248"/>
              </a:cxn>
              <a:cxn ang="0">
                <a:pos x="42" y="234"/>
              </a:cxn>
              <a:cxn ang="0">
                <a:pos x="74" y="176"/>
              </a:cxn>
              <a:cxn ang="0">
                <a:pos x="82" y="104"/>
              </a:cxn>
              <a:cxn ang="0">
                <a:pos x="121" y="71"/>
              </a:cxn>
              <a:cxn ang="0">
                <a:pos x="99" y="39"/>
              </a:cxn>
              <a:cxn ang="0">
                <a:pos x="121" y="3"/>
              </a:cxn>
              <a:cxn ang="0">
                <a:pos x="165" y="25"/>
              </a:cxn>
              <a:cxn ang="0">
                <a:pos x="164" y="37"/>
              </a:cxn>
              <a:cxn ang="0">
                <a:pos x="163" y="72"/>
              </a:cxn>
              <a:cxn ang="0">
                <a:pos x="205" y="89"/>
              </a:cxn>
              <a:cxn ang="0">
                <a:pos x="216" y="120"/>
              </a:cxn>
              <a:cxn ang="0">
                <a:pos x="224" y="175"/>
              </a:cxn>
              <a:cxn ang="0">
                <a:pos x="235" y="195"/>
              </a:cxn>
              <a:cxn ang="0">
                <a:pos x="241" y="213"/>
              </a:cxn>
              <a:cxn ang="0">
                <a:pos x="239" y="258"/>
              </a:cxn>
              <a:cxn ang="0">
                <a:pos x="224" y="276"/>
              </a:cxn>
              <a:cxn ang="0">
                <a:pos x="200" y="311"/>
              </a:cxn>
              <a:cxn ang="0">
                <a:pos x="190" y="300"/>
              </a:cxn>
              <a:cxn ang="0">
                <a:pos x="195" y="271"/>
              </a:cxn>
              <a:cxn ang="0">
                <a:pos x="210" y="251"/>
              </a:cxn>
              <a:cxn ang="0">
                <a:pos x="203" y="171"/>
              </a:cxn>
              <a:cxn ang="0">
                <a:pos x="190" y="155"/>
              </a:cxn>
              <a:cxn ang="0">
                <a:pos x="189" y="208"/>
              </a:cxn>
              <a:cxn ang="0">
                <a:pos x="243" y="185"/>
              </a:cxn>
              <a:cxn ang="0">
                <a:pos x="210" y="252"/>
              </a:cxn>
              <a:cxn ang="0">
                <a:pos x="208" y="255"/>
              </a:cxn>
              <a:cxn ang="0">
                <a:pos x="206" y="265"/>
              </a:cxn>
              <a:cxn ang="0">
                <a:pos x="210" y="252"/>
              </a:cxn>
              <a:cxn ang="0">
                <a:pos x="51" y="294"/>
              </a:cxn>
              <a:cxn ang="0">
                <a:pos x="158" y="427"/>
              </a:cxn>
              <a:cxn ang="0">
                <a:pos x="158" y="427"/>
              </a:cxn>
            </a:cxnLst>
            <a:rect l="0" t="0" r="r" b="b"/>
            <a:pathLst>
              <a:path w="250" h="502">
                <a:moveTo>
                  <a:pt x="194" y="243"/>
                </a:moveTo>
                <a:cubicBezTo>
                  <a:pt x="193" y="249"/>
                  <a:pt x="190" y="255"/>
                  <a:pt x="188" y="261"/>
                </a:cubicBezTo>
                <a:cubicBezTo>
                  <a:pt x="187" y="267"/>
                  <a:pt x="186" y="274"/>
                  <a:pt x="185" y="281"/>
                </a:cubicBezTo>
                <a:cubicBezTo>
                  <a:pt x="182" y="293"/>
                  <a:pt x="178" y="306"/>
                  <a:pt x="177" y="320"/>
                </a:cubicBezTo>
                <a:cubicBezTo>
                  <a:pt x="176" y="333"/>
                  <a:pt x="172" y="344"/>
                  <a:pt x="172" y="356"/>
                </a:cubicBezTo>
                <a:cubicBezTo>
                  <a:pt x="177" y="367"/>
                  <a:pt x="180" y="377"/>
                  <a:pt x="185" y="387"/>
                </a:cubicBezTo>
                <a:cubicBezTo>
                  <a:pt x="190" y="397"/>
                  <a:pt x="194" y="407"/>
                  <a:pt x="200" y="416"/>
                </a:cubicBezTo>
                <a:cubicBezTo>
                  <a:pt x="201" y="418"/>
                  <a:pt x="201" y="422"/>
                  <a:pt x="202" y="424"/>
                </a:cubicBezTo>
                <a:cubicBezTo>
                  <a:pt x="203" y="425"/>
                  <a:pt x="204" y="425"/>
                  <a:pt x="204" y="426"/>
                </a:cubicBezTo>
                <a:cubicBezTo>
                  <a:pt x="205" y="427"/>
                  <a:pt x="204" y="429"/>
                  <a:pt x="205" y="430"/>
                </a:cubicBezTo>
                <a:cubicBezTo>
                  <a:pt x="207" y="433"/>
                  <a:pt x="210" y="434"/>
                  <a:pt x="210" y="438"/>
                </a:cubicBezTo>
                <a:cubicBezTo>
                  <a:pt x="209" y="441"/>
                  <a:pt x="201" y="449"/>
                  <a:pt x="195" y="447"/>
                </a:cubicBezTo>
                <a:cubicBezTo>
                  <a:pt x="190" y="452"/>
                  <a:pt x="190" y="459"/>
                  <a:pt x="185" y="464"/>
                </a:cubicBezTo>
                <a:cubicBezTo>
                  <a:pt x="177" y="470"/>
                  <a:pt x="165" y="470"/>
                  <a:pt x="150" y="470"/>
                </a:cubicBezTo>
                <a:cubicBezTo>
                  <a:pt x="150" y="474"/>
                  <a:pt x="149" y="478"/>
                  <a:pt x="148" y="481"/>
                </a:cubicBezTo>
                <a:cubicBezTo>
                  <a:pt x="145" y="481"/>
                  <a:pt x="143" y="479"/>
                  <a:pt x="142" y="480"/>
                </a:cubicBezTo>
                <a:cubicBezTo>
                  <a:pt x="145" y="486"/>
                  <a:pt x="145" y="492"/>
                  <a:pt x="144" y="499"/>
                </a:cubicBezTo>
                <a:cubicBezTo>
                  <a:pt x="134" y="502"/>
                  <a:pt x="117" y="498"/>
                  <a:pt x="108" y="494"/>
                </a:cubicBezTo>
                <a:cubicBezTo>
                  <a:pt x="110" y="487"/>
                  <a:pt x="110" y="480"/>
                  <a:pt x="112" y="474"/>
                </a:cubicBezTo>
                <a:cubicBezTo>
                  <a:pt x="111" y="473"/>
                  <a:pt x="109" y="474"/>
                  <a:pt x="109" y="472"/>
                </a:cubicBezTo>
                <a:cubicBezTo>
                  <a:pt x="111" y="468"/>
                  <a:pt x="108" y="465"/>
                  <a:pt x="108" y="461"/>
                </a:cubicBezTo>
                <a:cubicBezTo>
                  <a:pt x="107" y="458"/>
                  <a:pt x="108" y="453"/>
                  <a:pt x="109" y="449"/>
                </a:cubicBezTo>
                <a:cubicBezTo>
                  <a:pt x="111" y="443"/>
                  <a:pt x="114" y="437"/>
                  <a:pt x="116" y="430"/>
                </a:cubicBezTo>
                <a:cubicBezTo>
                  <a:pt x="119" y="417"/>
                  <a:pt x="120" y="402"/>
                  <a:pt x="123" y="388"/>
                </a:cubicBezTo>
                <a:cubicBezTo>
                  <a:pt x="124" y="380"/>
                  <a:pt x="127" y="373"/>
                  <a:pt x="127" y="367"/>
                </a:cubicBezTo>
                <a:cubicBezTo>
                  <a:pt x="127" y="365"/>
                  <a:pt x="126" y="362"/>
                  <a:pt x="128" y="359"/>
                </a:cubicBezTo>
                <a:cubicBezTo>
                  <a:pt x="125" y="351"/>
                  <a:pt x="120" y="345"/>
                  <a:pt x="121" y="334"/>
                </a:cubicBezTo>
                <a:cubicBezTo>
                  <a:pt x="120" y="332"/>
                  <a:pt x="119" y="329"/>
                  <a:pt x="118" y="326"/>
                </a:cubicBezTo>
                <a:cubicBezTo>
                  <a:pt x="108" y="315"/>
                  <a:pt x="108" y="294"/>
                  <a:pt x="105" y="276"/>
                </a:cubicBezTo>
                <a:cubicBezTo>
                  <a:pt x="105" y="272"/>
                  <a:pt x="103" y="269"/>
                  <a:pt x="102" y="266"/>
                </a:cubicBezTo>
                <a:cubicBezTo>
                  <a:pt x="102" y="262"/>
                  <a:pt x="103" y="258"/>
                  <a:pt x="102" y="254"/>
                </a:cubicBezTo>
                <a:cubicBezTo>
                  <a:pt x="102" y="251"/>
                  <a:pt x="101" y="248"/>
                  <a:pt x="100" y="245"/>
                </a:cubicBezTo>
                <a:cubicBezTo>
                  <a:pt x="99" y="234"/>
                  <a:pt x="102" y="223"/>
                  <a:pt x="102" y="214"/>
                </a:cubicBezTo>
                <a:cubicBezTo>
                  <a:pt x="102" y="213"/>
                  <a:pt x="99" y="214"/>
                  <a:pt x="99" y="212"/>
                </a:cubicBezTo>
                <a:cubicBezTo>
                  <a:pt x="100" y="201"/>
                  <a:pt x="101" y="193"/>
                  <a:pt x="99" y="182"/>
                </a:cubicBezTo>
                <a:cubicBezTo>
                  <a:pt x="97" y="191"/>
                  <a:pt x="91" y="198"/>
                  <a:pt x="85" y="206"/>
                </a:cubicBezTo>
                <a:cubicBezTo>
                  <a:pt x="81" y="212"/>
                  <a:pt x="72" y="222"/>
                  <a:pt x="71" y="229"/>
                </a:cubicBezTo>
                <a:cubicBezTo>
                  <a:pt x="70" y="234"/>
                  <a:pt x="71" y="238"/>
                  <a:pt x="68" y="241"/>
                </a:cubicBezTo>
                <a:cubicBezTo>
                  <a:pt x="71" y="245"/>
                  <a:pt x="75" y="249"/>
                  <a:pt x="79" y="254"/>
                </a:cubicBezTo>
                <a:cubicBezTo>
                  <a:pt x="83" y="257"/>
                  <a:pt x="90" y="263"/>
                  <a:pt x="90" y="267"/>
                </a:cubicBezTo>
                <a:cubicBezTo>
                  <a:pt x="89" y="272"/>
                  <a:pt x="80" y="274"/>
                  <a:pt x="77" y="278"/>
                </a:cubicBezTo>
                <a:cubicBezTo>
                  <a:pt x="79" y="282"/>
                  <a:pt x="96" y="286"/>
                  <a:pt x="97" y="290"/>
                </a:cubicBezTo>
                <a:cubicBezTo>
                  <a:pt x="97" y="293"/>
                  <a:pt x="93" y="298"/>
                  <a:pt x="91" y="298"/>
                </a:cubicBezTo>
                <a:cubicBezTo>
                  <a:pt x="91" y="298"/>
                  <a:pt x="87" y="296"/>
                  <a:pt x="86" y="295"/>
                </a:cubicBezTo>
                <a:cubicBezTo>
                  <a:pt x="80" y="291"/>
                  <a:pt x="76" y="287"/>
                  <a:pt x="70" y="284"/>
                </a:cubicBezTo>
                <a:cubicBezTo>
                  <a:pt x="69" y="287"/>
                  <a:pt x="69" y="291"/>
                  <a:pt x="68" y="294"/>
                </a:cubicBezTo>
                <a:cubicBezTo>
                  <a:pt x="67" y="295"/>
                  <a:pt x="63" y="294"/>
                  <a:pt x="62" y="296"/>
                </a:cubicBezTo>
                <a:cubicBezTo>
                  <a:pt x="59" y="295"/>
                  <a:pt x="59" y="293"/>
                  <a:pt x="56" y="291"/>
                </a:cubicBezTo>
                <a:cubicBezTo>
                  <a:pt x="54" y="293"/>
                  <a:pt x="52" y="299"/>
                  <a:pt x="48" y="299"/>
                </a:cubicBezTo>
                <a:cubicBezTo>
                  <a:pt x="46" y="299"/>
                  <a:pt x="41" y="294"/>
                  <a:pt x="40" y="292"/>
                </a:cubicBezTo>
                <a:cubicBezTo>
                  <a:pt x="40" y="290"/>
                  <a:pt x="42" y="288"/>
                  <a:pt x="41" y="286"/>
                </a:cubicBezTo>
                <a:cubicBezTo>
                  <a:pt x="41" y="276"/>
                  <a:pt x="28" y="264"/>
                  <a:pt x="27" y="255"/>
                </a:cubicBezTo>
                <a:cubicBezTo>
                  <a:pt x="22" y="252"/>
                  <a:pt x="18" y="250"/>
                  <a:pt x="12" y="248"/>
                </a:cubicBezTo>
                <a:cubicBezTo>
                  <a:pt x="9" y="250"/>
                  <a:pt x="10" y="256"/>
                  <a:pt x="7" y="259"/>
                </a:cubicBezTo>
                <a:cubicBezTo>
                  <a:pt x="4" y="259"/>
                  <a:pt x="0" y="258"/>
                  <a:pt x="0" y="255"/>
                </a:cubicBezTo>
                <a:cubicBezTo>
                  <a:pt x="0" y="252"/>
                  <a:pt x="4" y="251"/>
                  <a:pt x="4" y="249"/>
                </a:cubicBezTo>
                <a:cubicBezTo>
                  <a:pt x="5" y="247"/>
                  <a:pt x="5" y="245"/>
                  <a:pt x="5" y="243"/>
                </a:cubicBezTo>
                <a:cubicBezTo>
                  <a:pt x="9" y="233"/>
                  <a:pt x="21" y="227"/>
                  <a:pt x="32" y="229"/>
                </a:cubicBezTo>
                <a:cubicBezTo>
                  <a:pt x="28" y="232"/>
                  <a:pt x="20" y="232"/>
                  <a:pt x="18" y="237"/>
                </a:cubicBezTo>
                <a:cubicBezTo>
                  <a:pt x="22" y="241"/>
                  <a:pt x="26" y="247"/>
                  <a:pt x="31" y="248"/>
                </a:cubicBezTo>
                <a:cubicBezTo>
                  <a:pt x="33" y="243"/>
                  <a:pt x="29" y="239"/>
                  <a:pt x="29" y="234"/>
                </a:cubicBezTo>
                <a:cubicBezTo>
                  <a:pt x="30" y="234"/>
                  <a:pt x="31" y="233"/>
                  <a:pt x="33" y="233"/>
                </a:cubicBezTo>
                <a:cubicBezTo>
                  <a:pt x="34" y="237"/>
                  <a:pt x="41" y="241"/>
                  <a:pt x="42" y="234"/>
                </a:cubicBezTo>
                <a:cubicBezTo>
                  <a:pt x="45" y="233"/>
                  <a:pt x="47" y="230"/>
                  <a:pt x="49" y="229"/>
                </a:cubicBezTo>
                <a:cubicBezTo>
                  <a:pt x="51" y="228"/>
                  <a:pt x="52" y="228"/>
                  <a:pt x="53" y="228"/>
                </a:cubicBezTo>
                <a:cubicBezTo>
                  <a:pt x="66" y="216"/>
                  <a:pt x="67" y="193"/>
                  <a:pt x="74" y="176"/>
                </a:cubicBezTo>
                <a:cubicBezTo>
                  <a:pt x="77" y="168"/>
                  <a:pt x="83" y="162"/>
                  <a:pt x="83" y="152"/>
                </a:cubicBezTo>
                <a:cubicBezTo>
                  <a:pt x="79" y="149"/>
                  <a:pt x="82" y="142"/>
                  <a:pt x="83" y="136"/>
                </a:cubicBezTo>
                <a:cubicBezTo>
                  <a:pt x="86" y="125"/>
                  <a:pt x="81" y="112"/>
                  <a:pt x="82" y="104"/>
                </a:cubicBezTo>
                <a:cubicBezTo>
                  <a:pt x="83" y="98"/>
                  <a:pt x="91" y="91"/>
                  <a:pt x="95" y="89"/>
                </a:cubicBezTo>
                <a:cubicBezTo>
                  <a:pt x="104" y="83"/>
                  <a:pt x="123" y="82"/>
                  <a:pt x="126" y="73"/>
                </a:cubicBezTo>
                <a:cubicBezTo>
                  <a:pt x="125" y="73"/>
                  <a:pt x="123" y="72"/>
                  <a:pt x="121" y="71"/>
                </a:cubicBezTo>
                <a:cubicBezTo>
                  <a:pt x="119" y="66"/>
                  <a:pt x="115" y="59"/>
                  <a:pt x="113" y="53"/>
                </a:cubicBezTo>
                <a:cubicBezTo>
                  <a:pt x="111" y="49"/>
                  <a:pt x="114" y="43"/>
                  <a:pt x="111" y="39"/>
                </a:cubicBezTo>
                <a:cubicBezTo>
                  <a:pt x="107" y="38"/>
                  <a:pt x="101" y="40"/>
                  <a:pt x="99" y="39"/>
                </a:cubicBezTo>
                <a:cubicBezTo>
                  <a:pt x="100" y="36"/>
                  <a:pt x="105" y="36"/>
                  <a:pt x="106" y="34"/>
                </a:cubicBezTo>
                <a:cubicBezTo>
                  <a:pt x="105" y="30"/>
                  <a:pt x="108" y="30"/>
                  <a:pt x="108" y="28"/>
                </a:cubicBezTo>
                <a:cubicBezTo>
                  <a:pt x="108" y="16"/>
                  <a:pt x="115" y="10"/>
                  <a:pt x="121" y="3"/>
                </a:cubicBezTo>
                <a:cubicBezTo>
                  <a:pt x="126" y="4"/>
                  <a:pt x="130" y="1"/>
                  <a:pt x="135" y="0"/>
                </a:cubicBezTo>
                <a:cubicBezTo>
                  <a:pt x="137" y="1"/>
                  <a:pt x="142" y="2"/>
                  <a:pt x="145" y="1"/>
                </a:cubicBezTo>
                <a:cubicBezTo>
                  <a:pt x="155" y="6"/>
                  <a:pt x="164" y="12"/>
                  <a:pt x="165" y="25"/>
                </a:cubicBezTo>
                <a:cubicBezTo>
                  <a:pt x="167" y="27"/>
                  <a:pt x="167" y="30"/>
                  <a:pt x="169" y="31"/>
                </a:cubicBezTo>
                <a:cubicBezTo>
                  <a:pt x="167" y="33"/>
                  <a:pt x="162" y="30"/>
                  <a:pt x="161" y="32"/>
                </a:cubicBezTo>
                <a:cubicBezTo>
                  <a:pt x="160" y="36"/>
                  <a:pt x="163" y="36"/>
                  <a:pt x="164" y="37"/>
                </a:cubicBezTo>
                <a:cubicBezTo>
                  <a:pt x="165" y="42"/>
                  <a:pt x="166" y="44"/>
                  <a:pt x="164" y="47"/>
                </a:cubicBezTo>
                <a:cubicBezTo>
                  <a:pt x="163" y="50"/>
                  <a:pt x="160" y="50"/>
                  <a:pt x="159" y="52"/>
                </a:cubicBezTo>
                <a:cubicBezTo>
                  <a:pt x="157" y="57"/>
                  <a:pt x="159" y="69"/>
                  <a:pt x="163" y="72"/>
                </a:cubicBezTo>
                <a:cubicBezTo>
                  <a:pt x="166" y="74"/>
                  <a:pt x="167" y="73"/>
                  <a:pt x="169" y="73"/>
                </a:cubicBezTo>
                <a:cubicBezTo>
                  <a:pt x="172" y="74"/>
                  <a:pt x="173" y="76"/>
                  <a:pt x="175" y="77"/>
                </a:cubicBezTo>
                <a:cubicBezTo>
                  <a:pt x="186" y="81"/>
                  <a:pt x="197" y="83"/>
                  <a:pt x="205" y="89"/>
                </a:cubicBezTo>
                <a:cubicBezTo>
                  <a:pt x="210" y="93"/>
                  <a:pt x="215" y="101"/>
                  <a:pt x="215" y="109"/>
                </a:cubicBezTo>
                <a:cubicBezTo>
                  <a:pt x="215" y="111"/>
                  <a:pt x="215" y="113"/>
                  <a:pt x="215" y="116"/>
                </a:cubicBezTo>
                <a:cubicBezTo>
                  <a:pt x="215" y="117"/>
                  <a:pt x="216" y="119"/>
                  <a:pt x="216" y="120"/>
                </a:cubicBezTo>
                <a:cubicBezTo>
                  <a:pt x="217" y="124"/>
                  <a:pt x="216" y="127"/>
                  <a:pt x="216" y="130"/>
                </a:cubicBezTo>
                <a:cubicBezTo>
                  <a:pt x="216" y="136"/>
                  <a:pt x="222" y="142"/>
                  <a:pt x="219" y="149"/>
                </a:cubicBezTo>
                <a:cubicBezTo>
                  <a:pt x="223" y="157"/>
                  <a:pt x="221" y="167"/>
                  <a:pt x="224" y="175"/>
                </a:cubicBezTo>
                <a:cubicBezTo>
                  <a:pt x="225" y="177"/>
                  <a:pt x="227" y="178"/>
                  <a:pt x="227" y="180"/>
                </a:cubicBezTo>
                <a:cubicBezTo>
                  <a:pt x="231" y="190"/>
                  <a:pt x="227" y="204"/>
                  <a:pt x="230" y="212"/>
                </a:cubicBezTo>
                <a:cubicBezTo>
                  <a:pt x="232" y="206"/>
                  <a:pt x="234" y="201"/>
                  <a:pt x="235" y="195"/>
                </a:cubicBezTo>
                <a:cubicBezTo>
                  <a:pt x="237" y="189"/>
                  <a:pt x="237" y="179"/>
                  <a:pt x="243" y="179"/>
                </a:cubicBezTo>
                <a:cubicBezTo>
                  <a:pt x="249" y="179"/>
                  <a:pt x="250" y="183"/>
                  <a:pt x="249" y="187"/>
                </a:cubicBezTo>
                <a:cubicBezTo>
                  <a:pt x="248" y="194"/>
                  <a:pt x="244" y="203"/>
                  <a:pt x="241" y="213"/>
                </a:cubicBezTo>
                <a:cubicBezTo>
                  <a:pt x="240" y="217"/>
                  <a:pt x="238" y="222"/>
                  <a:pt x="237" y="226"/>
                </a:cubicBezTo>
                <a:cubicBezTo>
                  <a:pt x="236" y="231"/>
                  <a:pt x="233" y="237"/>
                  <a:pt x="233" y="240"/>
                </a:cubicBezTo>
                <a:cubicBezTo>
                  <a:pt x="234" y="247"/>
                  <a:pt x="241" y="250"/>
                  <a:pt x="239" y="258"/>
                </a:cubicBezTo>
                <a:cubicBezTo>
                  <a:pt x="239" y="259"/>
                  <a:pt x="237" y="260"/>
                  <a:pt x="236" y="262"/>
                </a:cubicBezTo>
                <a:cubicBezTo>
                  <a:pt x="234" y="266"/>
                  <a:pt x="232" y="271"/>
                  <a:pt x="229" y="275"/>
                </a:cubicBezTo>
                <a:cubicBezTo>
                  <a:pt x="227" y="276"/>
                  <a:pt x="225" y="276"/>
                  <a:pt x="224" y="276"/>
                </a:cubicBezTo>
                <a:cubicBezTo>
                  <a:pt x="221" y="286"/>
                  <a:pt x="219" y="296"/>
                  <a:pt x="217" y="306"/>
                </a:cubicBezTo>
                <a:cubicBezTo>
                  <a:pt x="212" y="305"/>
                  <a:pt x="203" y="307"/>
                  <a:pt x="201" y="303"/>
                </a:cubicBezTo>
                <a:cubicBezTo>
                  <a:pt x="201" y="306"/>
                  <a:pt x="200" y="309"/>
                  <a:pt x="200" y="311"/>
                </a:cubicBezTo>
                <a:cubicBezTo>
                  <a:pt x="205" y="313"/>
                  <a:pt x="214" y="314"/>
                  <a:pt x="219" y="314"/>
                </a:cubicBezTo>
                <a:cubicBezTo>
                  <a:pt x="218" y="329"/>
                  <a:pt x="190" y="328"/>
                  <a:pt x="188" y="315"/>
                </a:cubicBezTo>
                <a:cubicBezTo>
                  <a:pt x="187" y="310"/>
                  <a:pt x="189" y="306"/>
                  <a:pt x="190" y="300"/>
                </a:cubicBezTo>
                <a:cubicBezTo>
                  <a:pt x="181" y="298"/>
                  <a:pt x="181" y="280"/>
                  <a:pt x="193" y="280"/>
                </a:cubicBezTo>
                <a:cubicBezTo>
                  <a:pt x="190" y="278"/>
                  <a:pt x="193" y="275"/>
                  <a:pt x="192" y="271"/>
                </a:cubicBezTo>
                <a:cubicBezTo>
                  <a:pt x="193" y="271"/>
                  <a:pt x="195" y="271"/>
                  <a:pt x="195" y="271"/>
                </a:cubicBezTo>
                <a:cubicBezTo>
                  <a:pt x="195" y="268"/>
                  <a:pt x="195" y="266"/>
                  <a:pt x="196" y="263"/>
                </a:cubicBezTo>
                <a:cubicBezTo>
                  <a:pt x="195" y="259"/>
                  <a:pt x="198" y="254"/>
                  <a:pt x="197" y="249"/>
                </a:cubicBezTo>
                <a:cubicBezTo>
                  <a:pt x="201" y="246"/>
                  <a:pt x="209" y="246"/>
                  <a:pt x="210" y="251"/>
                </a:cubicBezTo>
                <a:cubicBezTo>
                  <a:pt x="209" y="246"/>
                  <a:pt x="214" y="243"/>
                  <a:pt x="215" y="239"/>
                </a:cubicBezTo>
                <a:cubicBezTo>
                  <a:pt x="219" y="228"/>
                  <a:pt x="215" y="215"/>
                  <a:pt x="211" y="201"/>
                </a:cubicBezTo>
                <a:cubicBezTo>
                  <a:pt x="207" y="191"/>
                  <a:pt x="205" y="180"/>
                  <a:pt x="203" y="171"/>
                </a:cubicBezTo>
                <a:cubicBezTo>
                  <a:pt x="203" y="171"/>
                  <a:pt x="203" y="171"/>
                  <a:pt x="203" y="170"/>
                </a:cubicBezTo>
                <a:cubicBezTo>
                  <a:pt x="201" y="165"/>
                  <a:pt x="196" y="162"/>
                  <a:pt x="195" y="157"/>
                </a:cubicBezTo>
                <a:cubicBezTo>
                  <a:pt x="193" y="157"/>
                  <a:pt x="190" y="157"/>
                  <a:pt x="190" y="155"/>
                </a:cubicBezTo>
                <a:cubicBezTo>
                  <a:pt x="188" y="165"/>
                  <a:pt x="185" y="175"/>
                  <a:pt x="186" y="185"/>
                </a:cubicBezTo>
                <a:cubicBezTo>
                  <a:pt x="187" y="193"/>
                  <a:pt x="192" y="199"/>
                  <a:pt x="193" y="206"/>
                </a:cubicBezTo>
                <a:cubicBezTo>
                  <a:pt x="193" y="208"/>
                  <a:pt x="190" y="207"/>
                  <a:pt x="189" y="208"/>
                </a:cubicBezTo>
                <a:cubicBezTo>
                  <a:pt x="189" y="219"/>
                  <a:pt x="197" y="230"/>
                  <a:pt x="194" y="243"/>
                </a:cubicBezTo>
                <a:close/>
                <a:moveTo>
                  <a:pt x="244" y="185"/>
                </a:moveTo>
                <a:cubicBezTo>
                  <a:pt x="244" y="185"/>
                  <a:pt x="243" y="185"/>
                  <a:pt x="243" y="185"/>
                </a:cubicBezTo>
                <a:cubicBezTo>
                  <a:pt x="241" y="188"/>
                  <a:pt x="239" y="193"/>
                  <a:pt x="240" y="198"/>
                </a:cubicBezTo>
                <a:cubicBezTo>
                  <a:pt x="243" y="195"/>
                  <a:pt x="245" y="189"/>
                  <a:pt x="244" y="185"/>
                </a:cubicBezTo>
                <a:close/>
                <a:moveTo>
                  <a:pt x="210" y="252"/>
                </a:moveTo>
                <a:cubicBezTo>
                  <a:pt x="209" y="252"/>
                  <a:pt x="209" y="252"/>
                  <a:pt x="209" y="252"/>
                </a:cubicBezTo>
                <a:cubicBezTo>
                  <a:pt x="209" y="253"/>
                  <a:pt x="209" y="253"/>
                  <a:pt x="208" y="253"/>
                </a:cubicBezTo>
                <a:cubicBezTo>
                  <a:pt x="210" y="253"/>
                  <a:pt x="210" y="255"/>
                  <a:pt x="208" y="255"/>
                </a:cubicBezTo>
                <a:cubicBezTo>
                  <a:pt x="211" y="257"/>
                  <a:pt x="207" y="257"/>
                  <a:pt x="209" y="259"/>
                </a:cubicBezTo>
                <a:cubicBezTo>
                  <a:pt x="206" y="260"/>
                  <a:pt x="210" y="262"/>
                  <a:pt x="207" y="262"/>
                </a:cubicBezTo>
                <a:cubicBezTo>
                  <a:pt x="207" y="264"/>
                  <a:pt x="209" y="264"/>
                  <a:pt x="206" y="265"/>
                </a:cubicBezTo>
                <a:cubicBezTo>
                  <a:pt x="206" y="266"/>
                  <a:pt x="208" y="265"/>
                  <a:pt x="207" y="267"/>
                </a:cubicBezTo>
                <a:cubicBezTo>
                  <a:pt x="207" y="267"/>
                  <a:pt x="207" y="267"/>
                  <a:pt x="207" y="267"/>
                </a:cubicBezTo>
                <a:cubicBezTo>
                  <a:pt x="212" y="267"/>
                  <a:pt x="209" y="258"/>
                  <a:pt x="210" y="252"/>
                </a:cubicBezTo>
                <a:close/>
                <a:moveTo>
                  <a:pt x="50" y="286"/>
                </a:moveTo>
                <a:cubicBezTo>
                  <a:pt x="49" y="286"/>
                  <a:pt x="49" y="286"/>
                  <a:pt x="49" y="286"/>
                </a:cubicBezTo>
                <a:cubicBezTo>
                  <a:pt x="49" y="289"/>
                  <a:pt x="51" y="291"/>
                  <a:pt x="51" y="294"/>
                </a:cubicBezTo>
                <a:cubicBezTo>
                  <a:pt x="53" y="294"/>
                  <a:pt x="54" y="293"/>
                  <a:pt x="55" y="292"/>
                </a:cubicBezTo>
                <a:cubicBezTo>
                  <a:pt x="54" y="289"/>
                  <a:pt x="52" y="288"/>
                  <a:pt x="50" y="286"/>
                </a:cubicBezTo>
                <a:close/>
                <a:moveTo>
                  <a:pt x="158" y="427"/>
                </a:moveTo>
                <a:cubicBezTo>
                  <a:pt x="155" y="433"/>
                  <a:pt x="155" y="447"/>
                  <a:pt x="158" y="454"/>
                </a:cubicBezTo>
                <a:cubicBezTo>
                  <a:pt x="164" y="451"/>
                  <a:pt x="166" y="445"/>
                  <a:pt x="170" y="440"/>
                </a:cubicBezTo>
                <a:cubicBezTo>
                  <a:pt x="163" y="439"/>
                  <a:pt x="163" y="430"/>
                  <a:pt x="158" y="4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104" name="Vinklad koppling 28">
            <a:extLst>
              <a:ext uri="{FF2B5EF4-FFF2-40B4-BE49-F238E27FC236}">
                <a16:creationId xmlns:a16="http://schemas.microsoft.com/office/drawing/2014/main" id="{B98B9D5B-15BE-4171-ABEA-D46AAEC89BCF}"/>
              </a:ext>
            </a:extLst>
          </p:cNvPr>
          <p:cNvCxnSpPr/>
          <p:nvPr/>
        </p:nvCxnSpPr>
        <p:spPr bwMode="auto">
          <a:xfrm>
            <a:off x="4885740" y="3329175"/>
            <a:ext cx="1922721" cy="162212"/>
          </a:xfrm>
          <a:prstGeom prst="bentConnector3">
            <a:avLst>
              <a:gd name="adj1" fmla="val 50000"/>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textruta 105">
            <a:extLst>
              <a:ext uri="{FF2B5EF4-FFF2-40B4-BE49-F238E27FC236}">
                <a16:creationId xmlns:a16="http://schemas.microsoft.com/office/drawing/2014/main" id="{464A8ECC-23D6-49BD-9C8E-F5FE59047226}"/>
              </a:ext>
            </a:extLst>
          </p:cNvPr>
          <p:cNvSpPr txBox="1"/>
          <p:nvPr/>
        </p:nvSpPr>
        <p:spPr>
          <a:xfrm>
            <a:off x="3318766" y="3709658"/>
            <a:ext cx="1305165"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Pkt/</a:t>
            </a:r>
            <a:r>
              <a:rPr kumimoji="0" lang="sv-SE" sz="1100" b="0" i="0" u="none" strike="noStrike" kern="1200" cap="none" spc="0" normalizeH="0" baseline="0" noProof="0" dirty="0" err="1">
                <a:ln>
                  <a:noFill/>
                </a:ln>
                <a:solidFill>
                  <a:srgbClr val="4C4C4C"/>
                </a:solidFill>
                <a:effectLst/>
                <a:uLnTx/>
                <a:uFillTx/>
                <a:latin typeface="Arial"/>
                <a:ea typeface="MS PGothic" pitchFamily="34" charset="-128"/>
                <a:cs typeface="+mn-cs"/>
              </a:rPr>
              <a:t>St</a:t>
            </a: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-sändningar</a:t>
            </a:r>
          </a:p>
        </p:txBody>
      </p:sp>
      <p:cxnSp>
        <p:nvCxnSpPr>
          <p:cNvPr id="108" name="Vinklad koppling 133">
            <a:extLst>
              <a:ext uri="{FF2B5EF4-FFF2-40B4-BE49-F238E27FC236}">
                <a16:creationId xmlns:a16="http://schemas.microsoft.com/office/drawing/2014/main" id="{1CBCBEDB-E136-45A1-85E1-7E4962874C4B}"/>
              </a:ext>
            </a:extLst>
          </p:cNvPr>
          <p:cNvCxnSpPr/>
          <p:nvPr/>
        </p:nvCxnSpPr>
        <p:spPr bwMode="auto">
          <a:xfrm>
            <a:off x="4322804" y="1593602"/>
            <a:ext cx="2854201" cy="1231758"/>
          </a:xfrm>
          <a:prstGeom prst="bentConnector3">
            <a:avLst>
              <a:gd name="adj1" fmla="val 50000"/>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ruta 109">
            <a:extLst>
              <a:ext uri="{FF2B5EF4-FFF2-40B4-BE49-F238E27FC236}">
                <a16:creationId xmlns:a16="http://schemas.microsoft.com/office/drawing/2014/main" id="{7B87D82A-405A-4961-BCD3-239916F883C4}"/>
              </a:ext>
            </a:extLst>
          </p:cNvPr>
          <p:cNvSpPr txBox="1"/>
          <p:nvPr/>
        </p:nvSpPr>
        <p:spPr>
          <a:xfrm>
            <a:off x="7410971" y="3541627"/>
            <a:ext cx="74090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Projektet</a:t>
            </a:r>
          </a:p>
        </p:txBody>
      </p:sp>
      <p:sp>
        <p:nvSpPr>
          <p:cNvPr id="111" name="textruta 110">
            <a:extLst>
              <a:ext uri="{FF2B5EF4-FFF2-40B4-BE49-F238E27FC236}">
                <a16:creationId xmlns:a16="http://schemas.microsoft.com/office/drawing/2014/main" id="{5BC0E8D5-6B86-4724-A122-32424AF91207}"/>
              </a:ext>
            </a:extLst>
          </p:cNvPr>
          <p:cNvSpPr txBox="1"/>
          <p:nvPr/>
        </p:nvSpPr>
        <p:spPr>
          <a:xfrm>
            <a:off x="1033592" y="3521144"/>
            <a:ext cx="164179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Upphämtningsutrymme</a:t>
            </a:r>
          </a:p>
        </p:txBody>
      </p:sp>
      <p:sp>
        <p:nvSpPr>
          <p:cNvPr id="112" name="textruta 111">
            <a:extLst>
              <a:ext uri="{FF2B5EF4-FFF2-40B4-BE49-F238E27FC236}">
                <a16:creationId xmlns:a16="http://schemas.microsoft.com/office/drawing/2014/main" id="{35DF8B78-85B7-4F79-BBA4-52F6701B1C91}"/>
              </a:ext>
            </a:extLst>
          </p:cNvPr>
          <p:cNvSpPr txBox="1"/>
          <p:nvPr/>
        </p:nvSpPr>
        <p:spPr>
          <a:xfrm>
            <a:off x="5557854" y="1294891"/>
            <a:ext cx="142378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Leveransavisering</a:t>
            </a:r>
          </a:p>
        </p:txBody>
      </p:sp>
      <p:sp>
        <p:nvSpPr>
          <p:cNvPr id="113" name="textruta 112">
            <a:extLst>
              <a:ext uri="{FF2B5EF4-FFF2-40B4-BE49-F238E27FC236}">
                <a16:creationId xmlns:a16="http://schemas.microsoft.com/office/drawing/2014/main" id="{BD396322-57A1-427F-B565-34304B16E4DE}"/>
              </a:ext>
            </a:extLst>
          </p:cNvPr>
          <p:cNvSpPr txBox="1"/>
          <p:nvPr/>
        </p:nvSpPr>
        <p:spPr>
          <a:xfrm>
            <a:off x="2408211" y="2547918"/>
            <a:ext cx="1484702"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Transportinformation</a:t>
            </a:r>
          </a:p>
        </p:txBody>
      </p:sp>
      <p:sp>
        <p:nvSpPr>
          <p:cNvPr id="114" name="Ellips 113">
            <a:extLst>
              <a:ext uri="{FF2B5EF4-FFF2-40B4-BE49-F238E27FC236}">
                <a16:creationId xmlns:a16="http://schemas.microsoft.com/office/drawing/2014/main" id="{264ACCD6-82D5-4167-B43E-6AB1B9E4927A}"/>
              </a:ext>
            </a:extLst>
          </p:cNvPr>
          <p:cNvSpPr/>
          <p:nvPr/>
        </p:nvSpPr>
        <p:spPr bwMode="auto">
          <a:xfrm>
            <a:off x="1203410" y="2594274"/>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115" name="Ellips 114">
            <a:extLst>
              <a:ext uri="{FF2B5EF4-FFF2-40B4-BE49-F238E27FC236}">
                <a16:creationId xmlns:a16="http://schemas.microsoft.com/office/drawing/2014/main" id="{BFD2EEBF-D139-4CF0-8A23-B85847DDB69F}"/>
              </a:ext>
            </a:extLst>
          </p:cNvPr>
          <p:cNvSpPr/>
          <p:nvPr/>
        </p:nvSpPr>
        <p:spPr bwMode="auto">
          <a:xfrm>
            <a:off x="5943062" y="1678761"/>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116" name="Ellips 115">
            <a:extLst>
              <a:ext uri="{FF2B5EF4-FFF2-40B4-BE49-F238E27FC236}">
                <a16:creationId xmlns:a16="http://schemas.microsoft.com/office/drawing/2014/main" id="{4CAE1C7C-2567-497E-992F-1074DB1227D1}"/>
              </a:ext>
            </a:extLst>
          </p:cNvPr>
          <p:cNvSpPr/>
          <p:nvPr/>
        </p:nvSpPr>
        <p:spPr bwMode="auto">
          <a:xfrm>
            <a:off x="2176970" y="3340551"/>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4.</a:t>
            </a:r>
          </a:p>
        </p:txBody>
      </p:sp>
      <p:sp>
        <p:nvSpPr>
          <p:cNvPr id="118" name="Flödesschema: Magnetskiva 117">
            <a:extLst>
              <a:ext uri="{FF2B5EF4-FFF2-40B4-BE49-F238E27FC236}">
                <a16:creationId xmlns:a16="http://schemas.microsoft.com/office/drawing/2014/main" id="{42B1A02A-3701-496A-BD09-1895706E2603}"/>
              </a:ext>
            </a:extLst>
          </p:cNvPr>
          <p:cNvSpPr/>
          <p:nvPr/>
        </p:nvSpPr>
        <p:spPr>
          <a:xfrm>
            <a:off x="2963859" y="1370081"/>
            <a:ext cx="1253700" cy="496150"/>
          </a:xfrm>
          <a:prstGeom prst="flowChartMagneticDisk">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Digitalt system</a:t>
            </a:r>
          </a:p>
        </p:txBody>
      </p:sp>
      <p:pic>
        <p:nvPicPr>
          <p:cNvPr id="119" name="Picture 2" descr="Qlocx styrbox och app för digitala integrationer och nycklar">
            <a:extLst>
              <a:ext uri="{FF2B5EF4-FFF2-40B4-BE49-F238E27FC236}">
                <a16:creationId xmlns:a16="http://schemas.microsoft.com/office/drawing/2014/main" id="{EAB4B742-8D38-46E9-B757-8F1EDFE5F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870" y="3693716"/>
            <a:ext cx="737087" cy="582504"/>
          </a:xfrm>
          <a:prstGeom prst="rect">
            <a:avLst/>
          </a:prstGeom>
          <a:noFill/>
          <a:extLst>
            <a:ext uri="{909E8E84-426E-40DD-AFC4-6F175D3DCCD1}">
              <a14:hiddenFill xmlns:a14="http://schemas.microsoft.com/office/drawing/2010/main">
                <a:solidFill>
                  <a:srgbClr val="FFFFFF"/>
                </a:solidFill>
              </a14:hiddenFill>
            </a:ext>
          </a:extLst>
        </p:spPr>
      </p:pic>
      <p:cxnSp>
        <p:nvCxnSpPr>
          <p:cNvPr id="121" name="Vinklad koppling 133">
            <a:extLst>
              <a:ext uri="{FF2B5EF4-FFF2-40B4-BE49-F238E27FC236}">
                <a16:creationId xmlns:a16="http://schemas.microsoft.com/office/drawing/2014/main" id="{A9A01B4C-010B-4520-911E-912902A33F4F}"/>
              </a:ext>
            </a:extLst>
          </p:cNvPr>
          <p:cNvCxnSpPr>
            <a:stCxn id="102" idx="0"/>
            <a:endCxn id="118" idx="2"/>
          </p:cNvCxnSpPr>
          <p:nvPr/>
        </p:nvCxnSpPr>
        <p:spPr bwMode="auto">
          <a:xfrm rot="5400000" flipH="1" flipV="1">
            <a:off x="1781311" y="1488239"/>
            <a:ext cx="1052631" cy="1312466"/>
          </a:xfrm>
          <a:prstGeom prst="bentConnector2">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Vinklad koppling 28">
            <a:extLst>
              <a:ext uri="{FF2B5EF4-FFF2-40B4-BE49-F238E27FC236}">
                <a16:creationId xmlns:a16="http://schemas.microsoft.com/office/drawing/2014/main" id="{A01D34C5-0B3C-4B0A-A456-17D4CF9D9EAE}"/>
              </a:ext>
            </a:extLst>
          </p:cNvPr>
          <p:cNvCxnSpPr/>
          <p:nvPr/>
        </p:nvCxnSpPr>
        <p:spPr bwMode="auto">
          <a:xfrm>
            <a:off x="2196574" y="3183790"/>
            <a:ext cx="1262950" cy="200672"/>
          </a:xfrm>
          <a:prstGeom prst="bentConnector3">
            <a:avLst>
              <a:gd name="adj1" fmla="val 50000"/>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3" name="Bildobjekt 122">
            <a:extLst>
              <a:ext uri="{FF2B5EF4-FFF2-40B4-BE49-F238E27FC236}">
                <a16:creationId xmlns:a16="http://schemas.microsoft.com/office/drawing/2014/main" id="{C1FCDAE1-9D7A-4EB2-812E-48827AA63F65}"/>
              </a:ext>
            </a:extLst>
          </p:cNvPr>
          <p:cNvPicPr>
            <a:picLocks noChangeAspect="1"/>
          </p:cNvPicPr>
          <p:nvPr/>
        </p:nvPicPr>
        <p:blipFill>
          <a:blip r:embed="rId4"/>
          <a:stretch>
            <a:fillRect/>
          </a:stretch>
        </p:blipFill>
        <p:spPr>
          <a:xfrm>
            <a:off x="9140409" y="156907"/>
            <a:ext cx="2906888" cy="2037060"/>
          </a:xfrm>
          <a:prstGeom prst="rect">
            <a:avLst/>
          </a:prstGeom>
        </p:spPr>
      </p:pic>
      <p:sp>
        <p:nvSpPr>
          <p:cNvPr id="124" name="Rektangel: rundade hörn 123">
            <a:extLst>
              <a:ext uri="{FF2B5EF4-FFF2-40B4-BE49-F238E27FC236}">
                <a16:creationId xmlns:a16="http://schemas.microsoft.com/office/drawing/2014/main" id="{03AABCF4-89BB-4048-BDFE-63617F187F63}"/>
              </a:ext>
            </a:extLst>
          </p:cNvPr>
          <p:cNvSpPr/>
          <p:nvPr/>
        </p:nvSpPr>
        <p:spPr>
          <a:xfrm>
            <a:off x="9765171" y="959172"/>
            <a:ext cx="1558928" cy="183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25" name="Rektangel: rundade hörn 124">
            <a:extLst>
              <a:ext uri="{FF2B5EF4-FFF2-40B4-BE49-F238E27FC236}">
                <a16:creationId xmlns:a16="http://schemas.microsoft.com/office/drawing/2014/main" id="{3894E601-4DE2-4913-B14B-04F2426B04FB}"/>
              </a:ext>
            </a:extLst>
          </p:cNvPr>
          <p:cNvSpPr/>
          <p:nvPr/>
        </p:nvSpPr>
        <p:spPr>
          <a:xfrm>
            <a:off x="9765171" y="1514248"/>
            <a:ext cx="1558928" cy="183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26" name="Rektangel 125">
            <a:extLst>
              <a:ext uri="{FF2B5EF4-FFF2-40B4-BE49-F238E27FC236}">
                <a16:creationId xmlns:a16="http://schemas.microsoft.com/office/drawing/2014/main" id="{AF8FADF2-7374-43DD-8422-1C2E6DEA86A7}"/>
              </a:ext>
            </a:extLst>
          </p:cNvPr>
          <p:cNvSpPr/>
          <p:nvPr/>
        </p:nvSpPr>
        <p:spPr>
          <a:xfrm>
            <a:off x="9718064" y="4692004"/>
            <a:ext cx="2018743" cy="1479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E till L</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 </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LDL till E</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E alt. E till T</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E alt T till E</a:t>
            </a:r>
          </a:p>
        </p:txBody>
      </p:sp>
      <p:sp>
        <p:nvSpPr>
          <p:cNvPr id="127" name="textruta 126">
            <a:extLst>
              <a:ext uri="{FF2B5EF4-FFF2-40B4-BE49-F238E27FC236}">
                <a16:creationId xmlns:a16="http://schemas.microsoft.com/office/drawing/2014/main" id="{B52D7276-A01D-4466-8344-1C981FC4205D}"/>
              </a:ext>
            </a:extLst>
          </p:cNvPr>
          <p:cNvSpPr txBox="1"/>
          <p:nvPr/>
        </p:nvSpPr>
        <p:spPr>
          <a:xfrm>
            <a:off x="9684107" y="3497772"/>
            <a:ext cx="2184570" cy="1148007"/>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Aktörer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Entreprenör [E]</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 [L]</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Transportör [T]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 av digitala lås [LDL]</a:t>
            </a:r>
            <a:endParaRPr kumimoji="0" lang="sv-SE" sz="1200" b="0" i="0" u="none" strike="noStrike" kern="1200" cap="none" spc="0" normalizeH="0" baseline="0" noProof="0" dirty="0">
              <a:ln>
                <a:noFill/>
              </a:ln>
              <a:solidFill>
                <a:srgbClr val="E7E6E6"/>
              </a:solidFill>
              <a:effectLst/>
              <a:uLnTx/>
              <a:uFillTx/>
              <a:latin typeface="Arial" pitchFamily="34" charset="0"/>
              <a:ea typeface="+mn-ea"/>
              <a:cs typeface="Arial" pitchFamily="34" charset="0"/>
            </a:endParaRPr>
          </a:p>
        </p:txBody>
      </p:sp>
      <p:sp>
        <p:nvSpPr>
          <p:cNvPr id="128" name="Ellips 127">
            <a:extLst>
              <a:ext uri="{FF2B5EF4-FFF2-40B4-BE49-F238E27FC236}">
                <a16:creationId xmlns:a16="http://schemas.microsoft.com/office/drawing/2014/main" id="{81DD75E4-F7A7-4D1A-854F-92D4C020C4D4}"/>
              </a:ext>
            </a:extLst>
          </p:cNvPr>
          <p:cNvSpPr/>
          <p:nvPr/>
        </p:nvSpPr>
        <p:spPr bwMode="auto">
          <a:xfrm>
            <a:off x="227839" y="6220001"/>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5.</a:t>
            </a:r>
          </a:p>
        </p:txBody>
      </p:sp>
      <p:sp>
        <p:nvSpPr>
          <p:cNvPr id="129" name="textruta 128">
            <a:extLst>
              <a:ext uri="{FF2B5EF4-FFF2-40B4-BE49-F238E27FC236}">
                <a16:creationId xmlns:a16="http://schemas.microsoft.com/office/drawing/2014/main" id="{8A850AA0-E9A0-4ABF-A3EC-B31BED21CFEB}"/>
              </a:ext>
            </a:extLst>
          </p:cNvPr>
          <p:cNvSpPr txBox="1"/>
          <p:nvPr/>
        </p:nvSpPr>
        <p:spPr>
          <a:xfrm>
            <a:off x="495796" y="6140021"/>
            <a:ext cx="86818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Leverans till arbetsplatsen</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Leveransen sker till grind antingen med projektets egen personal alternativt av transportör till grind med traditionellt godsmottag</a:t>
            </a:r>
          </a:p>
        </p:txBody>
      </p:sp>
      <p:sp>
        <p:nvSpPr>
          <p:cNvPr id="130" name="Ellips 129">
            <a:extLst>
              <a:ext uri="{FF2B5EF4-FFF2-40B4-BE49-F238E27FC236}">
                <a16:creationId xmlns:a16="http://schemas.microsoft.com/office/drawing/2014/main" id="{73022CF2-B7B0-40BD-9214-17364A88B252}"/>
              </a:ext>
            </a:extLst>
          </p:cNvPr>
          <p:cNvSpPr/>
          <p:nvPr/>
        </p:nvSpPr>
        <p:spPr bwMode="auto">
          <a:xfrm>
            <a:off x="6855930" y="3651949"/>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5.</a:t>
            </a:r>
          </a:p>
        </p:txBody>
      </p:sp>
      <p:cxnSp>
        <p:nvCxnSpPr>
          <p:cNvPr id="4" name="Koppling: vinklad 3">
            <a:extLst>
              <a:ext uri="{FF2B5EF4-FFF2-40B4-BE49-F238E27FC236}">
                <a16:creationId xmlns:a16="http://schemas.microsoft.com/office/drawing/2014/main" id="{41CF30A6-DB1C-4BC8-8DCA-2856D5F43735}"/>
              </a:ext>
            </a:extLst>
          </p:cNvPr>
          <p:cNvCxnSpPr>
            <a:stCxn id="118" idx="3"/>
            <a:endCxn id="87" idx="0"/>
          </p:cNvCxnSpPr>
          <p:nvPr/>
        </p:nvCxnSpPr>
        <p:spPr>
          <a:xfrm rot="16200000" flipH="1">
            <a:off x="3291657" y="2165283"/>
            <a:ext cx="1125026" cy="526922"/>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4" name="textruta 83">
            <a:extLst>
              <a:ext uri="{FF2B5EF4-FFF2-40B4-BE49-F238E27FC236}">
                <a16:creationId xmlns:a16="http://schemas.microsoft.com/office/drawing/2014/main" id="{0145CCC3-7326-473B-B5EE-0EA2CEB08367}"/>
              </a:ext>
            </a:extLst>
          </p:cNvPr>
          <p:cNvSpPr txBox="1"/>
          <p:nvPr/>
        </p:nvSpPr>
        <p:spPr>
          <a:xfrm>
            <a:off x="3562879" y="2064639"/>
            <a:ext cx="1018227"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Digital nyckel</a:t>
            </a:r>
          </a:p>
        </p:txBody>
      </p:sp>
      <p:cxnSp>
        <p:nvCxnSpPr>
          <p:cNvPr id="99" name="Vinklad koppling 176">
            <a:extLst>
              <a:ext uri="{FF2B5EF4-FFF2-40B4-BE49-F238E27FC236}">
                <a16:creationId xmlns:a16="http://schemas.microsoft.com/office/drawing/2014/main" id="{EFB00F70-0B99-45BE-8063-451D6A009AC1}"/>
              </a:ext>
            </a:extLst>
          </p:cNvPr>
          <p:cNvCxnSpPr/>
          <p:nvPr/>
        </p:nvCxnSpPr>
        <p:spPr bwMode="auto">
          <a:xfrm rot="10800000" flipV="1">
            <a:off x="823268" y="852557"/>
            <a:ext cx="7017399" cy="938452"/>
          </a:xfrm>
          <a:prstGeom prst="bentConnector2">
            <a:avLst/>
          </a:prstGeom>
          <a:solidFill>
            <a:schemeClr val="accent1"/>
          </a:solidFill>
          <a:ln w="25400" cap="flat" cmpd="sng" algn="ctr">
            <a:solidFill>
              <a:srgbClr val="C0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ruta 100">
            <a:extLst>
              <a:ext uri="{FF2B5EF4-FFF2-40B4-BE49-F238E27FC236}">
                <a16:creationId xmlns:a16="http://schemas.microsoft.com/office/drawing/2014/main" id="{9181A64D-A8F5-48DD-A4D6-F5554FCA3635}"/>
              </a:ext>
            </a:extLst>
          </p:cNvPr>
          <p:cNvSpPr txBox="1"/>
          <p:nvPr/>
        </p:nvSpPr>
        <p:spPr>
          <a:xfrm>
            <a:off x="4152391" y="832454"/>
            <a:ext cx="568345"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Order</a:t>
            </a:r>
          </a:p>
        </p:txBody>
      </p:sp>
      <p:sp>
        <p:nvSpPr>
          <p:cNvPr id="105" name="Ellips 104">
            <a:extLst>
              <a:ext uri="{FF2B5EF4-FFF2-40B4-BE49-F238E27FC236}">
                <a16:creationId xmlns:a16="http://schemas.microsoft.com/office/drawing/2014/main" id="{E57197C2-691C-4363-A30E-C3E163481ACA}"/>
              </a:ext>
            </a:extLst>
          </p:cNvPr>
          <p:cNvSpPr/>
          <p:nvPr/>
        </p:nvSpPr>
        <p:spPr bwMode="auto">
          <a:xfrm>
            <a:off x="3947791" y="770856"/>
            <a:ext cx="216000" cy="216000"/>
          </a:xfrm>
          <a:prstGeom prst="ellipse">
            <a:avLst/>
          </a:prstGeom>
          <a:solidFill>
            <a:srgbClr val="C00000"/>
          </a:solidFill>
          <a:ln w="9525" cap="flat" cmpd="sng" algn="ctr">
            <a:solidFill>
              <a:schemeClr val="bg1"/>
            </a:solidFill>
            <a:prstDash val="solid"/>
            <a:roun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cxnSp>
        <p:nvCxnSpPr>
          <p:cNvPr id="107" name="Rak koppling 106">
            <a:extLst>
              <a:ext uri="{FF2B5EF4-FFF2-40B4-BE49-F238E27FC236}">
                <a16:creationId xmlns:a16="http://schemas.microsoft.com/office/drawing/2014/main" id="{F77F22B9-A340-4788-92EB-7893CE3C8CD6}"/>
              </a:ext>
            </a:extLst>
          </p:cNvPr>
          <p:cNvCxnSpPr/>
          <p:nvPr/>
        </p:nvCxnSpPr>
        <p:spPr bwMode="auto">
          <a:xfrm>
            <a:off x="7836351" y="852556"/>
            <a:ext cx="0" cy="1229195"/>
          </a:xfrm>
          <a:prstGeom prst="line">
            <a:avLst/>
          </a:prstGeom>
          <a:solidFill>
            <a:schemeClr val="accent1"/>
          </a:solidFill>
          <a:ln w="2540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Rak pilkoppling 116">
            <a:extLst>
              <a:ext uri="{FF2B5EF4-FFF2-40B4-BE49-F238E27FC236}">
                <a16:creationId xmlns:a16="http://schemas.microsoft.com/office/drawing/2014/main" id="{6D59556B-A88B-4BA4-81EC-06D4FD9DAF2B}"/>
              </a:ext>
            </a:extLst>
          </p:cNvPr>
          <p:cNvCxnSpPr/>
          <p:nvPr/>
        </p:nvCxnSpPr>
        <p:spPr>
          <a:xfrm>
            <a:off x="249150" y="3844657"/>
            <a:ext cx="709122" cy="10950"/>
          </a:xfrm>
          <a:prstGeom prst="straightConnector1">
            <a:avLst/>
          </a:prstGeom>
          <a:ln w="254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0" name="Rak pilkoppling 119">
            <a:extLst>
              <a:ext uri="{FF2B5EF4-FFF2-40B4-BE49-F238E27FC236}">
                <a16:creationId xmlns:a16="http://schemas.microsoft.com/office/drawing/2014/main" id="{6A60043D-BD68-41A4-84F4-820D5BA4590C}"/>
              </a:ext>
            </a:extLst>
          </p:cNvPr>
          <p:cNvCxnSpPr/>
          <p:nvPr/>
        </p:nvCxnSpPr>
        <p:spPr>
          <a:xfrm>
            <a:off x="249150" y="4019320"/>
            <a:ext cx="709122" cy="10950"/>
          </a:xfrm>
          <a:prstGeom prst="straightConnector1">
            <a:avLst/>
          </a:prstGeom>
          <a:ln w="254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Rak pilkoppling 130">
            <a:extLst>
              <a:ext uri="{FF2B5EF4-FFF2-40B4-BE49-F238E27FC236}">
                <a16:creationId xmlns:a16="http://schemas.microsoft.com/office/drawing/2014/main" id="{60E1B318-3DA9-4834-88AB-2CFBA92E85FD}"/>
              </a:ext>
            </a:extLst>
          </p:cNvPr>
          <p:cNvCxnSpPr/>
          <p:nvPr/>
        </p:nvCxnSpPr>
        <p:spPr>
          <a:xfrm>
            <a:off x="249150" y="4171341"/>
            <a:ext cx="709122" cy="1095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2" name="textruta 131">
            <a:extLst>
              <a:ext uri="{FF2B5EF4-FFF2-40B4-BE49-F238E27FC236}">
                <a16:creationId xmlns:a16="http://schemas.microsoft.com/office/drawing/2014/main" id="{363132CC-FD5C-4010-875C-846BAB1B342E}"/>
              </a:ext>
            </a:extLst>
          </p:cNvPr>
          <p:cNvSpPr txBox="1"/>
          <p:nvPr/>
        </p:nvSpPr>
        <p:spPr>
          <a:xfrm>
            <a:off x="963594" y="3765005"/>
            <a:ext cx="3360069" cy="54938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Information enligt BEAst standard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Information skickad utan BEAst standard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Fysiskt flöde</a:t>
            </a:r>
          </a:p>
        </p:txBody>
      </p:sp>
      <p:sp>
        <p:nvSpPr>
          <p:cNvPr id="7" name="textruta 6">
            <a:extLst>
              <a:ext uri="{FF2B5EF4-FFF2-40B4-BE49-F238E27FC236}">
                <a16:creationId xmlns:a16="http://schemas.microsoft.com/office/drawing/2014/main" id="{1497FBD9-1413-4F9A-B004-7A65C99C9E8B}"/>
              </a:ext>
            </a:extLst>
          </p:cNvPr>
          <p:cNvSpPr txBox="1"/>
          <p:nvPr/>
        </p:nvSpPr>
        <p:spPr>
          <a:xfrm>
            <a:off x="3984334" y="267041"/>
            <a:ext cx="2095902" cy="3693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20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Kod: DLP/DLU?</a:t>
            </a:r>
          </a:p>
        </p:txBody>
      </p:sp>
    </p:spTree>
    <p:extLst>
      <p:ext uri="{BB962C8B-B14F-4D97-AF65-F5344CB8AC3E}">
        <p14:creationId xmlns:p14="http://schemas.microsoft.com/office/powerpoint/2010/main" val="359271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Koppling: vinklad 5">
            <a:extLst>
              <a:ext uri="{FF2B5EF4-FFF2-40B4-BE49-F238E27FC236}">
                <a16:creationId xmlns:a16="http://schemas.microsoft.com/office/drawing/2014/main" id="{505035D8-9035-4479-A21C-34F2243DCF33}"/>
              </a:ext>
            </a:extLst>
          </p:cNvPr>
          <p:cNvCxnSpPr>
            <a:cxnSpLocks/>
          </p:cNvCxnSpPr>
          <p:nvPr/>
        </p:nvCxnSpPr>
        <p:spPr>
          <a:xfrm rot="16200000" flipV="1">
            <a:off x="2791434" y="2272578"/>
            <a:ext cx="1526913" cy="598561"/>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CBF1E87C-CD4D-447C-9314-D10CA28A1DE1}"/>
              </a:ext>
            </a:extLst>
          </p:cNvPr>
          <p:cNvSpPr>
            <a:spLocks noGrp="1"/>
          </p:cNvSpPr>
          <p:nvPr>
            <p:ph type="title"/>
          </p:nvPr>
        </p:nvSpPr>
        <p:spPr/>
        <p:txBody>
          <a:bodyPr anchor="t"/>
          <a:lstStyle/>
          <a:p>
            <a:r>
              <a:rPr lang="sv-SE" dirty="0"/>
              <a:t>Upphämtning och leverans med DL</a:t>
            </a:r>
          </a:p>
        </p:txBody>
      </p:sp>
      <p:grpSp>
        <p:nvGrpSpPr>
          <p:cNvPr id="32" name="Group 173">
            <a:extLst>
              <a:ext uri="{FF2B5EF4-FFF2-40B4-BE49-F238E27FC236}">
                <a16:creationId xmlns:a16="http://schemas.microsoft.com/office/drawing/2014/main" id="{5C300435-09A7-40B4-90C1-5B8FCB9A4025}"/>
              </a:ext>
            </a:extLst>
          </p:cNvPr>
          <p:cNvGrpSpPr/>
          <p:nvPr/>
        </p:nvGrpSpPr>
        <p:grpSpPr>
          <a:xfrm>
            <a:off x="7687295" y="2129001"/>
            <a:ext cx="1291943" cy="1356533"/>
            <a:chOff x="3648226" y="1484784"/>
            <a:chExt cx="2780241" cy="2283252"/>
          </a:xfrm>
          <a:solidFill>
            <a:schemeClr val="bg1"/>
          </a:solidFill>
        </p:grpSpPr>
        <p:sp>
          <p:nvSpPr>
            <p:cNvPr id="33" name="Freeform 111">
              <a:extLst>
                <a:ext uri="{FF2B5EF4-FFF2-40B4-BE49-F238E27FC236}">
                  <a16:creationId xmlns:a16="http://schemas.microsoft.com/office/drawing/2014/main" id="{B593C7A0-72D8-4E7A-9AE0-02B5F9D482DC}"/>
                </a:ext>
              </a:extLst>
            </p:cNvPr>
            <p:cNvSpPr>
              <a:spLocks noEditPoints="1"/>
            </p:cNvSpPr>
            <p:nvPr/>
          </p:nvSpPr>
          <p:spPr bwMode="auto">
            <a:xfrm>
              <a:off x="3648226" y="1484784"/>
              <a:ext cx="2780241" cy="2119198"/>
            </a:xfrm>
            <a:custGeom>
              <a:avLst/>
              <a:gdLst/>
              <a:ahLst/>
              <a:cxnLst>
                <a:cxn ang="0">
                  <a:pos x="1378" y="298"/>
                </a:cxn>
                <a:cxn ang="0">
                  <a:pos x="978" y="12"/>
                </a:cxn>
                <a:cxn ang="0">
                  <a:pos x="2" y="234"/>
                </a:cxn>
                <a:cxn ang="0">
                  <a:pos x="55" y="297"/>
                </a:cxn>
                <a:cxn ang="0">
                  <a:pos x="99" y="311"/>
                </a:cxn>
                <a:cxn ang="0">
                  <a:pos x="222" y="283"/>
                </a:cxn>
                <a:cxn ang="0">
                  <a:pos x="440" y="291"/>
                </a:cxn>
                <a:cxn ang="0">
                  <a:pos x="772" y="302"/>
                </a:cxn>
                <a:cxn ang="0">
                  <a:pos x="809" y="344"/>
                </a:cxn>
                <a:cxn ang="0">
                  <a:pos x="915" y="451"/>
                </a:cxn>
                <a:cxn ang="0">
                  <a:pos x="915" y="509"/>
                </a:cxn>
                <a:cxn ang="0">
                  <a:pos x="917" y="550"/>
                </a:cxn>
                <a:cxn ang="0">
                  <a:pos x="1015" y="566"/>
                </a:cxn>
                <a:cxn ang="0">
                  <a:pos x="1044" y="544"/>
                </a:cxn>
                <a:cxn ang="0">
                  <a:pos x="1051" y="483"/>
                </a:cxn>
                <a:cxn ang="0">
                  <a:pos x="1069" y="359"/>
                </a:cxn>
                <a:cxn ang="0">
                  <a:pos x="1283" y="373"/>
                </a:cxn>
                <a:cxn ang="0">
                  <a:pos x="1403" y="373"/>
                </a:cxn>
                <a:cxn ang="0">
                  <a:pos x="996" y="568"/>
                </a:cxn>
                <a:cxn ang="0">
                  <a:pos x="995" y="788"/>
                </a:cxn>
                <a:cxn ang="0">
                  <a:pos x="948" y="871"/>
                </a:cxn>
                <a:cxn ang="0">
                  <a:pos x="949" y="970"/>
                </a:cxn>
                <a:cxn ang="0">
                  <a:pos x="996" y="888"/>
                </a:cxn>
                <a:cxn ang="0">
                  <a:pos x="948" y="568"/>
                </a:cxn>
                <a:cxn ang="0">
                  <a:pos x="996" y="1080"/>
                </a:cxn>
                <a:cxn ang="0">
                  <a:pos x="1295" y="303"/>
                </a:cxn>
                <a:cxn ang="0">
                  <a:pos x="1029" y="82"/>
                </a:cxn>
                <a:cxn ang="0">
                  <a:pos x="1278" y="323"/>
                </a:cxn>
                <a:cxn ang="0">
                  <a:pos x="1140" y="316"/>
                </a:cxn>
                <a:cxn ang="0">
                  <a:pos x="1097" y="344"/>
                </a:cxn>
                <a:cxn ang="0">
                  <a:pos x="847" y="207"/>
                </a:cxn>
                <a:cxn ang="0">
                  <a:pos x="706" y="210"/>
                </a:cxn>
                <a:cxn ang="0">
                  <a:pos x="595" y="120"/>
                </a:cxn>
                <a:cxn ang="0">
                  <a:pos x="457" y="203"/>
                </a:cxn>
                <a:cxn ang="0">
                  <a:pos x="584" y="215"/>
                </a:cxn>
                <a:cxn ang="0">
                  <a:pos x="65" y="250"/>
                </a:cxn>
                <a:cxn ang="0">
                  <a:pos x="171" y="215"/>
                </a:cxn>
                <a:cxn ang="0">
                  <a:pos x="207" y="228"/>
                </a:cxn>
                <a:cxn ang="0">
                  <a:pos x="225" y="203"/>
                </a:cxn>
                <a:cxn ang="0">
                  <a:pos x="225" y="228"/>
                </a:cxn>
                <a:cxn ang="0">
                  <a:pos x="447" y="153"/>
                </a:cxn>
                <a:cxn ang="0">
                  <a:pos x="347" y="223"/>
                </a:cxn>
                <a:cxn ang="0">
                  <a:pos x="57" y="260"/>
                </a:cxn>
                <a:cxn ang="0">
                  <a:pos x="131" y="263"/>
                </a:cxn>
                <a:cxn ang="0">
                  <a:pos x="309" y="269"/>
                </a:cxn>
                <a:cxn ang="0">
                  <a:pos x="394" y="238"/>
                </a:cxn>
                <a:cxn ang="0">
                  <a:pos x="538" y="233"/>
                </a:cxn>
                <a:cxn ang="0">
                  <a:pos x="626" y="281"/>
                </a:cxn>
                <a:cxn ang="0">
                  <a:pos x="655" y="282"/>
                </a:cxn>
                <a:cxn ang="0">
                  <a:pos x="786" y="207"/>
                </a:cxn>
                <a:cxn ang="0">
                  <a:pos x="716" y="153"/>
                </a:cxn>
                <a:cxn ang="0">
                  <a:pos x="790" y="207"/>
                </a:cxn>
                <a:cxn ang="0">
                  <a:pos x="837" y="357"/>
                </a:cxn>
                <a:cxn ang="0">
                  <a:pos x="867" y="372"/>
                </a:cxn>
                <a:cxn ang="0">
                  <a:pos x="1104" y="346"/>
                </a:cxn>
                <a:cxn ang="0">
                  <a:pos x="1194" y="316"/>
                </a:cxn>
                <a:cxn ang="0">
                  <a:pos x="1265" y="316"/>
                </a:cxn>
                <a:cxn ang="0">
                  <a:pos x="1327" y="373"/>
                </a:cxn>
              </a:cxnLst>
              <a:rect l="0" t="0" r="r" b="b"/>
              <a:pathLst>
                <a:path w="1439" h="1098">
                  <a:moveTo>
                    <a:pt x="1419" y="359"/>
                  </a:moveTo>
                  <a:cubicBezTo>
                    <a:pt x="1430" y="359"/>
                    <a:pt x="1439" y="350"/>
                    <a:pt x="1439" y="339"/>
                  </a:cubicBezTo>
                  <a:cubicBezTo>
                    <a:pt x="1439" y="323"/>
                    <a:pt x="1439" y="323"/>
                    <a:pt x="1439" y="323"/>
                  </a:cubicBezTo>
                  <a:cubicBezTo>
                    <a:pt x="1439" y="312"/>
                    <a:pt x="1430" y="303"/>
                    <a:pt x="1419" y="303"/>
                  </a:cubicBezTo>
                  <a:cubicBezTo>
                    <a:pt x="1383" y="303"/>
                    <a:pt x="1383" y="303"/>
                    <a:pt x="1383" y="303"/>
                  </a:cubicBezTo>
                  <a:cubicBezTo>
                    <a:pt x="1382" y="301"/>
                    <a:pt x="1380" y="299"/>
                    <a:pt x="1378" y="298"/>
                  </a:cubicBezTo>
                  <a:cubicBezTo>
                    <a:pt x="1241" y="199"/>
                    <a:pt x="1241" y="199"/>
                    <a:pt x="1241" y="199"/>
                  </a:cubicBezTo>
                  <a:cubicBezTo>
                    <a:pt x="1236" y="196"/>
                    <a:pt x="1229" y="196"/>
                    <a:pt x="1224" y="199"/>
                  </a:cubicBezTo>
                  <a:cubicBezTo>
                    <a:pt x="1044" y="69"/>
                    <a:pt x="1044" y="69"/>
                    <a:pt x="1044" y="69"/>
                  </a:cubicBezTo>
                  <a:cubicBezTo>
                    <a:pt x="1045" y="64"/>
                    <a:pt x="1043" y="58"/>
                    <a:pt x="1038" y="54"/>
                  </a:cubicBezTo>
                  <a:cubicBezTo>
                    <a:pt x="981" y="13"/>
                    <a:pt x="981" y="13"/>
                    <a:pt x="981" y="13"/>
                  </a:cubicBezTo>
                  <a:cubicBezTo>
                    <a:pt x="980" y="13"/>
                    <a:pt x="979" y="12"/>
                    <a:pt x="978" y="12"/>
                  </a:cubicBezTo>
                  <a:cubicBezTo>
                    <a:pt x="977" y="0"/>
                    <a:pt x="977" y="0"/>
                    <a:pt x="977" y="0"/>
                  </a:cubicBezTo>
                  <a:cubicBezTo>
                    <a:pt x="954" y="0"/>
                    <a:pt x="954" y="0"/>
                    <a:pt x="954" y="0"/>
                  </a:cubicBezTo>
                  <a:cubicBezTo>
                    <a:pt x="951" y="22"/>
                    <a:pt x="951" y="22"/>
                    <a:pt x="951" y="22"/>
                  </a:cubicBezTo>
                  <a:cubicBezTo>
                    <a:pt x="297" y="168"/>
                    <a:pt x="297" y="168"/>
                    <a:pt x="297" y="168"/>
                  </a:cubicBezTo>
                  <a:cubicBezTo>
                    <a:pt x="86" y="216"/>
                    <a:pt x="86" y="216"/>
                    <a:pt x="86" y="216"/>
                  </a:cubicBezTo>
                  <a:cubicBezTo>
                    <a:pt x="2" y="234"/>
                    <a:pt x="2" y="234"/>
                    <a:pt x="2" y="234"/>
                  </a:cubicBezTo>
                  <a:cubicBezTo>
                    <a:pt x="2" y="235"/>
                    <a:pt x="2" y="235"/>
                    <a:pt x="2" y="235"/>
                  </a:cubicBezTo>
                  <a:cubicBezTo>
                    <a:pt x="0" y="236"/>
                    <a:pt x="0" y="236"/>
                    <a:pt x="0" y="236"/>
                  </a:cubicBezTo>
                  <a:cubicBezTo>
                    <a:pt x="0" y="275"/>
                    <a:pt x="0" y="275"/>
                    <a:pt x="0" y="275"/>
                  </a:cubicBezTo>
                  <a:cubicBezTo>
                    <a:pt x="55" y="277"/>
                    <a:pt x="55" y="277"/>
                    <a:pt x="55" y="277"/>
                  </a:cubicBezTo>
                  <a:cubicBezTo>
                    <a:pt x="55" y="294"/>
                    <a:pt x="55" y="294"/>
                    <a:pt x="55" y="294"/>
                  </a:cubicBezTo>
                  <a:cubicBezTo>
                    <a:pt x="55" y="297"/>
                    <a:pt x="55" y="297"/>
                    <a:pt x="55" y="297"/>
                  </a:cubicBezTo>
                  <a:cubicBezTo>
                    <a:pt x="56" y="296"/>
                    <a:pt x="57" y="295"/>
                    <a:pt x="58" y="294"/>
                  </a:cubicBezTo>
                  <a:cubicBezTo>
                    <a:pt x="63" y="290"/>
                    <a:pt x="68" y="287"/>
                    <a:pt x="75" y="287"/>
                  </a:cubicBezTo>
                  <a:cubicBezTo>
                    <a:pt x="80" y="287"/>
                    <a:pt x="84" y="289"/>
                    <a:pt x="88" y="291"/>
                  </a:cubicBezTo>
                  <a:cubicBezTo>
                    <a:pt x="90" y="292"/>
                    <a:pt x="91" y="294"/>
                    <a:pt x="93" y="295"/>
                  </a:cubicBezTo>
                  <a:cubicBezTo>
                    <a:pt x="95" y="298"/>
                    <a:pt x="97" y="301"/>
                    <a:pt x="98" y="304"/>
                  </a:cubicBezTo>
                  <a:cubicBezTo>
                    <a:pt x="98" y="306"/>
                    <a:pt x="99" y="308"/>
                    <a:pt x="99" y="311"/>
                  </a:cubicBezTo>
                  <a:cubicBezTo>
                    <a:pt x="152" y="311"/>
                    <a:pt x="152" y="311"/>
                    <a:pt x="152" y="311"/>
                  </a:cubicBezTo>
                  <a:cubicBezTo>
                    <a:pt x="152" y="306"/>
                    <a:pt x="153" y="301"/>
                    <a:pt x="156" y="297"/>
                  </a:cubicBezTo>
                  <a:cubicBezTo>
                    <a:pt x="160" y="291"/>
                    <a:pt x="167" y="287"/>
                    <a:pt x="175" y="287"/>
                  </a:cubicBezTo>
                  <a:cubicBezTo>
                    <a:pt x="182" y="287"/>
                    <a:pt x="188" y="290"/>
                    <a:pt x="193" y="295"/>
                  </a:cubicBezTo>
                  <a:cubicBezTo>
                    <a:pt x="193" y="282"/>
                    <a:pt x="193" y="282"/>
                    <a:pt x="193" y="282"/>
                  </a:cubicBezTo>
                  <a:cubicBezTo>
                    <a:pt x="222" y="283"/>
                    <a:pt x="222" y="283"/>
                    <a:pt x="222" y="283"/>
                  </a:cubicBezTo>
                  <a:cubicBezTo>
                    <a:pt x="253" y="284"/>
                    <a:pt x="253" y="284"/>
                    <a:pt x="253" y="284"/>
                  </a:cubicBezTo>
                  <a:cubicBezTo>
                    <a:pt x="267" y="284"/>
                    <a:pt x="267" y="284"/>
                    <a:pt x="267" y="284"/>
                  </a:cubicBezTo>
                  <a:cubicBezTo>
                    <a:pt x="296" y="286"/>
                    <a:pt x="296" y="286"/>
                    <a:pt x="296" y="286"/>
                  </a:cubicBezTo>
                  <a:cubicBezTo>
                    <a:pt x="406" y="289"/>
                    <a:pt x="406" y="289"/>
                    <a:pt x="406" y="289"/>
                  </a:cubicBezTo>
                  <a:cubicBezTo>
                    <a:pt x="437" y="291"/>
                    <a:pt x="437" y="291"/>
                    <a:pt x="437" y="291"/>
                  </a:cubicBezTo>
                  <a:cubicBezTo>
                    <a:pt x="440" y="291"/>
                    <a:pt x="440" y="291"/>
                    <a:pt x="440" y="291"/>
                  </a:cubicBezTo>
                  <a:cubicBezTo>
                    <a:pt x="469" y="292"/>
                    <a:pt x="469" y="292"/>
                    <a:pt x="469" y="292"/>
                  </a:cubicBezTo>
                  <a:cubicBezTo>
                    <a:pt x="589" y="296"/>
                    <a:pt x="589" y="296"/>
                    <a:pt x="589" y="296"/>
                  </a:cubicBezTo>
                  <a:cubicBezTo>
                    <a:pt x="612" y="297"/>
                    <a:pt x="612" y="297"/>
                    <a:pt x="612" y="297"/>
                  </a:cubicBezTo>
                  <a:cubicBezTo>
                    <a:pt x="620" y="297"/>
                    <a:pt x="620" y="297"/>
                    <a:pt x="620" y="297"/>
                  </a:cubicBezTo>
                  <a:cubicBezTo>
                    <a:pt x="642" y="298"/>
                    <a:pt x="642" y="298"/>
                    <a:pt x="642" y="298"/>
                  </a:cubicBezTo>
                  <a:cubicBezTo>
                    <a:pt x="772" y="302"/>
                    <a:pt x="772" y="302"/>
                    <a:pt x="772" y="302"/>
                  </a:cubicBezTo>
                  <a:cubicBezTo>
                    <a:pt x="786" y="303"/>
                    <a:pt x="786" y="303"/>
                    <a:pt x="786" y="303"/>
                  </a:cubicBezTo>
                  <a:cubicBezTo>
                    <a:pt x="786" y="305"/>
                    <a:pt x="786" y="305"/>
                    <a:pt x="786" y="305"/>
                  </a:cubicBezTo>
                  <a:cubicBezTo>
                    <a:pt x="790" y="305"/>
                    <a:pt x="790" y="305"/>
                    <a:pt x="790" y="305"/>
                  </a:cubicBezTo>
                  <a:cubicBezTo>
                    <a:pt x="807" y="305"/>
                    <a:pt x="807" y="305"/>
                    <a:pt x="807" y="305"/>
                  </a:cubicBezTo>
                  <a:cubicBezTo>
                    <a:pt x="841" y="305"/>
                    <a:pt x="841" y="305"/>
                    <a:pt x="841" y="305"/>
                  </a:cubicBezTo>
                  <a:cubicBezTo>
                    <a:pt x="809" y="344"/>
                    <a:pt x="809" y="344"/>
                    <a:pt x="809" y="344"/>
                  </a:cubicBezTo>
                  <a:cubicBezTo>
                    <a:pt x="820" y="361"/>
                    <a:pt x="820" y="361"/>
                    <a:pt x="820" y="361"/>
                  </a:cubicBezTo>
                  <a:cubicBezTo>
                    <a:pt x="866" y="431"/>
                    <a:pt x="866" y="431"/>
                    <a:pt x="866" y="431"/>
                  </a:cubicBezTo>
                  <a:cubicBezTo>
                    <a:pt x="872" y="431"/>
                    <a:pt x="872" y="431"/>
                    <a:pt x="872" y="431"/>
                  </a:cubicBezTo>
                  <a:cubicBezTo>
                    <a:pt x="875" y="431"/>
                    <a:pt x="875" y="431"/>
                    <a:pt x="875" y="431"/>
                  </a:cubicBezTo>
                  <a:cubicBezTo>
                    <a:pt x="915" y="431"/>
                    <a:pt x="915" y="431"/>
                    <a:pt x="915" y="431"/>
                  </a:cubicBezTo>
                  <a:cubicBezTo>
                    <a:pt x="915" y="451"/>
                    <a:pt x="915" y="451"/>
                    <a:pt x="915" y="451"/>
                  </a:cubicBezTo>
                  <a:cubicBezTo>
                    <a:pt x="884" y="451"/>
                    <a:pt x="884" y="451"/>
                    <a:pt x="884" y="451"/>
                  </a:cubicBezTo>
                  <a:cubicBezTo>
                    <a:pt x="878" y="451"/>
                    <a:pt x="875" y="457"/>
                    <a:pt x="877" y="462"/>
                  </a:cubicBezTo>
                  <a:cubicBezTo>
                    <a:pt x="887" y="483"/>
                    <a:pt x="887" y="483"/>
                    <a:pt x="887" y="483"/>
                  </a:cubicBezTo>
                  <a:cubicBezTo>
                    <a:pt x="890" y="490"/>
                    <a:pt x="897" y="494"/>
                    <a:pt x="904" y="494"/>
                  </a:cubicBezTo>
                  <a:cubicBezTo>
                    <a:pt x="915" y="494"/>
                    <a:pt x="915" y="494"/>
                    <a:pt x="915" y="494"/>
                  </a:cubicBezTo>
                  <a:cubicBezTo>
                    <a:pt x="915" y="509"/>
                    <a:pt x="915" y="509"/>
                    <a:pt x="915" y="509"/>
                  </a:cubicBezTo>
                  <a:cubicBezTo>
                    <a:pt x="906" y="509"/>
                    <a:pt x="906" y="509"/>
                    <a:pt x="906" y="509"/>
                  </a:cubicBezTo>
                  <a:cubicBezTo>
                    <a:pt x="903" y="509"/>
                    <a:pt x="900" y="511"/>
                    <a:pt x="900" y="514"/>
                  </a:cubicBezTo>
                  <a:cubicBezTo>
                    <a:pt x="900" y="544"/>
                    <a:pt x="900" y="544"/>
                    <a:pt x="900" y="544"/>
                  </a:cubicBezTo>
                  <a:cubicBezTo>
                    <a:pt x="900" y="547"/>
                    <a:pt x="903" y="549"/>
                    <a:pt x="906" y="549"/>
                  </a:cubicBezTo>
                  <a:cubicBezTo>
                    <a:pt x="917" y="549"/>
                    <a:pt x="917" y="549"/>
                    <a:pt x="917" y="549"/>
                  </a:cubicBezTo>
                  <a:cubicBezTo>
                    <a:pt x="917" y="549"/>
                    <a:pt x="917" y="550"/>
                    <a:pt x="917" y="550"/>
                  </a:cubicBezTo>
                  <a:cubicBezTo>
                    <a:pt x="917" y="561"/>
                    <a:pt x="917" y="561"/>
                    <a:pt x="917" y="561"/>
                  </a:cubicBezTo>
                  <a:cubicBezTo>
                    <a:pt x="917" y="564"/>
                    <a:pt x="919" y="566"/>
                    <a:pt x="922" y="566"/>
                  </a:cubicBezTo>
                  <a:cubicBezTo>
                    <a:pt x="930" y="566"/>
                    <a:pt x="930" y="566"/>
                    <a:pt x="930" y="566"/>
                  </a:cubicBezTo>
                  <a:cubicBezTo>
                    <a:pt x="930" y="1098"/>
                    <a:pt x="930" y="1098"/>
                    <a:pt x="930" y="1098"/>
                  </a:cubicBezTo>
                  <a:cubicBezTo>
                    <a:pt x="1015" y="1098"/>
                    <a:pt x="1015" y="1098"/>
                    <a:pt x="1015" y="1098"/>
                  </a:cubicBezTo>
                  <a:cubicBezTo>
                    <a:pt x="1015" y="566"/>
                    <a:pt x="1015" y="566"/>
                    <a:pt x="1015" y="566"/>
                  </a:cubicBezTo>
                  <a:cubicBezTo>
                    <a:pt x="1022" y="566"/>
                    <a:pt x="1022" y="566"/>
                    <a:pt x="1022" y="566"/>
                  </a:cubicBezTo>
                  <a:cubicBezTo>
                    <a:pt x="1025" y="566"/>
                    <a:pt x="1028" y="564"/>
                    <a:pt x="1028" y="561"/>
                  </a:cubicBezTo>
                  <a:cubicBezTo>
                    <a:pt x="1028" y="550"/>
                    <a:pt x="1028" y="550"/>
                    <a:pt x="1028" y="550"/>
                  </a:cubicBezTo>
                  <a:cubicBezTo>
                    <a:pt x="1028" y="550"/>
                    <a:pt x="1027" y="549"/>
                    <a:pt x="1027" y="549"/>
                  </a:cubicBezTo>
                  <a:cubicBezTo>
                    <a:pt x="1039" y="549"/>
                    <a:pt x="1039" y="549"/>
                    <a:pt x="1039" y="549"/>
                  </a:cubicBezTo>
                  <a:cubicBezTo>
                    <a:pt x="1041" y="549"/>
                    <a:pt x="1044" y="547"/>
                    <a:pt x="1044" y="544"/>
                  </a:cubicBezTo>
                  <a:cubicBezTo>
                    <a:pt x="1044" y="514"/>
                    <a:pt x="1044" y="514"/>
                    <a:pt x="1044" y="514"/>
                  </a:cubicBezTo>
                  <a:cubicBezTo>
                    <a:pt x="1044" y="511"/>
                    <a:pt x="1041" y="509"/>
                    <a:pt x="1039" y="509"/>
                  </a:cubicBezTo>
                  <a:cubicBezTo>
                    <a:pt x="1029" y="509"/>
                    <a:pt x="1029" y="509"/>
                    <a:pt x="1029" y="509"/>
                  </a:cubicBezTo>
                  <a:cubicBezTo>
                    <a:pt x="1029" y="494"/>
                    <a:pt x="1029" y="494"/>
                    <a:pt x="1029" y="494"/>
                  </a:cubicBezTo>
                  <a:cubicBezTo>
                    <a:pt x="1034" y="494"/>
                    <a:pt x="1034" y="494"/>
                    <a:pt x="1034" y="494"/>
                  </a:cubicBezTo>
                  <a:cubicBezTo>
                    <a:pt x="1041" y="494"/>
                    <a:pt x="1048" y="490"/>
                    <a:pt x="1051" y="483"/>
                  </a:cubicBezTo>
                  <a:cubicBezTo>
                    <a:pt x="1061" y="462"/>
                    <a:pt x="1061" y="462"/>
                    <a:pt x="1061" y="462"/>
                  </a:cubicBezTo>
                  <a:cubicBezTo>
                    <a:pt x="1063" y="457"/>
                    <a:pt x="1060" y="451"/>
                    <a:pt x="1054" y="451"/>
                  </a:cubicBezTo>
                  <a:cubicBezTo>
                    <a:pt x="1029" y="451"/>
                    <a:pt x="1029" y="451"/>
                    <a:pt x="1029" y="451"/>
                  </a:cubicBezTo>
                  <a:cubicBezTo>
                    <a:pt x="1029" y="431"/>
                    <a:pt x="1029" y="431"/>
                    <a:pt x="1029" y="431"/>
                  </a:cubicBezTo>
                  <a:cubicBezTo>
                    <a:pt x="1069" y="431"/>
                    <a:pt x="1069" y="431"/>
                    <a:pt x="1069" y="431"/>
                  </a:cubicBezTo>
                  <a:cubicBezTo>
                    <a:pt x="1069" y="359"/>
                    <a:pt x="1069" y="359"/>
                    <a:pt x="1069" y="359"/>
                  </a:cubicBezTo>
                  <a:cubicBezTo>
                    <a:pt x="1295" y="359"/>
                    <a:pt x="1295" y="359"/>
                    <a:pt x="1295" y="359"/>
                  </a:cubicBezTo>
                  <a:cubicBezTo>
                    <a:pt x="1295" y="359"/>
                    <a:pt x="1295" y="359"/>
                    <a:pt x="1295" y="359"/>
                  </a:cubicBezTo>
                  <a:cubicBezTo>
                    <a:pt x="1296" y="359"/>
                    <a:pt x="1297" y="359"/>
                    <a:pt x="1298" y="359"/>
                  </a:cubicBezTo>
                  <a:cubicBezTo>
                    <a:pt x="1299" y="359"/>
                    <a:pt x="1299" y="359"/>
                    <a:pt x="1299" y="359"/>
                  </a:cubicBezTo>
                  <a:cubicBezTo>
                    <a:pt x="1299" y="373"/>
                    <a:pt x="1299" y="373"/>
                    <a:pt x="1299" y="373"/>
                  </a:cubicBezTo>
                  <a:cubicBezTo>
                    <a:pt x="1283" y="373"/>
                    <a:pt x="1283" y="373"/>
                    <a:pt x="1283" y="373"/>
                  </a:cubicBezTo>
                  <a:cubicBezTo>
                    <a:pt x="1274" y="373"/>
                    <a:pt x="1267" y="380"/>
                    <a:pt x="1267" y="389"/>
                  </a:cubicBezTo>
                  <a:cubicBezTo>
                    <a:pt x="1267" y="448"/>
                    <a:pt x="1267" y="448"/>
                    <a:pt x="1267" y="448"/>
                  </a:cubicBezTo>
                  <a:cubicBezTo>
                    <a:pt x="1439" y="448"/>
                    <a:pt x="1439" y="448"/>
                    <a:pt x="1439" y="448"/>
                  </a:cubicBezTo>
                  <a:cubicBezTo>
                    <a:pt x="1439" y="389"/>
                    <a:pt x="1439" y="389"/>
                    <a:pt x="1439" y="389"/>
                  </a:cubicBezTo>
                  <a:cubicBezTo>
                    <a:pt x="1439" y="380"/>
                    <a:pt x="1431" y="373"/>
                    <a:pt x="1422" y="373"/>
                  </a:cubicBezTo>
                  <a:cubicBezTo>
                    <a:pt x="1403" y="373"/>
                    <a:pt x="1403" y="373"/>
                    <a:pt x="1403" y="373"/>
                  </a:cubicBezTo>
                  <a:cubicBezTo>
                    <a:pt x="1403" y="359"/>
                    <a:pt x="1403" y="359"/>
                    <a:pt x="1403" y="359"/>
                  </a:cubicBezTo>
                  <a:lnTo>
                    <a:pt x="1419" y="359"/>
                  </a:lnTo>
                  <a:close/>
                  <a:moveTo>
                    <a:pt x="996" y="568"/>
                  </a:moveTo>
                  <a:cubicBezTo>
                    <a:pt x="996" y="645"/>
                    <a:pt x="996" y="645"/>
                    <a:pt x="996" y="645"/>
                  </a:cubicBezTo>
                  <a:cubicBezTo>
                    <a:pt x="949" y="607"/>
                    <a:pt x="949" y="607"/>
                    <a:pt x="949" y="607"/>
                  </a:cubicBezTo>
                  <a:cubicBezTo>
                    <a:pt x="996" y="568"/>
                    <a:pt x="996" y="568"/>
                    <a:pt x="996" y="568"/>
                  </a:cubicBezTo>
                  <a:close/>
                  <a:moveTo>
                    <a:pt x="948" y="628"/>
                  </a:moveTo>
                  <a:cubicBezTo>
                    <a:pt x="995" y="667"/>
                    <a:pt x="995" y="667"/>
                    <a:pt x="995" y="667"/>
                  </a:cubicBezTo>
                  <a:cubicBezTo>
                    <a:pt x="948" y="706"/>
                    <a:pt x="948" y="706"/>
                    <a:pt x="948" y="706"/>
                  </a:cubicBezTo>
                  <a:lnTo>
                    <a:pt x="948" y="628"/>
                  </a:lnTo>
                  <a:close/>
                  <a:moveTo>
                    <a:pt x="948" y="750"/>
                  </a:moveTo>
                  <a:cubicBezTo>
                    <a:pt x="995" y="788"/>
                    <a:pt x="995" y="788"/>
                    <a:pt x="995" y="788"/>
                  </a:cubicBezTo>
                  <a:cubicBezTo>
                    <a:pt x="948" y="827"/>
                    <a:pt x="948" y="827"/>
                    <a:pt x="948" y="827"/>
                  </a:cubicBezTo>
                  <a:lnTo>
                    <a:pt x="948" y="750"/>
                  </a:lnTo>
                  <a:close/>
                  <a:moveTo>
                    <a:pt x="948" y="871"/>
                  </a:moveTo>
                  <a:cubicBezTo>
                    <a:pt x="995" y="910"/>
                    <a:pt x="995" y="910"/>
                    <a:pt x="995" y="910"/>
                  </a:cubicBezTo>
                  <a:cubicBezTo>
                    <a:pt x="948" y="948"/>
                    <a:pt x="948" y="948"/>
                    <a:pt x="948" y="948"/>
                  </a:cubicBezTo>
                  <a:lnTo>
                    <a:pt x="948" y="871"/>
                  </a:lnTo>
                  <a:close/>
                  <a:moveTo>
                    <a:pt x="948" y="992"/>
                  </a:moveTo>
                  <a:cubicBezTo>
                    <a:pt x="995" y="1031"/>
                    <a:pt x="995" y="1031"/>
                    <a:pt x="995" y="1031"/>
                  </a:cubicBezTo>
                  <a:cubicBezTo>
                    <a:pt x="948" y="1069"/>
                    <a:pt x="948" y="1069"/>
                    <a:pt x="948" y="1069"/>
                  </a:cubicBezTo>
                  <a:lnTo>
                    <a:pt x="948" y="992"/>
                  </a:lnTo>
                  <a:close/>
                  <a:moveTo>
                    <a:pt x="996" y="1009"/>
                  </a:moveTo>
                  <a:cubicBezTo>
                    <a:pt x="949" y="970"/>
                    <a:pt x="949" y="970"/>
                    <a:pt x="949" y="970"/>
                  </a:cubicBezTo>
                  <a:cubicBezTo>
                    <a:pt x="996" y="932"/>
                    <a:pt x="996" y="932"/>
                    <a:pt x="996" y="932"/>
                  </a:cubicBezTo>
                  <a:lnTo>
                    <a:pt x="996" y="1009"/>
                  </a:lnTo>
                  <a:close/>
                  <a:moveTo>
                    <a:pt x="996" y="888"/>
                  </a:moveTo>
                  <a:cubicBezTo>
                    <a:pt x="949" y="849"/>
                    <a:pt x="949" y="849"/>
                    <a:pt x="949" y="849"/>
                  </a:cubicBezTo>
                  <a:cubicBezTo>
                    <a:pt x="996" y="810"/>
                    <a:pt x="996" y="810"/>
                    <a:pt x="996" y="810"/>
                  </a:cubicBezTo>
                  <a:lnTo>
                    <a:pt x="996" y="888"/>
                  </a:lnTo>
                  <a:close/>
                  <a:moveTo>
                    <a:pt x="996" y="766"/>
                  </a:moveTo>
                  <a:cubicBezTo>
                    <a:pt x="949" y="728"/>
                    <a:pt x="949" y="728"/>
                    <a:pt x="949" y="728"/>
                  </a:cubicBezTo>
                  <a:cubicBezTo>
                    <a:pt x="996" y="689"/>
                    <a:pt x="996" y="689"/>
                    <a:pt x="996" y="689"/>
                  </a:cubicBezTo>
                  <a:lnTo>
                    <a:pt x="996" y="766"/>
                  </a:lnTo>
                  <a:close/>
                  <a:moveTo>
                    <a:pt x="948" y="585"/>
                  </a:moveTo>
                  <a:cubicBezTo>
                    <a:pt x="948" y="568"/>
                    <a:pt x="948" y="568"/>
                    <a:pt x="948" y="568"/>
                  </a:cubicBezTo>
                  <a:cubicBezTo>
                    <a:pt x="968" y="568"/>
                    <a:pt x="968" y="568"/>
                    <a:pt x="968" y="568"/>
                  </a:cubicBezTo>
                  <a:lnTo>
                    <a:pt x="948" y="585"/>
                  </a:lnTo>
                  <a:close/>
                  <a:moveTo>
                    <a:pt x="996" y="1080"/>
                  </a:moveTo>
                  <a:cubicBezTo>
                    <a:pt x="964" y="1080"/>
                    <a:pt x="964" y="1080"/>
                    <a:pt x="964" y="1080"/>
                  </a:cubicBezTo>
                  <a:cubicBezTo>
                    <a:pt x="996" y="1053"/>
                    <a:pt x="996" y="1053"/>
                    <a:pt x="996" y="1053"/>
                  </a:cubicBezTo>
                  <a:lnTo>
                    <a:pt x="996" y="1080"/>
                  </a:lnTo>
                  <a:close/>
                  <a:moveTo>
                    <a:pt x="1216" y="209"/>
                  </a:moveTo>
                  <a:cubicBezTo>
                    <a:pt x="1215" y="215"/>
                    <a:pt x="1218" y="221"/>
                    <a:pt x="1223" y="225"/>
                  </a:cubicBezTo>
                  <a:cubicBezTo>
                    <a:pt x="1332" y="303"/>
                    <a:pt x="1332" y="303"/>
                    <a:pt x="1332" y="303"/>
                  </a:cubicBezTo>
                  <a:cubicBezTo>
                    <a:pt x="1298" y="303"/>
                    <a:pt x="1298" y="303"/>
                    <a:pt x="1298" y="303"/>
                  </a:cubicBezTo>
                  <a:cubicBezTo>
                    <a:pt x="1297" y="303"/>
                    <a:pt x="1296" y="303"/>
                    <a:pt x="1295" y="303"/>
                  </a:cubicBezTo>
                  <a:cubicBezTo>
                    <a:pt x="1295" y="303"/>
                    <a:pt x="1295" y="303"/>
                    <a:pt x="1295" y="303"/>
                  </a:cubicBezTo>
                  <a:cubicBezTo>
                    <a:pt x="1069" y="303"/>
                    <a:pt x="1069" y="303"/>
                    <a:pt x="1069" y="303"/>
                  </a:cubicBezTo>
                  <a:cubicBezTo>
                    <a:pt x="1020" y="303"/>
                    <a:pt x="1020" y="303"/>
                    <a:pt x="1020" y="303"/>
                  </a:cubicBezTo>
                  <a:cubicBezTo>
                    <a:pt x="1017" y="303"/>
                    <a:pt x="1017" y="303"/>
                    <a:pt x="1017" y="303"/>
                  </a:cubicBezTo>
                  <a:cubicBezTo>
                    <a:pt x="984" y="54"/>
                    <a:pt x="984" y="54"/>
                    <a:pt x="984" y="54"/>
                  </a:cubicBezTo>
                  <a:cubicBezTo>
                    <a:pt x="1020" y="79"/>
                    <a:pt x="1020" y="79"/>
                    <a:pt x="1020" y="79"/>
                  </a:cubicBezTo>
                  <a:cubicBezTo>
                    <a:pt x="1022" y="81"/>
                    <a:pt x="1026" y="82"/>
                    <a:pt x="1029" y="82"/>
                  </a:cubicBezTo>
                  <a:cubicBezTo>
                    <a:pt x="1031" y="82"/>
                    <a:pt x="1034" y="81"/>
                    <a:pt x="1036" y="80"/>
                  </a:cubicBezTo>
                  <a:lnTo>
                    <a:pt x="1216" y="209"/>
                  </a:lnTo>
                  <a:close/>
                  <a:moveTo>
                    <a:pt x="1278" y="323"/>
                  </a:moveTo>
                  <a:cubicBezTo>
                    <a:pt x="1273" y="316"/>
                    <a:pt x="1273" y="316"/>
                    <a:pt x="1273" y="316"/>
                  </a:cubicBezTo>
                  <a:cubicBezTo>
                    <a:pt x="1280" y="316"/>
                    <a:pt x="1280" y="316"/>
                    <a:pt x="1280" y="316"/>
                  </a:cubicBezTo>
                  <a:cubicBezTo>
                    <a:pt x="1279" y="318"/>
                    <a:pt x="1278" y="320"/>
                    <a:pt x="1278" y="323"/>
                  </a:cubicBezTo>
                  <a:close/>
                  <a:moveTo>
                    <a:pt x="1230" y="344"/>
                  </a:moveTo>
                  <a:cubicBezTo>
                    <a:pt x="1207" y="316"/>
                    <a:pt x="1207" y="316"/>
                    <a:pt x="1207" y="316"/>
                  </a:cubicBezTo>
                  <a:cubicBezTo>
                    <a:pt x="1252" y="316"/>
                    <a:pt x="1252" y="316"/>
                    <a:pt x="1252" y="316"/>
                  </a:cubicBezTo>
                  <a:lnTo>
                    <a:pt x="1230" y="344"/>
                  </a:lnTo>
                  <a:close/>
                  <a:moveTo>
                    <a:pt x="1163" y="344"/>
                  </a:moveTo>
                  <a:cubicBezTo>
                    <a:pt x="1140" y="316"/>
                    <a:pt x="1140" y="316"/>
                    <a:pt x="1140" y="316"/>
                  </a:cubicBezTo>
                  <a:cubicBezTo>
                    <a:pt x="1186" y="316"/>
                    <a:pt x="1186" y="316"/>
                    <a:pt x="1186" y="316"/>
                  </a:cubicBezTo>
                  <a:lnTo>
                    <a:pt x="1163" y="344"/>
                  </a:lnTo>
                  <a:close/>
                  <a:moveTo>
                    <a:pt x="1097" y="344"/>
                  </a:moveTo>
                  <a:cubicBezTo>
                    <a:pt x="1074" y="316"/>
                    <a:pt x="1074" y="316"/>
                    <a:pt x="1074" y="316"/>
                  </a:cubicBezTo>
                  <a:cubicBezTo>
                    <a:pt x="1120" y="316"/>
                    <a:pt x="1120" y="316"/>
                    <a:pt x="1120" y="316"/>
                  </a:cubicBezTo>
                  <a:lnTo>
                    <a:pt x="1097" y="344"/>
                  </a:lnTo>
                  <a:close/>
                  <a:moveTo>
                    <a:pt x="847" y="149"/>
                  </a:moveTo>
                  <a:cubicBezTo>
                    <a:pt x="847" y="63"/>
                    <a:pt x="847" y="63"/>
                    <a:pt x="847" y="63"/>
                  </a:cubicBezTo>
                  <a:cubicBezTo>
                    <a:pt x="948" y="41"/>
                    <a:pt x="948" y="41"/>
                    <a:pt x="948" y="41"/>
                  </a:cubicBezTo>
                  <a:cubicBezTo>
                    <a:pt x="926" y="207"/>
                    <a:pt x="926" y="207"/>
                    <a:pt x="926" y="207"/>
                  </a:cubicBezTo>
                  <a:cubicBezTo>
                    <a:pt x="847" y="207"/>
                    <a:pt x="847" y="207"/>
                    <a:pt x="847" y="207"/>
                  </a:cubicBezTo>
                  <a:cubicBezTo>
                    <a:pt x="847" y="207"/>
                    <a:pt x="847" y="207"/>
                    <a:pt x="847" y="207"/>
                  </a:cubicBezTo>
                  <a:lnTo>
                    <a:pt x="847" y="149"/>
                  </a:lnTo>
                  <a:close/>
                  <a:moveTo>
                    <a:pt x="706" y="154"/>
                  </a:moveTo>
                  <a:cubicBezTo>
                    <a:pt x="706" y="194"/>
                    <a:pt x="706" y="194"/>
                    <a:pt x="706" y="194"/>
                  </a:cubicBezTo>
                  <a:cubicBezTo>
                    <a:pt x="706" y="210"/>
                    <a:pt x="706" y="210"/>
                    <a:pt x="706" y="210"/>
                  </a:cubicBezTo>
                  <a:cubicBezTo>
                    <a:pt x="706" y="210"/>
                    <a:pt x="706" y="210"/>
                    <a:pt x="706" y="210"/>
                  </a:cubicBezTo>
                  <a:cubicBezTo>
                    <a:pt x="706" y="210"/>
                    <a:pt x="706" y="210"/>
                    <a:pt x="706" y="210"/>
                  </a:cubicBezTo>
                  <a:cubicBezTo>
                    <a:pt x="705" y="210"/>
                    <a:pt x="705" y="210"/>
                    <a:pt x="705" y="210"/>
                  </a:cubicBezTo>
                  <a:cubicBezTo>
                    <a:pt x="683" y="211"/>
                    <a:pt x="683" y="211"/>
                    <a:pt x="683" y="211"/>
                  </a:cubicBezTo>
                  <a:cubicBezTo>
                    <a:pt x="595" y="214"/>
                    <a:pt x="595" y="214"/>
                    <a:pt x="595" y="214"/>
                  </a:cubicBezTo>
                  <a:cubicBezTo>
                    <a:pt x="595" y="198"/>
                    <a:pt x="595" y="198"/>
                    <a:pt x="595" y="198"/>
                  </a:cubicBezTo>
                  <a:cubicBezTo>
                    <a:pt x="595" y="158"/>
                    <a:pt x="595" y="158"/>
                    <a:pt x="595" y="158"/>
                  </a:cubicBezTo>
                  <a:cubicBezTo>
                    <a:pt x="595" y="120"/>
                    <a:pt x="595" y="120"/>
                    <a:pt x="595" y="120"/>
                  </a:cubicBezTo>
                  <a:cubicBezTo>
                    <a:pt x="706" y="95"/>
                    <a:pt x="706" y="95"/>
                    <a:pt x="706" y="95"/>
                  </a:cubicBezTo>
                  <a:lnTo>
                    <a:pt x="706" y="154"/>
                  </a:lnTo>
                  <a:close/>
                  <a:moveTo>
                    <a:pt x="524" y="217"/>
                  </a:moveTo>
                  <a:cubicBezTo>
                    <a:pt x="499" y="218"/>
                    <a:pt x="499" y="218"/>
                    <a:pt x="499" y="218"/>
                  </a:cubicBezTo>
                  <a:cubicBezTo>
                    <a:pt x="457" y="219"/>
                    <a:pt x="457" y="219"/>
                    <a:pt x="457" y="219"/>
                  </a:cubicBezTo>
                  <a:cubicBezTo>
                    <a:pt x="457" y="203"/>
                    <a:pt x="457" y="203"/>
                    <a:pt x="457" y="203"/>
                  </a:cubicBezTo>
                  <a:cubicBezTo>
                    <a:pt x="457" y="163"/>
                    <a:pt x="457" y="163"/>
                    <a:pt x="457" y="163"/>
                  </a:cubicBezTo>
                  <a:cubicBezTo>
                    <a:pt x="457" y="151"/>
                    <a:pt x="457" y="151"/>
                    <a:pt x="457" y="151"/>
                  </a:cubicBezTo>
                  <a:cubicBezTo>
                    <a:pt x="584" y="122"/>
                    <a:pt x="584" y="122"/>
                    <a:pt x="584" y="122"/>
                  </a:cubicBezTo>
                  <a:cubicBezTo>
                    <a:pt x="584" y="158"/>
                    <a:pt x="584" y="158"/>
                    <a:pt x="584" y="158"/>
                  </a:cubicBezTo>
                  <a:cubicBezTo>
                    <a:pt x="584" y="198"/>
                    <a:pt x="584" y="198"/>
                    <a:pt x="584" y="198"/>
                  </a:cubicBezTo>
                  <a:cubicBezTo>
                    <a:pt x="584" y="215"/>
                    <a:pt x="584" y="215"/>
                    <a:pt x="584" y="215"/>
                  </a:cubicBezTo>
                  <a:cubicBezTo>
                    <a:pt x="553" y="216"/>
                    <a:pt x="553" y="216"/>
                    <a:pt x="553" y="216"/>
                  </a:cubicBezTo>
                  <a:cubicBezTo>
                    <a:pt x="530" y="217"/>
                    <a:pt x="530" y="217"/>
                    <a:pt x="530" y="217"/>
                  </a:cubicBezTo>
                  <a:lnTo>
                    <a:pt x="524" y="217"/>
                  </a:lnTo>
                  <a:close/>
                  <a:moveTo>
                    <a:pt x="112" y="262"/>
                  </a:moveTo>
                  <a:cubicBezTo>
                    <a:pt x="78" y="261"/>
                    <a:pt x="78" y="261"/>
                    <a:pt x="78" y="261"/>
                  </a:cubicBezTo>
                  <a:cubicBezTo>
                    <a:pt x="65" y="250"/>
                    <a:pt x="65" y="250"/>
                    <a:pt x="65" y="250"/>
                  </a:cubicBezTo>
                  <a:cubicBezTo>
                    <a:pt x="124" y="248"/>
                    <a:pt x="124" y="248"/>
                    <a:pt x="124" y="248"/>
                  </a:cubicBezTo>
                  <a:lnTo>
                    <a:pt x="112" y="262"/>
                  </a:lnTo>
                  <a:close/>
                  <a:moveTo>
                    <a:pt x="95" y="232"/>
                  </a:moveTo>
                  <a:cubicBezTo>
                    <a:pt x="146" y="221"/>
                    <a:pt x="146" y="221"/>
                    <a:pt x="146" y="221"/>
                  </a:cubicBezTo>
                  <a:cubicBezTo>
                    <a:pt x="167" y="216"/>
                    <a:pt x="167" y="216"/>
                    <a:pt x="167" y="216"/>
                  </a:cubicBezTo>
                  <a:cubicBezTo>
                    <a:pt x="171" y="215"/>
                    <a:pt x="171" y="215"/>
                    <a:pt x="171" y="215"/>
                  </a:cubicBezTo>
                  <a:cubicBezTo>
                    <a:pt x="183" y="212"/>
                    <a:pt x="183" y="212"/>
                    <a:pt x="183" y="212"/>
                  </a:cubicBezTo>
                  <a:cubicBezTo>
                    <a:pt x="193" y="210"/>
                    <a:pt x="193" y="210"/>
                    <a:pt x="193" y="210"/>
                  </a:cubicBezTo>
                  <a:cubicBezTo>
                    <a:pt x="215" y="205"/>
                    <a:pt x="215" y="205"/>
                    <a:pt x="215" y="205"/>
                  </a:cubicBezTo>
                  <a:cubicBezTo>
                    <a:pt x="215" y="211"/>
                    <a:pt x="215" y="211"/>
                    <a:pt x="215" y="211"/>
                  </a:cubicBezTo>
                  <a:cubicBezTo>
                    <a:pt x="215" y="228"/>
                    <a:pt x="215" y="228"/>
                    <a:pt x="215" y="228"/>
                  </a:cubicBezTo>
                  <a:cubicBezTo>
                    <a:pt x="207" y="228"/>
                    <a:pt x="207" y="228"/>
                    <a:pt x="207" y="228"/>
                  </a:cubicBezTo>
                  <a:cubicBezTo>
                    <a:pt x="178" y="229"/>
                    <a:pt x="178" y="229"/>
                    <a:pt x="178" y="229"/>
                  </a:cubicBezTo>
                  <a:cubicBezTo>
                    <a:pt x="159" y="230"/>
                    <a:pt x="159" y="230"/>
                    <a:pt x="159" y="230"/>
                  </a:cubicBezTo>
                  <a:cubicBezTo>
                    <a:pt x="138" y="231"/>
                    <a:pt x="138" y="231"/>
                    <a:pt x="138" y="231"/>
                  </a:cubicBezTo>
                  <a:lnTo>
                    <a:pt x="95" y="232"/>
                  </a:lnTo>
                  <a:close/>
                  <a:moveTo>
                    <a:pt x="225" y="211"/>
                  </a:moveTo>
                  <a:cubicBezTo>
                    <a:pt x="225" y="203"/>
                    <a:pt x="225" y="203"/>
                    <a:pt x="225" y="203"/>
                  </a:cubicBezTo>
                  <a:cubicBezTo>
                    <a:pt x="320" y="182"/>
                    <a:pt x="320" y="182"/>
                    <a:pt x="320" y="182"/>
                  </a:cubicBezTo>
                  <a:cubicBezTo>
                    <a:pt x="320" y="207"/>
                    <a:pt x="320" y="207"/>
                    <a:pt x="320" y="207"/>
                  </a:cubicBezTo>
                  <a:cubicBezTo>
                    <a:pt x="320" y="219"/>
                    <a:pt x="320" y="219"/>
                    <a:pt x="320" y="219"/>
                  </a:cubicBezTo>
                  <a:cubicBezTo>
                    <a:pt x="320" y="224"/>
                    <a:pt x="320" y="224"/>
                    <a:pt x="320" y="224"/>
                  </a:cubicBezTo>
                  <a:cubicBezTo>
                    <a:pt x="316" y="224"/>
                    <a:pt x="316" y="224"/>
                    <a:pt x="316" y="224"/>
                  </a:cubicBezTo>
                  <a:cubicBezTo>
                    <a:pt x="225" y="228"/>
                    <a:pt x="225" y="228"/>
                    <a:pt x="225" y="228"/>
                  </a:cubicBezTo>
                  <a:lnTo>
                    <a:pt x="225" y="211"/>
                  </a:lnTo>
                  <a:close/>
                  <a:moveTo>
                    <a:pt x="331" y="207"/>
                  </a:moveTo>
                  <a:cubicBezTo>
                    <a:pt x="331" y="207"/>
                    <a:pt x="331" y="207"/>
                    <a:pt x="331" y="207"/>
                  </a:cubicBezTo>
                  <a:cubicBezTo>
                    <a:pt x="331" y="179"/>
                    <a:pt x="331" y="179"/>
                    <a:pt x="331" y="179"/>
                  </a:cubicBezTo>
                  <a:cubicBezTo>
                    <a:pt x="395" y="165"/>
                    <a:pt x="395" y="165"/>
                    <a:pt x="395" y="165"/>
                  </a:cubicBezTo>
                  <a:cubicBezTo>
                    <a:pt x="447" y="153"/>
                    <a:pt x="447" y="153"/>
                    <a:pt x="447" y="153"/>
                  </a:cubicBezTo>
                  <a:cubicBezTo>
                    <a:pt x="447" y="163"/>
                    <a:pt x="447" y="163"/>
                    <a:pt x="447" y="163"/>
                  </a:cubicBezTo>
                  <a:cubicBezTo>
                    <a:pt x="447" y="203"/>
                    <a:pt x="447" y="203"/>
                    <a:pt x="447" y="203"/>
                  </a:cubicBezTo>
                  <a:cubicBezTo>
                    <a:pt x="447" y="220"/>
                    <a:pt x="447" y="220"/>
                    <a:pt x="447" y="220"/>
                  </a:cubicBezTo>
                  <a:cubicBezTo>
                    <a:pt x="380" y="222"/>
                    <a:pt x="380" y="222"/>
                    <a:pt x="380" y="222"/>
                  </a:cubicBezTo>
                  <a:cubicBezTo>
                    <a:pt x="351" y="223"/>
                    <a:pt x="351" y="223"/>
                    <a:pt x="351" y="223"/>
                  </a:cubicBezTo>
                  <a:cubicBezTo>
                    <a:pt x="347" y="223"/>
                    <a:pt x="347" y="223"/>
                    <a:pt x="347" y="223"/>
                  </a:cubicBezTo>
                  <a:cubicBezTo>
                    <a:pt x="331" y="224"/>
                    <a:pt x="331" y="224"/>
                    <a:pt x="331" y="224"/>
                  </a:cubicBezTo>
                  <a:lnTo>
                    <a:pt x="331" y="207"/>
                  </a:lnTo>
                  <a:close/>
                  <a:moveTo>
                    <a:pt x="16" y="259"/>
                  </a:moveTo>
                  <a:cubicBezTo>
                    <a:pt x="16" y="252"/>
                    <a:pt x="16" y="252"/>
                    <a:pt x="16" y="252"/>
                  </a:cubicBezTo>
                  <a:cubicBezTo>
                    <a:pt x="46" y="251"/>
                    <a:pt x="46" y="251"/>
                    <a:pt x="46" y="251"/>
                  </a:cubicBezTo>
                  <a:cubicBezTo>
                    <a:pt x="57" y="260"/>
                    <a:pt x="57" y="260"/>
                    <a:pt x="57" y="260"/>
                  </a:cubicBezTo>
                  <a:lnTo>
                    <a:pt x="16" y="259"/>
                  </a:lnTo>
                  <a:close/>
                  <a:moveTo>
                    <a:pt x="131" y="263"/>
                  </a:moveTo>
                  <a:cubicBezTo>
                    <a:pt x="144" y="247"/>
                    <a:pt x="144" y="247"/>
                    <a:pt x="144" y="247"/>
                  </a:cubicBezTo>
                  <a:cubicBezTo>
                    <a:pt x="192" y="245"/>
                    <a:pt x="192" y="245"/>
                    <a:pt x="192" y="245"/>
                  </a:cubicBezTo>
                  <a:cubicBezTo>
                    <a:pt x="208" y="266"/>
                    <a:pt x="208" y="266"/>
                    <a:pt x="208" y="266"/>
                  </a:cubicBezTo>
                  <a:lnTo>
                    <a:pt x="131" y="263"/>
                  </a:lnTo>
                  <a:close/>
                  <a:moveTo>
                    <a:pt x="239" y="267"/>
                  </a:moveTo>
                  <a:cubicBezTo>
                    <a:pt x="221" y="244"/>
                    <a:pt x="221" y="244"/>
                    <a:pt x="221" y="244"/>
                  </a:cubicBezTo>
                  <a:cubicBezTo>
                    <a:pt x="302" y="242"/>
                    <a:pt x="302" y="242"/>
                    <a:pt x="302" y="242"/>
                  </a:cubicBezTo>
                  <a:cubicBezTo>
                    <a:pt x="280" y="268"/>
                    <a:pt x="280" y="268"/>
                    <a:pt x="280" y="268"/>
                  </a:cubicBezTo>
                  <a:lnTo>
                    <a:pt x="239" y="267"/>
                  </a:lnTo>
                  <a:close/>
                  <a:moveTo>
                    <a:pt x="309" y="269"/>
                  </a:moveTo>
                  <a:cubicBezTo>
                    <a:pt x="333" y="240"/>
                    <a:pt x="333" y="240"/>
                    <a:pt x="333" y="240"/>
                  </a:cubicBezTo>
                  <a:cubicBezTo>
                    <a:pt x="365" y="239"/>
                    <a:pt x="365" y="239"/>
                    <a:pt x="365" y="239"/>
                  </a:cubicBezTo>
                  <a:cubicBezTo>
                    <a:pt x="392" y="272"/>
                    <a:pt x="392" y="272"/>
                    <a:pt x="392" y="272"/>
                  </a:cubicBezTo>
                  <a:lnTo>
                    <a:pt x="309" y="269"/>
                  </a:lnTo>
                  <a:close/>
                  <a:moveTo>
                    <a:pt x="423" y="273"/>
                  </a:moveTo>
                  <a:cubicBezTo>
                    <a:pt x="394" y="238"/>
                    <a:pt x="394" y="238"/>
                    <a:pt x="394" y="238"/>
                  </a:cubicBezTo>
                  <a:cubicBezTo>
                    <a:pt x="485" y="235"/>
                    <a:pt x="485" y="235"/>
                    <a:pt x="485" y="235"/>
                  </a:cubicBezTo>
                  <a:cubicBezTo>
                    <a:pt x="453" y="274"/>
                    <a:pt x="453" y="274"/>
                    <a:pt x="453" y="274"/>
                  </a:cubicBezTo>
                  <a:lnTo>
                    <a:pt x="423" y="273"/>
                  </a:lnTo>
                  <a:close/>
                  <a:moveTo>
                    <a:pt x="482" y="275"/>
                  </a:moveTo>
                  <a:cubicBezTo>
                    <a:pt x="516" y="234"/>
                    <a:pt x="516" y="234"/>
                    <a:pt x="516" y="234"/>
                  </a:cubicBezTo>
                  <a:cubicBezTo>
                    <a:pt x="538" y="233"/>
                    <a:pt x="538" y="233"/>
                    <a:pt x="538" y="233"/>
                  </a:cubicBezTo>
                  <a:cubicBezTo>
                    <a:pt x="575" y="279"/>
                    <a:pt x="575" y="279"/>
                    <a:pt x="575" y="279"/>
                  </a:cubicBezTo>
                  <a:lnTo>
                    <a:pt x="482" y="275"/>
                  </a:lnTo>
                  <a:close/>
                  <a:moveTo>
                    <a:pt x="606" y="280"/>
                  </a:moveTo>
                  <a:cubicBezTo>
                    <a:pt x="567" y="232"/>
                    <a:pt x="567" y="232"/>
                    <a:pt x="567" y="232"/>
                  </a:cubicBezTo>
                  <a:cubicBezTo>
                    <a:pt x="669" y="228"/>
                    <a:pt x="669" y="228"/>
                    <a:pt x="669" y="228"/>
                  </a:cubicBezTo>
                  <a:cubicBezTo>
                    <a:pt x="626" y="281"/>
                    <a:pt x="626" y="281"/>
                    <a:pt x="626" y="281"/>
                  </a:cubicBezTo>
                  <a:lnTo>
                    <a:pt x="606" y="280"/>
                  </a:lnTo>
                  <a:close/>
                  <a:moveTo>
                    <a:pt x="655" y="282"/>
                  </a:moveTo>
                  <a:cubicBezTo>
                    <a:pt x="700" y="227"/>
                    <a:pt x="700" y="227"/>
                    <a:pt x="700" y="227"/>
                  </a:cubicBezTo>
                  <a:cubicBezTo>
                    <a:pt x="710" y="227"/>
                    <a:pt x="710" y="227"/>
                    <a:pt x="710" y="227"/>
                  </a:cubicBezTo>
                  <a:cubicBezTo>
                    <a:pt x="758" y="285"/>
                    <a:pt x="758" y="285"/>
                    <a:pt x="758" y="285"/>
                  </a:cubicBezTo>
                  <a:lnTo>
                    <a:pt x="655" y="282"/>
                  </a:lnTo>
                  <a:close/>
                  <a:moveTo>
                    <a:pt x="740" y="226"/>
                  </a:moveTo>
                  <a:cubicBezTo>
                    <a:pt x="773" y="225"/>
                    <a:pt x="773" y="225"/>
                    <a:pt x="773" y="225"/>
                  </a:cubicBezTo>
                  <a:cubicBezTo>
                    <a:pt x="773" y="267"/>
                    <a:pt x="773" y="267"/>
                    <a:pt x="773" y="267"/>
                  </a:cubicBezTo>
                  <a:lnTo>
                    <a:pt x="740" y="226"/>
                  </a:lnTo>
                  <a:close/>
                  <a:moveTo>
                    <a:pt x="790" y="207"/>
                  </a:moveTo>
                  <a:cubicBezTo>
                    <a:pt x="786" y="207"/>
                    <a:pt x="786" y="207"/>
                    <a:pt x="786" y="207"/>
                  </a:cubicBezTo>
                  <a:cubicBezTo>
                    <a:pt x="786" y="208"/>
                    <a:pt x="786" y="208"/>
                    <a:pt x="786" y="208"/>
                  </a:cubicBezTo>
                  <a:cubicBezTo>
                    <a:pt x="726" y="210"/>
                    <a:pt x="726" y="210"/>
                    <a:pt x="726" y="210"/>
                  </a:cubicBezTo>
                  <a:cubicBezTo>
                    <a:pt x="716" y="210"/>
                    <a:pt x="716" y="210"/>
                    <a:pt x="716" y="210"/>
                  </a:cubicBezTo>
                  <a:cubicBezTo>
                    <a:pt x="716" y="202"/>
                    <a:pt x="716" y="202"/>
                    <a:pt x="716" y="202"/>
                  </a:cubicBezTo>
                  <a:cubicBezTo>
                    <a:pt x="716" y="193"/>
                    <a:pt x="716" y="193"/>
                    <a:pt x="716" y="193"/>
                  </a:cubicBezTo>
                  <a:cubicBezTo>
                    <a:pt x="716" y="153"/>
                    <a:pt x="716" y="153"/>
                    <a:pt x="716" y="153"/>
                  </a:cubicBezTo>
                  <a:cubicBezTo>
                    <a:pt x="716" y="93"/>
                    <a:pt x="716" y="93"/>
                    <a:pt x="716" y="93"/>
                  </a:cubicBezTo>
                  <a:cubicBezTo>
                    <a:pt x="836" y="66"/>
                    <a:pt x="836" y="66"/>
                    <a:pt x="836" y="66"/>
                  </a:cubicBezTo>
                  <a:cubicBezTo>
                    <a:pt x="836" y="149"/>
                    <a:pt x="836" y="149"/>
                    <a:pt x="836" y="149"/>
                  </a:cubicBezTo>
                  <a:cubicBezTo>
                    <a:pt x="836" y="207"/>
                    <a:pt x="836" y="207"/>
                    <a:pt x="836" y="207"/>
                  </a:cubicBezTo>
                  <a:cubicBezTo>
                    <a:pt x="807" y="207"/>
                    <a:pt x="807" y="207"/>
                    <a:pt x="807" y="207"/>
                  </a:cubicBezTo>
                  <a:lnTo>
                    <a:pt x="790" y="207"/>
                  </a:lnTo>
                  <a:close/>
                  <a:moveTo>
                    <a:pt x="847" y="320"/>
                  </a:moveTo>
                  <a:cubicBezTo>
                    <a:pt x="848" y="319"/>
                    <a:pt x="848" y="319"/>
                    <a:pt x="848" y="319"/>
                  </a:cubicBezTo>
                  <a:cubicBezTo>
                    <a:pt x="867" y="319"/>
                    <a:pt x="867" y="319"/>
                    <a:pt x="867" y="319"/>
                  </a:cubicBezTo>
                  <a:cubicBezTo>
                    <a:pt x="867" y="357"/>
                    <a:pt x="867" y="357"/>
                    <a:pt x="867" y="357"/>
                  </a:cubicBezTo>
                  <a:cubicBezTo>
                    <a:pt x="847" y="357"/>
                    <a:pt x="847" y="357"/>
                    <a:pt x="847" y="357"/>
                  </a:cubicBezTo>
                  <a:cubicBezTo>
                    <a:pt x="837" y="357"/>
                    <a:pt x="837" y="357"/>
                    <a:pt x="837" y="357"/>
                  </a:cubicBezTo>
                  <a:cubicBezTo>
                    <a:pt x="828" y="343"/>
                    <a:pt x="828" y="343"/>
                    <a:pt x="828" y="343"/>
                  </a:cubicBezTo>
                  <a:lnTo>
                    <a:pt x="847" y="320"/>
                  </a:lnTo>
                  <a:close/>
                  <a:moveTo>
                    <a:pt x="867" y="394"/>
                  </a:moveTo>
                  <a:cubicBezTo>
                    <a:pt x="862" y="394"/>
                    <a:pt x="862" y="394"/>
                    <a:pt x="862" y="394"/>
                  </a:cubicBezTo>
                  <a:cubicBezTo>
                    <a:pt x="847" y="372"/>
                    <a:pt x="847" y="372"/>
                    <a:pt x="847" y="372"/>
                  </a:cubicBezTo>
                  <a:cubicBezTo>
                    <a:pt x="867" y="372"/>
                    <a:pt x="867" y="372"/>
                    <a:pt x="867" y="372"/>
                  </a:cubicBezTo>
                  <a:lnTo>
                    <a:pt x="867" y="394"/>
                  </a:lnTo>
                  <a:close/>
                  <a:moveTo>
                    <a:pt x="1069" y="346"/>
                  </a:moveTo>
                  <a:cubicBezTo>
                    <a:pt x="1069" y="320"/>
                    <a:pt x="1069" y="320"/>
                    <a:pt x="1069" y="320"/>
                  </a:cubicBezTo>
                  <a:cubicBezTo>
                    <a:pt x="1090" y="346"/>
                    <a:pt x="1090" y="346"/>
                    <a:pt x="1090" y="346"/>
                  </a:cubicBezTo>
                  <a:lnTo>
                    <a:pt x="1069" y="346"/>
                  </a:lnTo>
                  <a:close/>
                  <a:moveTo>
                    <a:pt x="1104" y="346"/>
                  </a:moveTo>
                  <a:cubicBezTo>
                    <a:pt x="1128" y="316"/>
                    <a:pt x="1128" y="316"/>
                    <a:pt x="1128" y="316"/>
                  </a:cubicBezTo>
                  <a:cubicBezTo>
                    <a:pt x="1132" y="316"/>
                    <a:pt x="1132" y="316"/>
                    <a:pt x="1132" y="316"/>
                  </a:cubicBezTo>
                  <a:cubicBezTo>
                    <a:pt x="1156" y="346"/>
                    <a:pt x="1156" y="346"/>
                    <a:pt x="1156" y="346"/>
                  </a:cubicBezTo>
                  <a:lnTo>
                    <a:pt x="1104" y="346"/>
                  </a:lnTo>
                  <a:close/>
                  <a:moveTo>
                    <a:pt x="1170" y="346"/>
                  </a:moveTo>
                  <a:cubicBezTo>
                    <a:pt x="1194" y="316"/>
                    <a:pt x="1194" y="316"/>
                    <a:pt x="1194" y="316"/>
                  </a:cubicBezTo>
                  <a:cubicBezTo>
                    <a:pt x="1199" y="316"/>
                    <a:pt x="1199" y="316"/>
                    <a:pt x="1199" y="316"/>
                  </a:cubicBezTo>
                  <a:cubicBezTo>
                    <a:pt x="1223" y="346"/>
                    <a:pt x="1223" y="346"/>
                    <a:pt x="1223" y="346"/>
                  </a:cubicBezTo>
                  <a:lnTo>
                    <a:pt x="1170" y="346"/>
                  </a:lnTo>
                  <a:close/>
                  <a:moveTo>
                    <a:pt x="1236" y="346"/>
                  </a:moveTo>
                  <a:cubicBezTo>
                    <a:pt x="1261" y="316"/>
                    <a:pt x="1261" y="316"/>
                    <a:pt x="1261" y="316"/>
                  </a:cubicBezTo>
                  <a:cubicBezTo>
                    <a:pt x="1265" y="316"/>
                    <a:pt x="1265" y="316"/>
                    <a:pt x="1265" y="316"/>
                  </a:cubicBezTo>
                  <a:cubicBezTo>
                    <a:pt x="1278" y="332"/>
                    <a:pt x="1278" y="332"/>
                    <a:pt x="1278" y="332"/>
                  </a:cubicBezTo>
                  <a:cubicBezTo>
                    <a:pt x="1278" y="339"/>
                    <a:pt x="1278" y="339"/>
                    <a:pt x="1278" y="339"/>
                  </a:cubicBezTo>
                  <a:cubicBezTo>
                    <a:pt x="1278" y="341"/>
                    <a:pt x="1279" y="344"/>
                    <a:pt x="1280" y="346"/>
                  </a:cubicBezTo>
                  <a:lnTo>
                    <a:pt x="1236" y="346"/>
                  </a:lnTo>
                  <a:close/>
                  <a:moveTo>
                    <a:pt x="1375" y="373"/>
                  </a:moveTo>
                  <a:cubicBezTo>
                    <a:pt x="1327" y="373"/>
                    <a:pt x="1327" y="373"/>
                    <a:pt x="1327" y="373"/>
                  </a:cubicBezTo>
                  <a:cubicBezTo>
                    <a:pt x="1327" y="359"/>
                    <a:pt x="1327" y="359"/>
                    <a:pt x="1327" y="359"/>
                  </a:cubicBezTo>
                  <a:cubicBezTo>
                    <a:pt x="1375" y="359"/>
                    <a:pt x="1375" y="359"/>
                    <a:pt x="1375" y="359"/>
                  </a:cubicBezTo>
                  <a:lnTo>
                    <a:pt x="1375" y="37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4" name="Freeform 112">
              <a:extLst>
                <a:ext uri="{FF2B5EF4-FFF2-40B4-BE49-F238E27FC236}">
                  <a16:creationId xmlns:a16="http://schemas.microsoft.com/office/drawing/2014/main" id="{5721772F-75B8-4FA7-9FB7-BA7B8E22F3B8}"/>
                </a:ext>
              </a:extLst>
            </p:cNvPr>
            <p:cNvSpPr>
              <a:spLocks/>
            </p:cNvSpPr>
            <p:nvPr/>
          </p:nvSpPr>
          <p:spPr bwMode="auto">
            <a:xfrm>
              <a:off x="5238590" y="3621352"/>
              <a:ext cx="567435" cy="84923"/>
            </a:xfrm>
            <a:custGeom>
              <a:avLst/>
              <a:gdLst/>
              <a:ahLst/>
              <a:cxnLst>
                <a:cxn ang="0">
                  <a:pos x="290" y="44"/>
                </a:cxn>
                <a:cxn ang="0">
                  <a:pos x="292" y="39"/>
                </a:cxn>
                <a:cxn ang="0">
                  <a:pos x="253" y="5"/>
                </a:cxn>
                <a:cxn ang="0">
                  <a:pos x="240" y="0"/>
                </a:cxn>
                <a:cxn ang="0">
                  <a:pos x="54" y="0"/>
                </a:cxn>
                <a:cxn ang="0">
                  <a:pos x="40" y="5"/>
                </a:cxn>
                <a:cxn ang="0">
                  <a:pos x="2" y="39"/>
                </a:cxn>
                <a:cxn ang="0">
                  <a:pos x="4" y="44"/>
                </a:cxn>
                <a:cxn ang="0">
                  <a:pos x="290" y="44"/>
                </a:cxn>
              </a:cxnLst>
              <a:rect l="0" t="0" r="r" b="b"/>
              <a:pathLst>
                <a:path w="294" h="44">
                  <a:moveTo>
                    <a:pt x="290" y="44"/>
                  </a:moveTo>
                  <a:cubicBezTo>
                    <a:pt x="292" y="44"/>
                    <a:pt x="294" y="41"/>
                    <a:pt x="292" y="39"/>
                  </a:cubicBezTo>
                  <a:cubicBezTo>
                    <a:pt x="253" y="5"/>
                    <a:pt x="253" y="5"/>
                    <a:pt x="253" y="5"/>
                  </a:cubicBezTo>
                  <a:cubicBezTo>
                    <a:pt x="250" y="2"/>
                    <a:pt x="245" y="0"/>
                    <a:pt x="240" y="0"/>
                  </a:cubicBezTo>
                  <a:cubicBezTo>
                    <a:pt x="54" y="0"/>
                    <a:pt x="54" y="0"/>
                    <a:pt x="54" y="0"/>
                  </a:cubicBezTo>
                  <a:cubicBezTo>
                    <a:pt x="49" y="0"/>
                    <a:pt x="44" y="2"/>
                    <a:pt x="40" y="5"/>
                  </a:cubicBezTo>
                  <a:cubicBezTo>
                    <a:pt x="2" y="39"/>
                    <a:pt x="2" y="39"/>
                    <a:pt x="2" y="39"/>
                  </a:cubicBezTo>
                  <a:cubicBezTo>
                    <a:pt x="0" y="41"/>
                    <a:pt x="1" y="44"/>
                    <a:pt x="4" y="44"/>
                  </a:cubicBezTo>
                  <a:lnTo>
                    <a:pt x="290"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5" name="Freeform 113">
              <a:extLst>
                <a:ext uri="{FF2B5EF4-FFF2-40B4-BE49-F238E27FC236}">
                  <a16:creationId xmlns:a16="http://schemas.microsoft.com/office/drawing/2014/main" id="{ADD2D033-F864-46BC-8FA3-10196082ACBD}"/>
                </a:ext>
              </a:extLst>
            </p:cNvPr>
            <p:cNvSpPr>
              <a:spLocks/>
            </p:cNvSpPr>
            <p:nvPr/>
          </p:nvSpPr>
          <p:spPr bwMode="auto">
            <a:xfrm>
              <a:off x="5192269" y="3729435"/>
              <a:ext cx="646568" cy="38601"/>
            </a:xfrm>
            <a:custGeom>
              <a:avLst/>
              <a:gdLst/>
              <a:ahLst/>
              <a:cxnLst>
                <a:cxn ang="0">
                  <a:pos x="335" y="16"/>
                </a:cxn>
                <a:cxn ang="0">
                  <a:pos x="335" y="4"/>
                </a:cxn>
                <a:cxn ang="0">
                  <a:pos x="331" y="0"/>
                </a:cxn>
                <a:cxn ang="0">
                  <a:pos x="4" y="0"/>
                </a:cxn>
                <a:cxn ang="0">
                  <a:pos x="0" y="4"/>
                </a:cxn>
                <a:cxn ang="0">
                  <a:pos x="0" y="16"/>
                </a:cxn>
                <a:cxn ang="0">
                  <a:pos x="4" y="20"/>
                </a:cxn>
                <a:cxn ang="0">
                  <a:pos x="331" y="20"/>
                </a:cxn>
                <a:cxn ang="0">
                  <a:pos x="335" y="16"/>
                </a:cxn>
              </a:cxnLst>
              <a:rect l="0" t="0" r="r" b="b"/>
              <a:pathLst>
                <a:path w="335" h="20">
                  <a:moveTo>
                    <a:pt x="335" y="16"/>
                  </a:moveTo>
                  <a:cubicBezTo>
                    <a:pt x="335" y="4"/>
                    <a:pt x="335" y="4"/>
                    <a:pt x="335" y="4"/>
                  </a:cubicBezTo>
                  <a:cubicBezTo>
                    <a:pt x="335" y="1"/>
                    <a:pt x="333" y="0"/>
                    <a:pt x="331" y="0"/>
                  </a:cubicBezTo>
                  <a:cubicBezTo>
                    <a:pt x="4" y="0"/>
                    <a:pt x="4" y="0"/>
                    <a:pt x="4" y="0"/>
                  </a:cubicBezTo>
                  <a:cubicBezTo>
                    <a:pt x="2" y="0"/>
                    <a:pt x="0" y="1"/>
                    <a:pt x="0" y="4"/>
                  </a:cubicBezTo>
                  <a:cubicBezTo>
                    <a:pt x="0" y="16"/>
                    <a:pt x="0" y="16"/>
                    <a:pt x="0" y="16"/>
                  </a:cubicBezTo>
                  <a:cubicBezTo>
                    <a:pt x="0" y="19"/>
                    <a:pt x="2" y="20"/>
                    <a:pt x="4" y="20"/>
                  </a:cubicBezTo>
                  <a:cubicBezTo>
                    <a:pt x="331" y="20"/>
                    <a:pt x="331" y="20"/>
                    <a:pt x="331" y="20"/>
                  </a:cubicBezTo>
                  <a:cubicBezTo>
                    <a:pt x="333" y="20"/>
                    <a:pt x="335" y="19"/>
                    <a:pt x="335"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6" name="Freeform 114">
              <a:extLst>
                <a:ext uri="{FF2B5EF4-FFF2-40B4-BE49-F238E27FC236}">
                  <a16:creationId xmlns:a16="http://schemas.microsoft.com/office/drawing/2014/main" id="{EE417DDE-FFFF-431F-9D75-6991CD85AF14}"/>
                </a:ext>
              </a:extLst>
            </p:cNvPr>
            <p:cNvSpPr>
              <a:spLocks/>
            </p:cNvSpPr>
            <p:nvPr/>
          </p:nvSpPr>
          <p:spPr bwMode="auto">
            <a:xfrm>
              <a:off x="3765960" y="2058010"/>
              <a:ext cx="54042" cy="54042"/>
            </a:xfrm>
            <a:custGeom>
              <a:avLst/>
              <a:gdLst/>
              <a:ahLst/>
              <a:cxnLst>
                <a:cxn ang="0">
                  <a:pos x="21" y="2"/>
                </a:cxn>
                <a:cxn ang="0">
                  <a:pos x="14" y="0"/>
                </a:cxn>
                <a:cxn ang="0">
                  <a:pos x="0" y="14"/>
                </a:cxn>
                <a:cxn ang="0">
                  <a:pos x="14" y="28"/>
                </a:cxn>
                <a:cxn ang="0">
                  <a:pos x="28" y="14"/>
                </a:cxn>
                <a:cxn ang="0">
                  <a:pos x="27" y="10"/>
                </a:cxn>
                <a:cxn ang="0">
                  <a:pos x="21" y="2"/>
                </a:cxn>
              </a:cxnLst>
              <a:rect l="0" t="0" r="r" b="b"/>
              <a:pathLst>
                <a:path w="28" h="28">
                  <a:moveTo>
                    <a:pt x="21" y="2"/>
                  </a:moveTo>
                  <a:cubicBezTo>
                    <a:pt x="19" y="0"/>
                    <a:pt x="16" y="0"/>
                    <a:pt x="14" y="0"/>
                  </a:cubicBezTo>
                  <a:cubicBezTo>
                    <a:pt x="6" y="0"/>
                    <a:pt x="0" y="6"/>
                    <a:pt x="0" y="14"/>
                  </a:cubicBezTo>
                  <a:cubicBezTo>
                    <a:pt x="0" y="22"/>
                    <a:pt x="6" y="28"/>
                    <a:pt x="14" y="28"/>
                  </a:cubicBezTo>
                  <a:cubicBezTo>
                    <a:pt x="22" y="28"/>
                    <a:pt x="28" y="22"/>
                    <a:pt x="28" y="14"/>
                  </a:cubicBezTo>
                  <a:cubicBezTo>
                    <a:pt x="28" y="13"/>
                    <a:pt x="28" y="11"/>
                    <a:pt x="27" y="10"/>
                  </a:cubicBezTo>
                  <a:cubicBezTo>
                    <a:pt x="26" y="7"/>
                    <a:pt x="24" y="4"/>
                    <a:pt x="2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7" name="Freeform 115">
              <a:extLst>
                <a:ext uri="{FF2B5EF4-FFF2-40B4-BE49-F238E27FC236}">
                  <a16:creationId xmlns:a16="http://schemas.microsoft.com/office/drawing/2014/main" id="{69E910B4-0D58-40C7-BDF2-207EDEED5E3C}"/>
                </a:ext>
              </a:extLst>
            </p:cNvPr>
            <p:cNvSpPr>
              <a:spLocks/>
            </p:cNvSpPr>
            <p:nvPr/>
          </p:nvSpPr>
          <p:spPr bwMode="auto">
            <a:xfrm>
              <a:off x="3958965" y="2058010"/>
              <a:ext cx="55972" cy="54042"/>
            </a:xfrm>
            <a:custGeom>
              <a:avLst/>
              <a:gdLst/>
              <a:ahLst/>
              <a:cxnLst>
                <a:cxn ang="0">
                  <a:pos x="21" y="1"/>
                </a:cxn>
                <a:cxn ang="0">
                  <a:pos x="14" y="0"/>
                </a:cxn>
                <a:cxn ang="0">
                  <a:pos x="9" y="1"/>
                </a:cxn>
                <a:cxn ang="0">
                  <a:pos x="0" y="14"/>
                </a:cxn>
                <a:cxn ang="0">
                  <a:pos x="14" y="28"/>
                </a:cxn>
                <a:cxn ang="0">
                  <a:pos x="29" y="14"/>
                </a:cxn>
                <a:cxn ang="0">
                  <a:pos x="21" y="1"/>
                </a:cxn>
              </a:cxnLst>
              <a:rect l="0" t="0" r="r" b="b"/>
              <a:pathLst>
                <a:path w="29" h="28">
                  <a:moveTo>
                    <a:pt x="21" y="1"/>
                  </a:moveTo>
                  <a:cubicBezTo>
                    <a:pt x="19" y="0"/>
                    <a:pt x="17" y="0"/>
                    <a:pt x="14" y="0"/>
                  </a:cubicBezTo>
                  <a:cubicBezTo>
                    <a:pt x="12" y="0"/>
                    <a:pt x="11" y="0"/>
                    <a:pt x="9" y="1"/>
                  </a:cubicBezTo>
                  <a:cubicBezTo>
                    <a:pt x="4" y="3"/>
                    <a:pt x="0" y="8"/>
                    <a:pt x="0" y="14"/>
                  </a:cubicBezTo>
                  <a:cubicBezTo>
                    <a:pt x="0" y="22"/>
                    <a:pt x="7" y="28"/>
                    <a:pt x="14" y="28"/>
                  </a:cubicBezTo>
                  <a:cubicBezTo>
                    <a:pt x="22" y="28"/>
                    <a:pt x="29" y="22"/>
                    <a:pt x="29" y="14"/>
                  </a:cubicBezTo>
                  <a:cubicBezTo>
                    <a:pt x="29" y="8"/>
                    <a:pt x="25" y="4"/>
                    <a:pt x="2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8" name="Freeform 116">
              <a:extLst>
                <a:ext uri="{FF2B5EF4-FFF2-40B4-BE49-F238E27FC236}">
                  <a16:creationId xmlns:a16="http://schemas.microsoft.com/office/drawing/2014/main" id="{6BB3D3C5-F683-48C8-8736-D62BCDE2DABB}"/>
                </a:ext>
              </a:extLst>
            </p:cNvPr>
            <p:cNvSpPr>
              <a:spLocks/>
            </p:cNvSpPr>
            <p:nvPr/>
          </p:nvSpPr>
          <p:spPr bwMode="auto">
            <a:xfrm>
              <a:off x="3854742" y="2152583"/>
              <a:ext cx="69482" cy="110012"/>
            </a:xfrm>
            <a:custGeom>
              <a:avLst/>
              <a:gdLst/>
              <a:ahLst/>
              <a:cxnLst>
                <a:cxn ang="0">
                  <a:pos x="9" y="4"/>
                </a:cxn>
                <a:cxn ang="0">
                  <a:pos x="9" y="3"/>
                </a:cxn>
                <a:cxn ang="0">
                  <a:pos x="9" y="0"/>
                </a:cxn>
                <a:cxn ang="0">
                  <a:pos x="0" y="9"/>
                </a:cxn>
                <a:cxn ang="0">
                  <a:pos x="0" y="45"/>
                </a:cxn>
                <a:cxn ang="0">
                  <a:pos x="11" y="54"/>
                </a:cxn>
                <a:cxn ang="0">
                  <a:pos x="24" y="54"/>
                </a:cxn>
                <a:cxn ang="0">
                  <a:pos x="24" y="57"/>
                </a:cxn>
                <a:cxn ang="0">
                  <a:pos x="24" y="54"/>
                </a:cxn>
                <a:cxn ang="0">
                  <a:pos x="36" y="45"/>
                </a:cxn>
                <a:cxn ang="0">
                  <a:pos x="36" y="9"/>
                </a:cxn>
                <a:cxn ang="0">
                  <a:pos x="27" y="0"/>
                </a:cxn>
                <a:cxn ang="0">
                  <a:pos x="27" y="3"/>
                </a:cxn>
                <a:cxn ang="0">
                  <a:pos x="27" y="4"/>
                </a:cxn>
                <a:cxn ang="0">
                  <a:pos x="27" y="5"/>
                </a:cxn>
                <a:cxn ang="0">
                  <a:pos x="27" y="14"/>
                </a:cxn>
                <a:cxn ang="0">
                  <a:pos x="27" y="16"/>
                </a:cxn>
                <a:cxn ang="0">
                  <a:pos x="27" y="38"/>
                </a:cxn>
                <a:cxn ang="0">
                  <a:pos x="21" y="45"/>
                </a:cxn>
                <a:cxn ang="0">
                  <a:pos x="15" y="45"/>
                </a:cxn>
                <a:cxn ang="0">
                  <a:pos x="8" y="38"/>
                </a:cxn>
                <a:cxn ang="0">
                  <a:pos x="9" y="16"/>
                </a:cxn>
                <a:cxn ang="0">
                  <a:pos x="9" y="15"/>
                </a:cxn>
                <a:cxn ang="0">
                  <a:pos x="9" y="6"/>
                </a:cxn>
                <a:cxn ang="0">
                  <a:pos x="9" y="4"/>
                </a:cxn>
              </a:cxnLst>
              <a:rect l="0" t="0" r="r" b="b"/>
              <a:pathLst>
                <a:path w="36" h="57">
                  <a:moveTo>
                    <a:pt x="9" y="4"/>
                  </a:moveTo>
                  <a:cubicBezTo>
                    <a:pt x="9" y="3"/>
                    <a:pt x="9" y="3"/>
                    <a:pt x="9" y="3"/>
                  </a:cubicBezTo>
                  <a:cubicBezTo>
                    <a:pt x="9" y="0"/>
                    <a:pt x="9" y="0"/>
                    <a:pt x="9" y="0"/>
                  </a:cubicBezTo>
                  <a:cubicBezTo>
                    <a:pt x="4" y="1"/>
                    <a:pt x="0" y="5"/>
                    <a:pt x="0" y="9"/>
                  </a:cubicBezTo>
                  <a:cubicBezTo>
                    <a:pt x="0" y="45"/>
                    <a:pt x="0" y="45"/>
                    <a:pt x="0" y="45"/>
                  </a:cubicBezTo>
                  <a:cubicBezTo>
                    <a:pt x="0" y="50"/>
                    <a:pt x="5" y="54"/>
                    <a:pt x="11" y="54"/>
                  </a:cubicBezTo>
                  <a:cubicBezTo>
                    <a:pt x="24" y="54"/>
                    <a:pt x="24" y="54"/>
                    <a:pt x="24" y="54"/>
                  </a:cubicBezTo>
                  <a:cubicBezTo>
                    <a:pt x="24" y="57"/>
                    <a:pt x="24" y="57"/>
                    <a:pt x="24" y="57"/>
                  </a:cubicBezTo>
                  <a:cubicBezTo>
                    <a:pt x="24" y="54"/>
                    <a:pt x="24" y="54"/>
                    <a:pt x="24" y="54"/>
                  </a:cubicBezTo>
                  <a:cubicBezTo>
                    <a:pt x="30" y="54"/>
                    <a:pt x="36" y="50"/>
                    <a:pt x="36" y="45"/>
                  </a:cubicBezTo>
                  <a:cubicBezTo>
                    <a:pt x="36" y="9"/>
                    <a:pt x="36" y="9"/>
                    <a:pt x="36" y="9"/>
                  </a:cubicBezTo>
                  <a:cubicBezTo>
                    <a:pt x="36" y="5"/>
                    <a:pt x="32" y="1"/>
                    <a:pt x="27" y="0"/>
                  </a:cubicBezTo>
                  <a:cubicBezTo>
                    <a:pt x="27" y="3"/>
                    <a:pt x="27" y="3"/>
                    <a:pt x="27" y="3"/>
                  </a:cubicBezTo>
                  <a:cubicBezTo>
                    <a:pt x="27" y="4"/>
                    <a:pt x="27" y="4"/>
                    <a:pt x="27" y="4"/>
                  </a:cubicBezTo>
                  <a:cubicBezTo>
                    <a:pt x="27" y="5"/>
                    <a:pt x="27" y="5"/>
                    <a:pt x="27" y="5"/>
                  </a:cubicBezTo>
                  <a:cubicBezTo>
                    <a:pt x="27" y="14"/>
                    <a:pt x="27" y="14"/>
                    <a:pt x="27" y="14"/>
                  </a:cubicBezTo>
                  <a:cubicBezTo>
                    <a:pt x="27" y="15"/>
                    <a:pt x="27" y="15"/>
                    <a:pt x="27" y="16"/>
                  </a:cubicBezTo>
                  <a:cubicBezTo>
                    <a:pt x="27" y="38"/>
                    <a:pt x="27" y="38"/>
                    <a:pt x="27" y="38"/>
                  </a:cubicBezTo>
                  <a:cubicBezTo>
                    <a:pt x="27" y="42"/>
                    <a:pt x="24" y="45"/>
                    <a:pt x="21" y="45"/>
                  </a:cubicBezTo>
                  <a:cubicBezTo>
                    <a:pt x="15" y="45"/>
                    <a:pt x="15" y="45"/>
                    <a:pt x="15" y="45"/>
                  </a:cubicBezTo>
                  <a:cubicBezTo>
                    <a:pt x="11" y="45"/>
                    <a:pt x="8" y="42"/>
                    <a:pt x="8" y="38"/>
                  </a:cubicBezTo>
                  <a:cubicBezTo>
                    <a:pt x="9" y="16"/>
                    <a:pt x="9" y="16"/>
                    <a:pt x="9" y="16"/>
                  </a:cubicBezTo>
                  <a:cubicBezTo>
                    <a:pt x="9" y="16"/>
                    <a:pt x="9" y="15"/>
                    <a:pt x="9" y="15"/>
                  </a:cubicBezTo>
                  <a:cubicBezTo>
                    <a:pt x="9" y="6"/>
                    <a:pt x="9" y="6"/>
                    <a:pt x="9" y="6"/>
                  </a:cubicBezTo>
                  <a:lnTo>
                    <a:pt x="9"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39" name="Freeform 117">
              <a:extLst>
                <a:ext uri="{FF2B5EF4-FFF2-40B4-BE49-F238E27FC236}">
                  <a16:creationId xmlns:a16="http://schemas.microsoft.com/office/drawing/2014/main" id="{59670FC7-C0C0-4773-8E15-863C79012F4C}"/>
                </a:ext>
              </a:extLst>
            </p:cNvPr>
            <p:cNvSpPr>
              <a:spLocks/>
            </p:cNvSpPr>
            <p:nvPr/>
          </p:nvSpPr>
          <p:spPr bwMode="auto">
            <a:xfrm>
              <a:off x="3875973" y="2098540"/>
              <a:ext cx="27020" cy="96502"/>
            </a:xfrm>
            <a:custGeom>
              <a:avLst/>
              <a:gdLst/>
              <a:ahLst/>
              <a:cxnLst>
                <a:cxn ang="0">
                  <a:pos x="7" y="50"/>
                </a:cxn>
                <a:cxn ang="0">
                  <a:pos x="13" y="43"/>
                </a:cxn>
                <a:cxn ang="0">
                  <a:pos x="13" y="38"/>
                </a:cxn>
                <a:cxn ang="0">
                  <a:pos x="13" y="32"/>
                </a:cxn>
                <a:cxn ang="0">
                  <a:pos x="13" y="31"/>
                </a:cxn>
                <a:cxn ang="0">
                  <a:pos x="13" y="30"/>
                </a:cxn>
                <a:cxn ang="0">
                  <a:pos x="13" y="28"/>
                </a:cxn>
                <a:cxn ang="0">
                  <a:pos x="13" y="25"/>
                </a:cxn>
                <a:cxn ang="0">
                  <a:pos x="13" y="22"/>
                </a:cxn>
                <a:cxn ang="0">
                  <a:pos x="13" y="18"/>
                </a:cxn>
                <a:cxn ang="0">
                  <a:pos x="14" y="7"/>
                </a:cxn>
                <a:cxn ang="0">
                  <a:pos x="7" y="0"/>
                </a:cxn>
                <a:cxn ang="0">
                  <a:pos x="7" y="0"/>
                </a:cxn>
                <a:cxn ang="0">
                  <a:pos x="0" y="7"/>
                </a:cxn>
                <a:cxn ang="0">
                  <a:pos x="0" y="18"/>
                </a:cxn>
                <a:cxn ang="0">
                  <a:pos x="0" y="22"/>
                </a:cxn>
                <a:cxn ang="0">
                  <a:pos x="0" y="25"/>
                </a:cxn>
                <a:cxn ang="0">
                  <a:pos x="0" y="28"/>
                </a:cxn>
                <a:cxn ang="0">
                  <a:pos x="0" y="30"/>
                </a:cxn>
                <a:cxn ang="0">
                  <a:pos x="0" y="31"/>
                </a:cxn>
                <a:cxn ang="0">
                  <a:pos x="0" y="32"/>
                </a:cxn>
                <a:cxn ang="0">
                  <a:pos x="0" y="38"/>
                </a:cxn>
                <a:cxn ang="0">
                  <a:pos x="0" y="43"/>
                </a:cxn>
                <a:cxn ang="0">
                  <a:pos x="7" y="50"/>
                </a:cxn>
                <a:cxn ang="0">
                  <a:pos x="7" y="50"/>
                </a:cxn>
              </a:cxnLst>
              <a:rect l="0" t="0" r="r" b="b"/>
              <a:pathLst>
                <a:path w="14" h="50">
                  <a:moveTo>
                    <a:pt x="7" y="50"/>
                  </a:moveTo>
                  <a:cubicBezTo>
                    <a:pt x="10" y="50"/>
                    <a:pt x="13" y="47"/>
                    <a:pt x="13" y="43"/>
                  </a:cubicBezTo>
                  <a:cubicBezTo>
                    <a:pt x="13" y="38"/>
                    <a:pt x="13" y="38"/>
                    <a:pt x="13" y="38"/>
                  </a:cubicBezTo>
                  <a:cubicBezTo>
                    <a:pt x="13" y="32"/>
                    <a:pt x="13" y="32"/>
                    <a:pt x="13" y="32"/>
                  </a:cubicBezTo>
                  <a:cubicBezTo>
                    <a:pt x="13" y="31"/>
                    <a:pt x="13" y="31"/>
                    <a:pt x="13" y="31"/>
                  </a:cubicBezTo>
                  <a:cubicBezTo>
                    <a:pt x="13" y="30"/>
                    <a:pt x="13" y="30"/>
                    <a:pt x="13" y="30"/>
                  </a:cubicBezTo>
                  <a:cubicBezTo>
                    <a:pt x="13" y="28"/>
                    <a:pt x="13" y="28"/>
                    <a:pt x="13" y="28"/>
                  </a:cubicBezTo>
                  <a:cubicBezTo>
                    <a:pt x="13" y="25"/>
                    <a:pt x="13" y="25"/>
                    <a:pt x="13" y="25"/>
                  </a:cubicBezTo>
                  <a:cubicBezTo>
                    <a:pt x="13" y="22"/>
                    <a:pt x="13" y="22"/>
                    <a:pt x="13" y="22"/>
                  </a:cubicBezTo>
                  <a:cubicBezTo>
                    <a:pt x="13" y="18"/>
                    <a:pt x="13" y="18"/>
                    <a:pt x="13" y="18"/>
                  </a:cubicBezTo>
                  <a:cubicBezTo>
                    <a:pt x="14" y="7"/>
                    <a:pt x="14" y="7"/>
                    <a:pt x="14" y="7"/>
                  </a:cubicBezTo>
                  <a:cubicBezTo>
                    <a:pt x="14" y="3"/>
                    <a:pt x="11" y="0"/>
                    <a:pt x="7" y="0"/>
                  </a:cubicBezTo>
                  <a:cubicBezTo>
                    <a:pt x="7" y="0"/>
                    <a:pt x="7" y="0"/>
                    <a:pt x="7" y="0"/>
                  </a:cubicBezTo>
                  <a:cubicBezTo>
                    <a:pt x="3" y="0"/>
                    <a:pt x="0" y="3"/>
                    <a:pt x="0" y="7"/>
                  </a:cubicBezTo>
                  <a:cubicBezTo>
                    <a:pt x="0" y="18"/>
                    <a:pt x="0" y="18"/>
                    <a:pt x="0" y="18"/>
                  </a:cubicBezTo>
                  <a:cubicBezTo>
                    <a:pt x="0" y="22"/>
                    <a:pt x="0" y="22"/>
                    <a:pt x="0" y="22"/>
                  </a:cubicBezTo>
                  <a:cubicBezTo>
                    <a:pt x="0" y="25"/>
                    <a:pt x="0" y="25"/>
                    <a:pt x="0" y="25"/>
                  </a:cubicBezTo>
                  <a:cubicBezTo>
                    <a:pt x="0" y="28"/>
                    <a:pt x="0" y="28"/>
                    <a:pt x="0" y="28"/>
                  </a:cubicBezTo>
                  <a:cubicBezTo>
                    <a:pt x="0" y="30"/>
                    <a:pt x="0" y="30"/>
                    <a:pt x="0" y="30"/>
                  </a:cubicBezTo>
                  <a:cubicBezTo>
                    <a:pt x="0" y="31"/>
                    <a:pt x="0" y="31"/>
                    <a:pt x="0" y="31"/>
                  </a:cubicBezTo>
                  <a:cubicBezTo>
                    <a:pt x="0" y="32"/>
                    <a:pt x="0" y="32"/>
                    <a:pt x="0" y="32"/>
                  </a:cubicBezTo>
                  <a:cubicBezTo>
                    <a:pt x="0" y="38"/>
                    <a:pt x="0" y="38"/>
                    <a:pt x="0" y="38"/>
                  </a:cubicBezTo>
                  <a:cubicBezTo>
                    <a:pt x="0" y="43"/>
                    <a:pt x="0" y="43"/>
                    <a:pt x="0" y="43"/>
                  </a:cubicBezTo>
                  <a:cubicBezTo>
                    <a:pt x="0" y="47"/>
                    <a:pt x="3" y="50"/>
                    <a:pt x="7" y="50"/>
                  </a:cubicBezTo>
                  <a:cubicBezTo>
                    <a:pt x="7" y="50"/>
                    <a:pt x="7" y="50"/>
                    <a:pt x="7"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40" name="Freeform 118">
              <a:extLst>
                <a:ext uri="{FF2B5EF4-FFF2-40B4-BE49-F238E27FC236}">
                  <a16:creationId xmlns:a16="http://schemas.microsoft.com/office/drawing/2014/main" id="{75CC186C-CE6D-462A-8C12-C881F473B777}"/>
                </a:ext>
              </a:extLst>
            </p:cNvPr>
            <p:cNvSpPr>
              <a:spLocks/>
            </p:cNvSpPr>
            <p:nvPr/>
          </p:nvSpPr>
          <p:spPr bwMode="auto">
            <a:xfrm>
              <a:off x="3845092" y="2270315"/>
              <a:ext cx="79132" cy="106153"/>
            </a:xfrm>
            <a:custGeom>
              <a:avLst/>
              <a:gdLst/>
              <a:ahLst/>
              <a:cxnLst>
                <a:cxn ang="0">
                  <a:pos x="1" y="38"/>
                </a:cxn>
                <a:cxn ang="0">
                  <a:pos x="7" y="49"/>
                </a:cxn>
                <a:cxn ang="0">
                  <a:pos x="12" y="53"/>
                </a:cxn>
                <a:cxn ang="0">
                  <a:pos x="18" y="55"/>
                </a:cxn>
                <a:cxn ang="0">
                  <a:pos x="25" y="55"/>
                </a:cxn>
                <a:cxn ang="0">
                  <a:pos x="31" y="53"/>
                </a:cxn>
                <a:cxn ang="0">
                  <a:pos x="39" y="45"/>
                </a:cxn>
                <a:cxn ang="0">
                  <a:pos x="40" y="34"/>
                </a:cxn>
                <a:cxn ang="0">
                  <a:pos x="39" y="33"/>
                </a:cxn>
                <a:cxn ang="0">
                  <a:pos x="38" y="34"/>
                </a:cxn>
                <a:cxn ang="0">
                  <a:pos x="34" y="42"/>
                </a:cxn>
                <a:cxn ang="0">
                  <a:pos x="27" y="45"/>
                </a:cxn>
                <a:cxn ang="0">
                  <a:pos x="24" y="46"/>
                </a:cxn>
                <a:cxn ang="0">
                  <a:pos x="20" y="46"/>
                </a:cxn>
                <a:cxn ang="0">
                  <a:pos x="14" y="42"/>
                </a:cxn>
                <a:cxn ang="0">
                  <a:pos x="12" y="36"/>
                </a:cxn>
                <a:cxn ang="0">
                  <a:pos x="12" y="30"/>
                </a:cxn>
                <a:cxn ang="0">
                  <a:pos x="16" y="25"/>
                </a:cxn>
                <a:cxn ang="0">
                  <a:pos x="23" y="23"/>
                </a:cxn>
                <a:cxn ang="0">
                  <a:pos x="28" y="23"/>
                </a:cxn>
                <a:cxn ang="0">
                  <a:pos x="28" y="18"/>
                </a:cxn>
                <a:cxn ang="0">
                  <a:pos x="28" y="10"/>
                </a:cxn>
                <a:cxn ang="0">
                  <a:pos x="33" y="10"/>
                </a:cxn>
                <a:cxn ang="0">
                  <a:pos x="36" y="7"/>
                </a:cxn>
                <a:cxn ang="0">
                  <a:pos x="36" y="3"/>
                </a:cxn>
                <a:cxn ang="0">
                  <a:pos x="33" y="0"/>
                </a:cxn>
                <a:cxn ang="0">
                  <a:pos x="12" y="0"/>
                </a:cxn>
                <a:cxn ang="0">
                  <a:pos x="10" y="3"/>
                </a:cxn>
                <a:cxn ang="0">
                  <a:pos x="10" y="7"/>
                </a:cxn>
                <a:cxn ang="0">
                  <a:pos x="12" y="10"/>
                </a:cxn>
                <a:cxn ang="0">
                  <a:pos x="17" y="10"/>
                </a:cxn>
                <a:cxn ang="0">
                  <a:pos x="17" y="13"/>
                </a:cxn>
                <a:cxn ang="0">
                  <a:pos x="10" y="16"/>
                </a:cxn>
                <a:cxn ang="0">
                  <a:pos x="2" y="26"/>
                </a:cxn>
                <a:cxn ang="0">
                  <a:pos x="1" y="38"/>
                </a:cxn>
              </a:cxnLst>
              <a:rect l="0" t="0" r="r" b="b"/>
              <a:pathLst>
                <a:path w="41" h="55">
                  <a:moveTo>
                    <a:pt x="1" y="38"/>
                  </a:moveTo>
                  <a:cubicBezTo>
                    <a:pt x="2" y="43"/>
                    <a:pt x="4" y="47"/>
                    <a:pt x="7" y="49"/>
                  </a:cubicBezTo>
                  <a:cubicBezTo>
                    <a:pt x="9" y="51"/>
                    <a:pt x="11" y="52"/>
                    <a:pt x="12" y="53"/>
                  </a:cubicBezTo>
                  <a:cubicBezTo>
                    <a:pt x="14" y="54"/>
                    <a:pt x="16" y="55"/>
                    <a:pt x="18" y="55"/>
                  </a:cubicBezTo>
                  <a:cubicBezTo>
                    <a:pt x="20" y="55"/>
                    <a:pt x="23" y="55"/>
                    <a:pt x="25" y="55"/>
                  </a:cubicBezTo>
                  <a:cubicBezTo>
                    <a:pt x="27" y="55"/>
                    <a:pt x="29" y="54"/>
                    <a:pt x="31" y="53"/>
                  </a:cubicBezTo>
                  <a:cubicBezTo>
                    <a:pt x="34" y="52"/>
                    <a:pt x="37" y="49"/>
                    <a:pt x="39" y="45"/>
                  </a:cubicBezTo>
                  <a:cubicBezTo>
                    <a:pt x="41" y="42"/>
                    <a:pt x="41" y="38"/>
                    <a:pt x="40" y="34"/>
                  </a:cubicBezTo>
                  <a:cubicBezTo>
                    <a:pt x="40" y="34"/>
                    <a:pt x="40" y="34"/>
                    <a:pt x="39" y="33"/>
                  </a:cubicBezTo>
                  <a:cubicBezTo>
                    <a:pt x="39" y="33"/>
                    <a:pt x="38" y="34"/>
                    <a:pt x="38" y="34"/>
                  </a:cubicBezTo>
                  <a:cubicBezTo>
                    <a:pt x="37" y="37"/>
                    <a:pt x="36" y="40"/>
                    <a:pt x="34" y="42"/>
                  </a:cubicBezTo>
                  <a:cubicBezTo>
                    <a:pt x="32" y="43"/>
                    <a:pt x="30" y="45"/>
                    <a:pt x="27" y="45"/>
                  </a:cubicBezTo>
                  <a:cubicBezTo>
                    <a:pt x="26" y="46"/>
                    <a:pt x="25" y="46"/>
                    <a:pt x="24" y="46"/>
                  </a:cubicBezTo>
                  <a:cubicBezTo>
                    <a:pt x="23" y="46"/>
                    <a:pt x="21" y="46"/>
                    <a:pt x="20" y="46"/>
                  </a:cubicBezTo>
                  <a:cubicBezTo>
                    <a:pt x="18" y="45"/>
                    <a:pt x="16" y="44"/>
                    <a:pt x="14" y="42"/>
                  </a:cubicBezTo>
                  <a:cubicBezTo>
                    <a:pt x="13" y="41"/>
                    <a:pt x="12" y="39"/>
                    <a:pt x="12" y="36"/>
                  </a:cubicBezTo>
                  <a:cubicBezTo>
                    <a:pt x="11" y="34"/>
                    <a:pt x="11" y="32"/>
                    <a:pt x="12" y="30"/>
                  </a:cubicBezTo>
                  <a:cubicBezTo>
                    <a:pt x="13" y="28"/>
                    <a:pt x="15" y="26"/>
                    <a:pt x="16" y="25"/>
                  </a:cubicBezTo>
                  <a:cubicBezTo>
                    <a:pt x="18" y="24"/>
                    <a:pt x="20" y="23"/>
                    <a:pt x="23" y="23"/>
                  </a:cubicBezTo>
                  <a:cubicBezTo>
                    <a:pt x="28" y="23"/>
                    <a:pt x="28" y="23"/>
                    <a:pt x="28" y="23"/>
                  </a:cubicBezTo>
                  <a:cubicBezTo>
                    <a:pt x="28" y="18"/>
                    <a:pt x="28" y="18"/>
                    <a:pt x="28" y="18"/>
                  </a:cubicBezTo>
                  <a:cubicBezTo>
                    <a:pt x="28" y="15"/>
                    <a:pt x="28" y="12"/>
                    <a:pt x="28" y="10"/>
                  </a:cubicBezTo>
                  <a:cubicBezTo>
                    <a:pt x="33" y="10"/>
                    <a:pt x="33" y="10"/>
                    <a:pt x="33" y="10"/>
                  </a:cubicBezTo>
                  <a:cubicBezTo>
                    <a:pt x="34" y="10"/>
                    <a:pt x="36" y="9"/>
                    <a:pt x="36" y="7"/>
                  </a:cubicBezTo>
                  <a:cubicBezTo>
                    <a:pt x="36" y="3"/>
                    <a:pt x="36" y="3"/>
                    <a:pt x="36" y="3"/>
                  </a:cubicBezTo>
                  <a:cubicBezTo>
                    <a:pt x="36" y="1"/>
                    <a:pt x="34" y="0"/>
                    <a:pt x="33" y="0"/>
                  </a:cubicBezTo>
                  <a:cubicBezTo>
                    <a:pt x="12" y="0"/>
                    <a:pt x="12" y="0"/>
                    <a:pt x="12" y="0"/>
                  </a:cubicBezTo>
                  <a:cubicBezTo>
                    <a:pt x="11" y="0"/>
                    <a:pt x="10" y="1"/>
                    <a:pt x="10" y="3"/>
                  </a:cubicBezTo>
                  <a:cubicBezTo>
                    <a:pt x="10" y="7"/>
                    <a:pt x="10" y="7"/>
                    <a:pt x="10" y="7"/>
                  </a:cubicBezTo>
                  <a:cubicBezTo>
                    <a:pt x="10" y="9"/>
                    <a:pt x="11" y="10"/>
                    <a:pt x="12" y="10"/>
                  </a:cubicBezTo>
                  <a:cubicBezTo>
                    <a:pt x="17" y="10"/>
                    <a:pt x="17" y="10"/>
                    <a:pt x="17" y="10"/>
                  </a:cubicBezTo>
                  <a:cubicBezTo>
                    <a:pt x="17" y="11"/>
                    <a:pt x="17" y="12"/>
                    <a:pt x="17" y="13"/>
                  </a:cubicBezTo>
                  <a:cubicBezTo>
                    <a:pt x="15" y="13"/>
                    <a:pt x="12" y="14"/>
                    <a:pt x="10" y="16"/>
                  </a:cubicBezTo>
                  <a:cubicBezTo>
                    <a:pt x="7" y="18"/>
                    <a:pt x="4" y="22"/>
                    <a:pt x="2" y="26"/>
                  </a:cubicBezTo>
                  <a:cubicBezTo>
                    <a:pt x="1" y="30"/>
                    <a:pt x="0" y="34"/>
                    <a:pt x="1"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57" name="Group 77">
            <a:extLst>
              <a:ext uri="{FF2B5EF4-FFF2-40B4-BE49-F238E27FC236}">
                <a16:creationId xmlns:a16="http://schemas.microsoft.com/office/drawing/2014/main" id="{1ADF50F1-BA8D-46A6-91E0-A2ED2AA39CFA}"/>
              </a:ext>
            </a:extLst>
          </p:cNvPr>
          <p:cNvGrpSpPr/>
          <p:nvPr/>
        </p:nvGrpSpPr>
        <p:grpSpPr>
          <a:xfrm>
            <a:off x="523478" y="2159353"/>
            <a:ext cx="778871" cy="395660"/>
            <a:chOff x="5537201" y="1471960"/>
            <a:chExt cx="1357312" cy="738188"/>
          </a:xfrm>
          <a:solidFill>
            <a:schemeClr val="bg1"/>
          </a:solidFill>
        </p:grpSpPr>
        <p:sp>
          <p:nvSpPr>
            <p:cNvPr id="58" name="Freeform 82">
              <a:extLst>
                <a:ext uri="{FF2B5EF4-FFF2-40B4-BE49-F238E27FC236}">
                  <a16:creationId xmlns:a16="http://schemas.microsoft.com/office/drawing/2014/main" id="{90982827-CE7D-4C72-8C3C-0ED6B6DCC612}"/>
                </a:ext>
              </a:extLst>
            </p:cNvPr>
            <p:cNvSpPr>
              <a:spLocks noEditPoints="1"/>
            </p:cNvSpPr>
            <p:nvPr/>
          </p:nvSpPr>
          <p:spPr bwMode="auto">
            <a:xfrm>
              <a:off x="5537201" y="1538635"/>
              <a:ext cx="995363" cy="671513"/>
            </a:xfrm>
            <a:custGeom>
              <a:avLst/>
              <a:gdLst/>
              <a:ahLst/>
              <a:cxnLst>
                <a:cxn ang="0">
                  <a:pos x="275" y="0"/>
                </a:cxn>
                <a:cxn ang="0">
                  <a:pos x="207" y="222"/>
                </a:cxn>
                <a:cxn ang="0">
                  <a:pos x="128" y="0"/>
                </a:cxn>
                <a:cxn ang="0">
                  <a:pos x="58" y="222"/>
                </a:cxn>
                <a:cxn ang="0">
                  <a:pos x="0" y="423"/>
                </a:cxn>
                <a:cxn ang="0">
                  <a:pos x="627" y="222"/>
                </a:cxn>
                <a:cxn ang="0">
                  <a:pos x="235" y="332"/>
                </a:cxn>
                <a:cxn ang="0">
                  <a:pos x="317" y="381"/>
                </a:cxn>
                <a:cxn ang="0">
                  <a:pos x="235" y="332"/>
                </a:cxn>
                <a:cxn ang="0">
                  <a:pos x="140" y="381"/>
                </a:cxn>
                <a:cxn ang="0">
                  <a:pos x="223" y="332"/>
                </a:cxn>
                <a:cxn ang="0">
                  <a:pos x="331" y="332"/>
                </a:cxn>
                <a:cxn ang="0">
                  <a:pos x="413" y="381"/>
                </a:cxn>
                <a:cxn ang="0">
                  <a:pos x="331" y="332"/>
                </a:cxn>
                <a:cxn ang="0">
                  <a:pos x="331" y="262"/>
                </a:cxn>
                <a:cxn ang="0">
                  <a:pos x="413" y="310"/>
                </a:cxn>
                <a:cxn ang="0">
                  <a:pos x="425" y="332"/>
                </a:cxn>
                <a:cxn ang="0">
                  <a:pos x="507" y="381"/>
                </a:cxn>
                <a:cxn ang="0">
                  <a:pos x="425" y="332"/>
                </a:cxn>
                <a:cxn ang="0">
                  <a:pos x="425" y="262"/>
                </a:cxn>
                <a:cxn ang="0">
                  <a:pos x="507" y="310"/>
                </a:cxn>
                <a:cxn ang="0">
                  <a:pos x="317" y="262"/>
                </a:cxn>
                <a:cxn ang="0">
                  <a:pos x="235" y="310"/>
                </a:cxn>
                <a:cxn ang="0">
                  <a:pos x="317" y="262"/>
                </a:cxn>
                <a:cxn ang="0">
                  <a:pos x="223" y="310"/>
                </a:cxn>
                <a:cxn ang="0">
                  <a:pos x="140" y="262"/>
                </a:cxn>
                <a:cxn ang="0">
                  <a:pos x="62" y="262"/>
                </a:cxn>
                <a:cxn ang="0">
                  <a:pos x="126" y="310"/>
                </a:cxn>
                <a:cxn ang="0">
                  <a:pos x="62" y="262"/>
                </a:cxn>
                <a:cxn ang="0">
                  <a:pos x="126" y="332"/>
                </a:cxn>
                <a:cxn ang="0">
                  <a:pos x="62" y="381"/>
                </a:cxn>
                <a:cxn ang="0">
                  <a:pos x="583" y="381"/>
                </a:cxn>
                <a:cxn ang="0">
                  <a:pos x="521" y="332"/>
                </a:cxn>
                <a:cxn ang="0">
                  <a:pos x="583" y="381"/>
                </a:cxn>
                <a:cxn ang="0">
                  <a:pos x="521" y="310"/>
                </a:cxn>
                <a:cxn ang="0">
                  <a:pos x="583" y="262"/>
                </a:cxn>
              </a:cxnLst>
              <a:rect l="0" t="0" r="r" b="b"/>
              <a:pathLst>
                <a:path w="627" h="423">
                  <a:moveTo>
                    <a:pt x="275" y="222"/>
                  </a:moveTo>
                  <a:lnTo>
                    <a:pt x="275" y="0"/>
                  </a:lnTo>
                  <a:lnTo>
                    <a:pt x="207" y="0"/>
                  </a:lnTo>
                  <a:lnTo>
                    <a:pt x="207" y="222"/>
                  </a:lnTo>
                  <a:lnTo>
                    <a:pt x="128" y="222"/>
                  </a:lnTo>
                  <a:lnTo>
                    <a:pt x="128" y="0"/>
                  </a:lnTo>
                  <a:lnTo>
                    <a:pt x="58" y="0"/>
                  </a:lnTo>
                  <a:lnTo>
                    <a:pt x="58" y="222"/>
                  </a:lnTo>
                  <a:lnTo>
                    <a:pt x="0" y="222"/>
                  </a:lnTo>
                  <a:lnTo>
                    <a:pt x="0" y="423"/>
                  </a:lnTo>
                  <a:lnTo>
                    <a:pt x="627" y="423"/>
                  </a:lnTo>
                  <a:lnTo>
                    <a:pt x="627" y="222"/>
                  </a:lnTo>
                  <a:lnTo>
                    <a:pt x="275" y="222"/>
                  </a:lnTo>
                  <a:close/>
                  <a:moveTo>
                    <a:pt x="235" y="332"/>
                  </a:moveTo>
                  <a:lnTo>
                    <a:pt x="317" y="332"/>
                  </a:lnTo>
                  <a:lnTo>
                    <a:pt x="317" y="381"/>
                  </a:lnTo>
                  <a:lnTo>
                    <a:pt x="235" y="381"/>
                  </a:lnTo>
                  <a:lnTo>
                    <a:pt x="235" y="332"/>
                  </a:lnTo>
                  <a:close/>
                  <a:moveTo>
                    <a:pt x="223" y="381"/>
                  </a:moveTo>
                  <a:lnTo>
                    <a:pt x="140" y="381"/>
                  </a:lnTo>
                  <a:lnTo>
                    <a:pt x="140" y="332"/>
                  </a:lnTo>
                  <a:lnTo>
                    <a:pt x="223" y="332"/>
                  </a:lnTo>
                  <a:lnTo>
                    <a:pt x="223" y="381"/>
                  </a:lnTo>
                  <a:close/>
                  <a:moveTo>
                    <a:pt x="331" y="332"/>
                  </a:moveTo>
                  <a:lnTo>
                    <a:pt x="413" y="332"/>
                  </a:lnTo>
                  <a:lnTo>
                    <a:pt x="413" y="381"/>
                  </a:lnTo>
                  <a:lnTo>
                    <a:pt x="331" y="381"/>
                  </a:lnTo>
                  <a:lnTo>
                    <a:pt x="331" y="332"/>
                  </a:lnTo>
                  <a:close/>
                  <a:moveTo>
                    <a:pt x="331" y="310"/>
                  </a:moveTo>
                  <a:lnTo>
                    <a:pt x="331" y="262"/>
                  </a:lnTo>
                  <a:lnTo>
                    <a:pt x="413" y="262"/>
                  </a:lnTo>
                  <a:lnTo>
                    <a:pt x="413" y="310"/>
                  </a:lnTo>
                  <a:lnTo>
                    <a:pt x="331" y="310"/>
                  </a:lnTo>
                  <a:close/>
                  <a:moveTo>
                    <a:pt x="425" y="332"/>
                  </a:moveTo>
                  <a:lnTo>
                    <a:pt x="507" y="332"/>
                  </a:lnTo>
                  <a:lnTo>
                    <a:pt x="507" y="381"/>
                  </a:lnTo>
                  <a:lnTo>
                    <a:pt x="425" y="381"/>
                  </a:lnTo>
                  <a:lnTo>
                    <a:pt x="425" y="332"/>
                  </a:lnTo>
                  <a:close/>
                  <a:moveTo>
                    <a:pt x="425" y="310"/>
                  </a:moveTo>
                  <a:lnTo>
                    <a:pt x="425" y="262"/>
                  </a:lnTo>
                  <a:lnTo>
                    <a:pt x="507" y="262"/>
                  </a:lnTo>
                  <a:lnTo>
                    <a:pt x="507" y="310"/>
                  </a:lnTo>
                  <a:lnTo>
                    <a:pt x="425" y="310"/>
                  </a:lnTo>
                  <a:close/>
                  <a:moveTo>
                    <a:pt x="317" y="262"/>
                  </a:moveTo>
                  <a:lnTo>
                    <a:pt x="317" y="310"/>
                  </a:lnTo>
                  <a:lnTo>
                    <a:pt x="235" y="310"/>
                  </a:lnTo>
                  <a:lnTo>
                    <a:pt x="235" y="262"/>
                  </a:lnTo>
                  <a:lnTo>
                    <a:pt x="317" y="262"/>
                  </a:lnTo>
                  <a:close/>
                  <a:moveTo>
                    <a:pt x="223" y="262"/>
                  </a:moveTo>
                  <a:lnTo>
                    <a:pt x="223" y="310"/>
                  </a:lnTo>
                  <a:lnTo>
                    <a:pt x="140" y="310"/>
                  </a:lnTo>
                  <a:lnTo>
                    <a:pt x="140" y="262"/>
                  </a:lnTo>
                  <a:lnTo>
                    <a:pt x="223" y="262"/>
                  </a:lnTo>
                  <a:close/>
                  <a:moveTo>
                    <a:pt x="62" y="262"/>
                  </a:moveTo>
                  <a:lnTo>
                    <a:pt x="126" y="262"/>
                  </a:lnTo>
                  <a:lnTo>
                    <a:pt x="126" y="310"/>
                  </a:lnTo>
                  <a:lnTo>
                    <a:pt x="62" y="310"/>
                  </a:lnTo>
                  <a:lnTo>
                    <a:pt x="62" y="262"/>
                  </a:lnTo>
                  <a:close/>
                  <a:moveTo>
                    <a:pt x="62" y="332"/>
                  </a:moveTo>
                  <a:lnTo>
                    <a:pt x="126" y="332"/>
                  </a:lnTo>
                  <a:lnTo>
                    <a:pt x="126" y="381"/>
                  </a:lnTo>
                  <a:lnTo>
                    <a:pt x="62" y="381"/>
                  </a:lnTo>
                  <a:lnTo>
                    <a:pt x="62" y="332"/>
                  </a:lnTo>
                  <a:close/>
                  <a:moveTo>
                    <a:pt x="583" y="381"/>
                  </a:moveTo>
                  <a:lnTo>
                    <a:pt x="521" y="381"/>
                  </a:lnTo>
                  <a:lnTo>
                    <a:pt x="521" y="332"/>
                  </a:lnTo>
                  <a:lnTo>
                    <a:pt x="583" y="332"/>
                  </a:lnTo>
                  <a:lnTo>
                    <a:pt x="583" y="381"/>
                  </a:lnTo>
                  <a:close/>
                  <a:moveTo>
                    <a:pt x="583" y="310"/>
                  </a:moveTo>
                  <a:lnTo>
                    <a:pt x="521" y="310"/>
                  </a:lnTo>
                  <a:lnTo>
                    <a:pt x="521" y="262"/>
                  </a:lnTo>
                  <a:lnTo>
                    <a:pt x="583" y="262"/>
                  </a:lnTo>
                  <a:lnTo>
                    <a:pt x="583" y="3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9" name="Freeform 83">
              <a:extLst>
                <a:ext uri="{FF2B5EF4-FFF2-40B4-BE49-F238E27FC236}">
                  <a16:creationId xmlns:a16="http://schemas.microsoft.com/office/drawing/2014/main" id="{8FF5D12D-1883-4095-A432-D880C29DC48E}"/>
                </a:ext>
              </a:extLst>
            </p:cNvPr>
            <p:cNvSpPr>
              <a:spLocks noEditPoints="1"/>
            </p:cNvSpPr>
            <p:nvPr/>
          </p:nvSpPr>
          <p:spPr bwMode="auto">
            <a:xfrm>
              <a:off x="6291263" y="1548160"/>
              <a:ext cx="603250" cy="661988"/>
            </a:xfrm>
            <a:custGeom>
              <a:avLst/>
              <a:gdLst/>
              <a:ahLst/>
              <a:cxnLst>
                <a:cxn ang="0">
                  <a:pos x="163" y="16"/>
                </a:cxn>
                <a:cxn ang="0">
                  <a:pos x="163" y="0"/>
                </a:cxn>
                <a:cxn ang="0">
                  <a:pos x="22" y="0"/>
                </a:cxn>
                <a:cxn ang="0">
                  <a:pos x="22" y="16"/>
                </a:cxn>
                <a:cxn ang="0">
                  <a:pos x="0" y="16"/>
                </a:cxn>
                <a:cxn ang="0">
                  <a:pos x="0" y="101"/>
                </a:cxn>
                <a:cxn ang="0">
                  <a:pos x="83" y="101"/>
                </a:cxn>
                <a:cxn ang="0">
                  <a:pos x="83" y="208"/>
                </a:cxn>
                <a:cxn ang="0">
                  <a:pos x="99" y="208"/>
                </a:cxn>
                <a:cxn ang="0">
                  <a:pos x="99" y="181"/>
                </a:cxn>
                <a:cxn ang="0">
                  <a:pos x="100" y="181"/>
                </a:cxn>
                <a:cxn ang="0">
                  <a:pos x="132" y="138"/>
                </a:cxn>
                <a:cxn ang="0">
                  <a:pos x="164" y="181"/>
                </a:cxn>
                <a:cxn ang="0">
                  <a:pos x="164" y="181"/>
                </a:cxn>
                <a:cxn ang="0">
                  <a:pos x="164" y="208"/>
                </a:cxn>
                <a:cxn ang="0">
                  <a:pos x="190" y="208"/>
                </a:cxn>
                <a:cxn ang="0">
                  <a:pos x="190" y="16"/>
                </a:cxn>
                <a:cxn ang="0">
                  <a:pos x="163" y="16"/>
                </a:cxn>
                <a:cxn ang="0">
                  <a:pos x="115" y="28"/>
                </a:cxn>
                <a:cxn ang="0">
                  <a:pos x="115" y="51"/>
                </a:cxn>
                <a:cxn ang="0">
                  <a:pos x="67" y="51"/>
                </a:cxn>
                <a:cxn ang="0">
                  <a:pos x="67" y="28"/>
                </a:cxn>
                <a:cxn ang="0">
                  <a:pos x="115" y="28"/>
                </a:cxn>
                <a:cxn ang="0">
                  <a:pos x="16" y="28"/>
                </a:cxn>
                <a:cxn ang="0">
                  <a:pos x="60" y="28"/>
                </a:cxn>
                <a:cxn ang="0">
                  <a:pos x="60" y="51"/>
                </a:cxn>
                <a:cxn ang="0">
                  <a:pos x="16" y="51"/>
                </a:cxn>
                <a:cxn ang="0">
                  <a:pos x="16" y="28"/>
                </a:cxn>
                <a:cxn ang="0">
                  <a:pos x="16" y="68"/>
                </a:cxn>
                <a:cxn ang="0">
                  <a:pos x="60" y="68"/>
                </a:cxn>
                <a:cxn ang="0">
                  <a:pos x="60" y="91"/>
                </a:cxn>
                <a:cxn ang="0">
                  <a:pos x="16" y="91"/>
                </a:cxn>
                <a:cxn ang="0">
                  <a:pos x="16" y="68"/>
                </a:cxn>
                <a:cxn ang="0">
                  <a:pos x="67" y="91"/>
                </a:cxn>
                <a:cxn ang="0">
                  <a:pos x="67" y="68"/>
                </a:cxn>
                <a:cxn ang="0">
                  <a:pos x="115" y="68"/>
                </a:cxn>
                <a:cxn ang="0">
                  <a:pos x="115" y="91"/>
                </a:cxn>
                <a:cxn ang="0">
                  <a:pos x="67" y="91"/>
                </a:cxn>
                <a:cxn ang="0">
                  <a:pos x="171" y="91"/>
                </a:cxn>
                <a:cxn ang="0">
                  <a:pos x="122" y="91"/>
                </a:cxn>
                <a:cxn ang="0">
                  <a:pos x="122" y="68"/>
                </a:cxn>
                <a:cxn ang="0">
                  <a:pos x="171" y="68"/>
                </a:cxn>
                <a:cxn ang="0">
                  <a:pos x="171" y="91"/>
                </a:cxn>
                <a:cxn ang="0">
                  <a:pos x="171" y="51"/>
                </a:cxn>
                <a:cxn ang="0">
                  <a:pos x="122" y="51"/>
                </a:cxn>
                <a:cxn ang="0">
                  <a:pos x="122" y="28"/>
                </a:cxn>
                <a:cxn ang="0">
                  <a:pos x="171" y="28"/>
                </a:cxn>
                <a:cxn ang="0">
                  <a:pos x="171" y="51"/>
                </a:cxn>
              </a:cxnLst>
              <a:rect l="0" t="0" r="r" b="b"/>
              <a:pathLst>
                <a:path w="190" h="208">
                  <a:moveTo>
                    <a:pt x="163" y="16"/>
                  </a:moveTo>
                  <a:cubicBezTo>
                    <a:pt x="163" y="0"/>
                    <a:pt x="163" y="0"/>
                    <a:pt x="163" y="0"/>
                  </a:cubicBezTo>
                  <a:cubicBezTo>
                    <a:pt x="22" y="0"/>
                    <a:pt x="22" y="0"/>
                    <a:pt x="22" y="0"/>
                  </a:cubicBezTo>
                  <a:cubicBezTo>
                    <a:pt x="22" y="16"/>
                    <a:pt x="22" y="16"/>
                    <a:pt x="22" y="16"/>
                  </a:cubicBezTo>
                  <a:cubicBezTo>
                    <a:pt x="0" y="16"/>
                    <a:pt x="0" y="16"/>
                    <a:pt x="0" y="16"/>
                  </a:cubicBezTo>
                  <a:cubicBezTo>
                    <a:pt x="0" y="101"/>
                    <a:pt x="0" y="101"/>
                    <a:pt x="0" y="101"/>
                  </a:cubicBezTo>
                  <a:cubicBezTo>
                    <a:pt x="83" y="101"/>
                    <a:pt x="83" y="101"/>
                    <a:pt x="83" y="101"/>
                  </a:cubicBezTo>
                  <a:cubicBezTo>
                    <a:pt x="83" y="208"/>
                    <a:pt x="83" y="208"/>
                    <a:pt x="83" y="208"/>
                  </a:cubicBezTo>
                  <a:cubicBezTo>
                    <a:pt x="99" y="208"/>
                    <a:pt x="99" y="208"/>
                    <a:pt x="99" y="208"/>
                  </a:cubicBezTo>
                  <a:cubicBezTo>
                    <a:pt x="99" y="181"/>
                    <a:pt x="99" y="181"/>
                    <a:pt x="99" y="181"/>
                  </a:cubicBezTo>
                  <a:cubicBezTo>
                    <a:pt x="100" y="181"/>
                    <a:pt x="100" y="181"/>
                    <a:pt x="100" y="181"/>
                  </a:cubicBezTo>
                  <a:cubicBezTo>
                    <a:pt x="101" y="157"/>
                    <a:pt x="115" y="138"/>
                    <a:pt x="132" y="138"/>
                  </a:cubicBezTo>
                  <a:cubicBezTo>
                    <a:pt x="149" y="138"/>
                    <a:pt x="163" y="157"/>
                    <a:pt x="164" y="181"/>
                  </a:cubicBezTo>
                  <a:cubicBezTo>
                    <a:pt x="164" y="181"/>
                    <a:pt x="164" y="181"/>
                    <a:pt x="164" y="181"/>
                  </a:cubicBezTo>
                  <a:cubicBezTo>
                    <a:pt x="164" y="208"/>
                    <a:pt x="164" y="208"/>
                    <a:pt x="164" y="208"/>
                  </a:cubicBezTo>
                  <a:cubicBezTo>
                    <a:pt x="190" y="208"/>
                    <a:pt x="190" y="208"/>
                    <a:pt x="190" y="208"/>
                  </a:cubicBezTo>
                  <a:cubicBezTo>
                    <a:pt x="190" y="16"/>
                    <a:pt x="190" y="16"/>
                    <a:pt x="190" y="16"/>
                  </a:cubicBezTo>
                  <a:lnTo>
                    <a:pt x="163" y="16"/>
                  </a:lnTo>
                  <a:close/>
                  <a:moveTo>
                    <a:pt x="115" y="28"/>
                  </a:moveTo>
                  <a:cubicBezTo>
                    <a:pt x="115" y="51"/>
                    <a:pt x="115" y="51"/>
                    <a:pt x="115" y="51"/>
                  </a:cubicBezTo>
                  <a:cubicBezTo>
                    <a:pt x="67" y="51"/>
                    <a:pt x="67" y="51"/>
                    <a:pt x="67" y="51"/>
                  </a:cubicBezTo>
                  <a:cubicBezTo>
                    <a:pt x="67" y="28"/>
                    <a:pt x="67" y="28"/>
                    <a:pt x="67" y="28"/>
                  </a:cubicBezTo>
                  <a:lnTo>
                    <a:pt x="115" y="28"/>
                  </a:lnTo>
                  <a:close/>
                  <a:moveTo>
                    <a:pt x="16" y="28"/>
                  </a:moveTo>
                  <a:cubicBezTo>
                    <a:pt x="60" y="28"/>
                    <a:pt x="60" y="28"/>
                    <a:pt x="60" y="28"/>
                  </a:cubicBezTo>
                  <a:cubicBezTo>
                    <a:pt x="60" y="51"/>
                    <a:pt x="60" y="51"/>
                    <a:pt x="60" y="51"/>
                  </a:cubicBezTo>
                  <a:cubicBezTo>
                    <a:pt x="16" y="51"/>
                    <a:pt x="16" y="51"/>
                    <a:pt x="16" y="51"/>
                  </a:cubicBezTo>
                  <a:lnTo>
                    <a:pt x="16" y="28"/>
                  </a:lnTo>
                  <a:close/>
                  <a:moveTo>
                    <a:pt x="16" y="68"/>
                  </a:moveTo>
                  <a:cubicBezTo>
                    <a:pt x="60" y="68"/>
                    <a:pt x="60" y="68"/>
                    <a:pt x="60" y="68"/>
                  </a:cubicBezTo>
                  <a:cubicBezTo>
                    <a:pt x="60" y="91"/>
                    <a:pt x="60" y="91"/>
                    <a:pt x="60" y="91"/>
                  </a:cubicBezTo>
                  <a:cubicBezTo>
                    <a:pt x="16" y="91"/>
                    <a:pt x="16" y="91"/>
                    <a:pt x="16" y="91"/>
                  </a:cubicBezTo>
                  <a:lnTo>
                    <a:pt x="16" y="68"/>
                  </a:lnTo>
                  <a:close/>
                  <a:moveTo>
                    <a:pt x="67" y="91"/>
                  </a:moveTo>
                  <a:cubicBezTo>
                    <a:pt x="67" y="68"/>
                    <a:pt x="67" y="68"/>
                    <a:pt x="67" y="68"/>
                  </a:cubicBezTo>
                  <a:cubicBezTo>
                    <a:pt x="115" y="68"/>
                    <a:pt x="115" y="68"/>
                    <a:pt x="115" y="68"/>
                  </a:cubicBezTo>
                  <a:cubicBezTo>
                    <a:pt x="115" y="91"/>
                    <a:pt x="115" y="91"/>
                    <a:pt x="115" y="91"/>
                  </a:cubicBezTo>
                  <a:lnTo>
                    <a:pt x="67" y="91"/>
                  </a:lnTo>
                  <a:close/>
                  <a:moveTo>
                    <a:pt x="171" y="91"/>
                  </a:moveTo>
                  <a:cubicBezTo>
                    <a:pt x="122" y="91"/>
                    <a:pt x="122" y="91"/>
                    <a:pt x="122" y="91"/>
                  </a:cubicBezTo>
                  <a:cubicBezTo>
                    <a:pt x="122" y="68"/>
                    <a:pt x="122" y="68"/>
                    <a:pt x="122" y="68"/>
                  </a:cubicBezTo>
                  <a:cubicBezTo>
                    <a:pt x="171" y="68"/>
                    <a:pt x="171" y="68"/>
                    <a:pt x="171" y="68"/>
                  </a:cubicBezTo>
                  <a:lnTo>
                    <a:pt x="171" y="91"/>
                  </a:lnTo>
                  <a:close/>
                  <a:moveTo>
                    <a:pt x="171" y="51"/>
                  </a:moveTo>
                  <a:cubicBezTo>
                    <a:pt x="122" y="51"/>
                    <a:pt x="122" y="51"/>
                    <a:pt x="122" y="51"/>
                  </a:cubicBezTo>
                  <a:cubicBezTo>
                    <a:pt x="122" y="28"/>
                    <a:pt x="122" y="28"/>
                    <a:pt x="122" y="28"/>
                  </a:cubicBezTo>
                  <a:cubicBezTo>
                    <a:pt x="171" y="28"/>
                    <a:pt x="171" y="28"/>
                    <a:pt x="171" y="28"/>
                  </a:cubicBezTo>
                  <a:lnTo>
                    <a:pt x="171"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0" name="Rectangle 84">
              <a:extLst>
                <a:ext uri="{FF2B5EF4-FFF2-40B4-BE49-F238E27FC236}">
                  <a16:creationId xmlns:a16="http://schemas.microsoft.com/office/drawing/2014/main" id="{DDCB5F79-8BF0-4341-9B2F-2D90AAE22962}"/>
                </a:ext>
              </a:extLst>
            </p:cNvPr>
            <p:cNvSpPr>
              <a:spLocks noChangeArrowheads="1"/>
            </p:cNvSpPr>
            <p:nvPr/>
          </p:nvSpPr>
          <p:spPr bwMode="auto">
            <a:xfrm>
              <a:off x="5619751" y="1471960"/>
              <a:ext cx="12700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1" name="Rectangle 85">
              <a:extLst>
                <a:ext uri="{FF2B5EF4-FFF2-40B4-BE49-F238E27FC236}">
                  <a16:creationId xmlns:a16="http://schemas.microsoft.com/office/drawing/2014/main" id="{711727CC-202C-4D7C-B5E0-AEC9DA3AEF8C}"/>
                </a:ext>
              </a:extLst>
            </p:cNvPr>
            <p:cNvSpPr>
              <a:spLocks noChangeArrowheads="1"/>
            </p:cNvSpPr>
            <p:nvPr/>
          </p:nvSpPr>
          <p:spPr bwMode="auto">
            <a:xfrm>
              <a:off x="5856288" y="1471960"/>
              <a:ext cx="13017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62" name="Group 87">
            <a:extLst>
              <a:ext uri="{FF2B5EF4-FFF2-40B4-BE49-F238E27FC236}">
                <a16:creationId xmlns:a16="http://schemas.microsoft.com/office/drawing/2014/main" id="{6E3FD6D6-9F40-433E-9928-89AAAA6976C8}"/>
              </a:ext>
            </a:extLst>
          </p:cNvPr>
          <p:cNvGrpSpPr/>
          <p:nvPr/>
        </p:nvGrpSpPr>
        <p:grpSpPr>
          <a:xfrm>
            <a:off x="302087" y="2416793"/>
            <a:ext cx="531081" cy="545853"/>
            <a:chOff x="7623176" y="2608213"/>
            <a:chExt cx="976313" cy="1103313"/>
          </a:xfrm>
          <a:solidFill>
            <a:schemeClr val="bg1"/>
          </a:solidFill>
        </p:grpSpPr>
        <p:sp>
          <p:nvSpPr>
            <p:cNvPr id="63" name="Freeform 18">
              <a:extLst>
                <a:ext uri="{FF2B5EF4-FFF2-40B4-BE49-F238E27FC236}">
                  <a16:creationId xmlns:a16="http://schemas.microsoft.com/office/drawing/2014/main" id="{08928599-385E-4E06-A87F-EE44E0CE6F69}"/>
                </a:ext>
              </a:extLst>
            </p:cNvPr>
            <p:cNvSpPr>
              <a:spLocks/>
            </p:cNvSpPr>
            <p:nvPr/>
          </p:nvSpPr>
          <p:spPr bwMode="auto">
            <a:xfrm>
              <a:off x="7693026" y="2608213"/>
              <a:ext cx="203200" cy="666750"/>
            </a:xfrm>
            <a:custGeom>
              <a:avLst/>
              <a:gdLst/>
              <a:ahLst/>
              <a:cxnLst>
                <a:cxn ang="0">
                  <a:pos x="128" y="420"/>
                </a:cxn>
                <a:cxn ang="0">
                  <a:pos x="128" y="398"/>
                </a:cxn>
                <a:cxn ang="0">
                  <a:pos x="98" y="398"/>
                </a:cxn>
                <a:cxn ang="0">
                  <a:pos x="86" y="0"/>
                </a:cxn>
                <a:cxn ang="0">
                  <a:pos x="44" y="0"/>
                </a:cxn>
                <a:cxn ang="0">
                  <a:pos x="32" y="398"/>
                </a:cxn>
                <a:cxn ang="0">
                  <a:pos x="0" y="398"/>
                </a:cxn>
                <a:cxn ang="0">
                  <a:pos x="0" y="420"/>
                </a:cxn>
                <a:cxn ang="0">
                  <a:pos x="128" y="420"/>
                </a:cxn>
              </a:cxnLst>
              <a:rect l="0" t="0" r="r" b="b"/>
              <a:pathLst>
                <a:path w="128" h="420">
                  <a:moveTo>
                    <a:pt x="128" y="420"/>
                  </a:moveTo>
                  <a:lnTo>
                    <a:pt x="128" y="398"/>
                  </a:lnTo>
                  <a:lnTo>
                    <a:pt x="98" y="398"/>
                  </a:lnTo>
                  <a:lnTo>
                    <a:pt x="86" y="0"/>
                  </a:lnTo>
                  <a:lnTo>
                    <a:pt x="44" y="0"/>
                  </a:lnTo>
                  <a:lnTo>
                    <a:pt x="32" y="398"/>
                  </a:lnTo>
                  <a:lnTo>
                    <a:pt x="0" y="398"/>
                  </a:lnTo>
                  <a:lnTo>
                    <a:pt x="0" y="420"/>
                  </a:lnTo>
                  <a:lnTo>
                    <a:pt x="128" y="420"/>
                  </a:lnTo>
                  <a:close/>
                </a:path>
              </a:pathLst>
            </a:cu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4" name="Freeform 19">
              <a:extLst>
                <a:ext uri="{FF2B5EF4-FFF2-40B4-BE49-F238E27FC236}">
                  <a16:creationId xmlns:a16="http://schemas.microsoft.com/office/drawing/2014/main" id="{123F52F4-1A32-4CDD-BF7D-3593575FEE00}"/>
                </a:ext>
              </a:extLst>
            </p:cNvPr>
            <p:cNvSpPr>
              <a:spLocks noEditPoints="1"/>
            </p:cNvSpPr>
            <p:nvPr/>
          </p:nvSpPr>
          <p:spPr bwMode="auto">
            <a:xfrm>
              <a:off x="7623176" y="3100338"/>
              <a:ext cx="976313" cy="611188"/>
            </a:xfrm>
            <a:custGeom>
              <a:avLst/>
              <a:gdLst/>
              <a:ahLst/>
              <a:cxnLst>
                <a:cxn ang="0">
                  <a:pos x="483" y="0"/>
                </a:cxn>
                <a:cxn ang="0">
                  <a:pos x="350" y="0"/>
                </a:cxn>
                <a:cxn ang="0">
                  <a:pos x="212" y="122"/>
                </a:cxn>
                <a:cxn ang="0">
                  <a:pos x="212" y="122"/>
                </a:cxn>
                <a:cxn ang="0">
                  <a:pos x="0" y="385"/>
                </a:cxn>
                <a:cxn ang="0">
                  <a:pos x="615" y="0"/>
                </a:cxn>
                <a:cxn ang="0">
                  <a:pos x="140" y="347"/>
                </a:cxn>
                <a:cxn ang="0">
                  <a:pos x="26" y="311"/>
                </a:cxn>
                <a:cxn ang="0">
                  <a:pos x="140" y="347"/>
                </a:cxn>
                <a:cxn ang="0">
                  <a:pos x="26" y="283"/>
                </a:cxn>
                <a:cxn ang="0">
                  <a:pos x="140" y="246"/>
                </a:cxn>
                <a:cxn ang="0">
                  <a:pos x="140" y="218"/>
                </a:cxn>
                <a:cxn ang="0">
                  <a:pos x="26" y="182"/>
                </a:cxn>
                <a:cxn ang="0">
                  <a:pos x="140" y="218"/>
                </a:cxn>
                <a:cxn ang="0">
                  <a:pos x="164" y="347"/>
                </a:cxn>
                <a:cxn ang="0">
                  <a:pos x="284" y="311"/>
                </a:cxn>
                <a:cxn ang="0">
                  <a:pos x="284" y="283"/>
                </a:cxn>
                <a:cxn ang="0">
                  <a:pos x="164" y="246"/>
                </a:cxn>
                <a:cxn ang="0">
                  <a:pos x="284" y="283"/>
                </a:cxn>
                <a:cxn ang="0">
                  <a:pos x="164" y="218"/>
                </a:cxn>
                <a:cxn ang="0">
                  <a:pos x="284" y="182"/>
                </a:cxn>
                <a:cxn ang="0">
                  <a:pos x="437" y="347"/>
                </a:cxn>
                <a:cxn ang="0">
                  <a:pos x="308" y="311"/>
                </a:cxn>
                <a:cxn ang="0">
                  <a:pos x="437" y="347"/>
                </a:cxn>
                <a:cxn ang="0">
                  <a:pos x="308" y="283"/>
                </a:cxn>
                <a:cxn ang="0">
                  <a:pos x="437" y="246"/>
                </a:cxn>
                <a:cxn ang="0">
                  <a:pos x="437" y="218"/>
                </a:cxn>
                <a:cxn ang="0">
                  <a:pos x="308" y="182"/>
                </a:cxn>
                <a:cxn ang="0">
                  <a:pos x="437" y="218"/>
                </a:cxn>
                <a:cxn ang="0">
                  <a:pos x="461" y="347"/>
                </a:cxn>
                <a:cxn ang="0">
                  <a:pos x="575" y="311"/>
                </a:cxn>
                <a:cxn ang="0">
                  <a:pos x="575" y="283"/>
                </a:cxn>
                <a:cxn ang="0">
                  <a:pos x="461" y="246"/>
                </a:cxn>
                <a:cxn ang="0">
                  <a:pos x="575" y="283"/>
                </a:cxn>
                <a:cxn ang="0">
                  <a:pos x="461" y="218"/>
                </a:cxn>
                <a:cxn ang="0">
                  <a:pos x="575" y="182"/>
                </a:cxn>
              </a:cxnLst>
              <a:rect l="0" t="0" r="r" b="b"/>
              <a:pathLst>
                <a:path w="615" h="385">
                  <a:moveTo>
                    <a:pt x="483" y="116"/>
                  </a:moveTo>
                  <a:lnTo>
                    <a:pt x="483" y="0"/>
                  </a:lnTo>
                  <a:lnTo>
                    <a:pt x="350" y="116"/>
                  </a:lnTo>
                  <a:lnTo>
                    <a:pt x="350" y="0"/>
                  </a:lnTo>
                  <a:lnTo>
                    <a:pt x="212" y="122"/>
                  </a:lnTo>
                  <a:lnTo>
                    <a:pt x="212" y="122"/>
                  </a:lnTo>
                  <a:lnTo>
                    <a:pt x="212" y="122"/>
                  </a:lnTo>
                  <a:lnTo>
                    <a:pt x="212" y="122"/>
                  </a:lnTo>
                  <a:lnTo>
                    <a:pt x="0" y="122"/>
                  </a:lnTo>
                  <a:lnTo>
                    <a:pt x="0" y="385"/>
                  </a:lnTo>
                  <a:lnTo>
                    <a:pt x="615" y="385"/>
                  </a:lnTo>
                  <a:lnTo>
                    <a:pt x="615" y="0"/>
                  </a:lnTo>
                  <a:lnTo>
                    <a:pt x="483" y="116"/>
                  </a:lnTo>
                  <a:close/>
                  <a:moveTo>
                    <a:pt x="140" y="347"/>
                  </a:moveTo>
                  <a:lnTo>
                    <a:pt x="26" y="347"/>
                  </a:lnTo>
                  <a:lnTo>
                    <a:pt x="26" y="311"/>
                  </a:lnTo>
                  <a:lnTo>
                    <a:pt x="140" y="311"/>
                  </a:lnTo>
                  <a:lnTo>
                    <a:pt x="140" y="347"/>
                  </a:lnTo>
                  <a:close/>
                  <a:moveTo>
                    <a:pt x="140" y="283"/>
                  </a:moveTo>
                  <a:lnTo>
                    <a:pt x="26" y="283"/>
                  </a:lnTo>
                  <a:lnTo>
                    <a:pt x="26" y="246"/>
                  </a:lnTo>
                  <a:lnTo>
                    <a:pt x="140" y="246"/>
                  </a:lnTo>
                  <a:lnTo>
                    <a:pt x="140" y="283"/>
                  </a:lnTo>
                  <a:close/>
                  <a:moveTo>
                    <a:pt x="140" y="218"/>
                  </a:moveTo>
                  <a:lnTo>
                    <a:pt x="26" y="218"/>
                  </a:lnTo>
                  <a:lnTo>
                    <a:pt x="26" y="182"/>
                  </a:lnTo>
                  <a:lnTo>
                    <a:pt x="140" y="182"/>
                  </a:lnTo>
                  <a:lnTo>
                    <a:pt x="140" y="218"/>
                  </a:lnTo>
                  <a:close/>
                  <a:moveTo>
                    <a:pt x="284" y="347"/>
                  </a:moveTo>
                  <a:lnTo>
                    <a:pt x="164" y="347"/>
                  </a:lnTo>
                  <a:lnTo>
                    <a:pt x="164" y="311"/>
                  </a:lnTo>
                  <a:lnTo>
                    <a:pt x="284" y="311"/>
                  </a:lnTo>
                  <a:lnTo>
                    <a:pt x="284" y="347"/>
                  </a:lnTo>
                  <a:close/>
                  <a:moveTo>
                    <a:pt x="284" y="283"/>
                  </a:moveTo>
                  <a:lnTo>
                    <a:pt x="164" y="283"/>
                  </a:lnTo>
                  <a:lnTo>
                    <a:pt x="164" y="246"/>
                  </a:lnTo>
                  <a:lnTo>
                    <a:pt x="284" y="246"/>
                  </a:lnTo>
                  <a:lnTo>
                    <a:pt x="284" y="283"/>
                  </a:lnTo>
                  <a:close/>
                  <a:moveTo>
                    <a:pt x="284" y="218"/>
                  </a:moveTo>
                  <a:lnTo>
                    <a:pt x="164" y="218"/>
                  </a:lnTo>
                  <a:lnTo>
                    <a:pt x="164" y="182"/>
                  </a:lnTo>
                  <a:lnTo>
                    <a:pt x="284" y="182"/>
                  </a:lnTo>
                  <a:lnTo>
                    <a:pt x="284" y="218"/>
                  </a:lnTo>
                  <a:close/>
                  <a:moveTo>
                    <a:pt x="437" y="347"/>
                  </a:moveTo>
                  <a:lnTo>
                    <a:pt x="308" y="347"/>
                  </a:lnTo>
                  <a:lnTo>
                    <a:pt x="308" y="311"/>
                  </a:lnTo>
                  <a:lnTo>
                    <a:pt x="437" y="311"/>
                  </a:lnTo>
                  <a:lnTo>
                    <a:pt x="437" y="347"/>
                  </a:lnTo>
                  <a:close/>
                  <a:moveTo>
                    <a:pt x="437" y="283"/>
                  </a:moveTo>
                  <a:lnTo>
                    <a:pt x="308" y="283"/>
                  </a:lnTo>
                  <a:lnTo>
                    <a:pt x="308" y="246"/>
                  </a:lnTo>
                  <a:lnTo>
                    <a:pt x="437" y="246"/>
                  </a:lnTo>
                  <a:lnTo>
                    <a:pt x="437" y="283"/>
                  </a:lnTo>
                  <a:close/>
                  <a:moveTo>
                    <a:pt x="437" y="218"/>
                  </a:moveTo>
                  <a:lnTo>
                    <a:pt x="308" y="218"/>
                  </a:lnTo>
                  <a:lnTo>
                    <a:pt x="308" y="182"/>
                  </a:lnTo>
                  <a:lnTo>
                    <a:pt x="437" y="182"/>
                  </a:lnTo>
                  <a:lnTo>
                    <a:pt x="437" y="218"/>
                  </a:lnTo>
                  <a:close/>
                  <a:moveTo>
                    <a:pt x="575" y="347"/>
                  </a:moveTo>
                  <a:lnTo>
                    <a:pt x="461" y="347"/>
                  </a:lnTo>
                  <a:lnTo>
                    <a:pt x="461" y="311"/>
                  </a:lnTo>
                  <a:lnTo>
                    <a:pt x="575" y="311"/>
                  </a:lnTo>
                  <a:lnTo>
                    <a:pt x="575" y="347"/>
                  </a:lnTo>
                  <a:close/>
                  <a:moveTo>
                    <a:pt x="575" y="283"/>
                  </a:moveTo>
                  <a:lnTo>
                    <a:pt x="461" y="283"/>
                  </a:lnTo>
                  <a:lnTo>
                    <a:pt x="461" y="246"/>
                  </a:lnTo>
                  <a:lnTo>
                    <a:pt x="575" y="246"/>
                  </a:lnTo>
                  <a:lnTo>
                    <a:pt x="575" y="283"/>
                  </a:lnTo>
                  <a:close/>
                  <a:moveTo>
                    <a:pt x="575" y="218"/>
                  </a:moveTo>
                  <a:lnTo>
                    <a:pt x="461" y="218"/>
                  </a:lnTo>
                  <a:lnTo>
                    <a:pt x="461" y="182"/>
                  </a:lnTo>
                  <a:lnTo>
                    <a:pt x="575" y="182"/>
                  </a:lnTo>
                  <a:lnTo>
                    <a:pt x="575" y="21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65" name="Freeform 38">
            <a:extLst>
              <a:ext uri="{FF2B5EF4-FFF2-40B4-BE49-F238E27FC236}">
                <a16:creationId xmlns:a16="http://schemas.microsoft.com/office/drawing/2014/main" id="{51E8BD09-6540-4FFC-B292-F091C5B16636}"/>
              </a:ext>
            </a:extLst>
          </p:cNvPr>
          <p:cNvSpPr>
            <a:spLocks noEditPoints="1"/>
          </p:cNvSpPr>
          <p:nvPr/>
        </p:nvSpPr>
        <p:spPr bwMode="auto">
          <a:xfrm>
            <a:off x="7177005" y="2734884"/>
            <a:ext cx="1079303" cy="739183"/>
          </a:xfrm>
          <a:custGeom>
            <a:avLst/>
            <a:gdLst/>
            <a:ahLst/>
            <a:cxnLst>
              <a:cxn ang="0">
                <a:pos x="90" y="131"/>
              </a:cxn>
              <a:cxn ang="0">
                <a:pos x="631" y="0"/>
              </a:cxn>
              <a:cxn ang="0">
                <a:pos x="162" y="145"/>
              </a:cxn>
              <a:cxn ang="0">
                <a:pos x="160" y="259"/>
              </a:cxn>
              <a:cxn ang="0">
                <a:pos x="212" y="293"/>
              </a:cxn>
              <a:cxn ang="0">
                <a:pos x="212" y="293"/>
              </a:cxn>
              <a:cxn ang="0">
                <a:pos x="212" y="249"/>
              </a:cxn>
              <a:cxn ang="0">
                <a:pos x="212" y="189"/>
              </a:cxn>
              <a:cxn ang="0">
                <a:pos x="160" y="153"/>
              </a:cxn>
              <a:cxn ang="0">
                <a:pos x="152" y="153"/>
              </a:cxn>
              <a:cxn ang="0">
                <a:pos x="152" y="153"/>
              </a:cxn>
              <a:cxn ang="0">
                <a:pos x="96" y="189"/>
              </a:cxn>
              <a:cxn ang="0">
                <a:pos x="152" y="285"/>
              </a:cxn>
              <a:cxn ang="0">
                <a:pos x="96" y="223"/>
              </a:cxn>
              <a:cxn ang="0">
                <a:pos x="96" y="293"/>
              </a:cxn>
              <a:cxn ang="0">
                <a:pos x="96" y="293"/>
              </a:cxn>
              <a:cxn ang="0">
                <a:pos x="160" y="349"/>
              </a:cxn>
              <a:cxn ang="0">
                <a:pos x="222" y="259"/>
              </a:cxn>
              <a:cxn ang="0">
                <a:pos x="222" y="223"/>
              </a:cxn>
              <a:cxn ang="0">
                <a:pos x="222" y="215"/>
              </a:cxn>
              <a:cxn ang="0">
                <a:pos x="222" y="215"/>
              </a:cxn>
              <a:cxn ang="0">
                <a:pos x="279" y="179"/>
              </a:cxn>
              <a:cxn ang="0">
                <a:pos x="222" y="119"/>
              </a:cxn>
              <a:cxn ang="0">
                <a:pos x="279" y="293"/>
              </a:cxn>
              <a:cxn ang="0">
                <a:pos x="279" y="109"/>
              </a:cxn>
              <a:cxn ang="0">
                <a:pos x="60" y="345"/>
              </a:cxn>
              <a:cxn ang="0">
                <a:pos x="60" y="345"/>
              </a:cxn>
              <a:cxn ang="0">
                <a:pos x="60" y="251"/>
              </a:cxn>
              <a:cxn ang="0">
                <a:pos x="28" y="187"/>
              </a:cxn>
              <a:cxn ang="0">
                <a:pos x="152" y="329"/>
              </a:cxn>
              <a:cxn ang="0">
                <a:pos x="222" y="349"/>
              </a:cxn>
              <a:cxn ang="0">
                <a:pos x="222" y="349"/>
              </a:cxn>
              <a:cxn ang="0">
                <a:pos x="371" y="313"/>
              </a:cxn>
              <a:cxn ang="0">
                <a:pos x="339" y="251"/>
              </a:cxn>
              <a:cxn ang="0">
                <a:pos x="339" y="219"/>
              </a:cxn>
              <a:cxn ang="0">
                <a:pos x="465" y="349"/>
              </a:cxn>
              <a:cxn ang="0">
                <a:pos x="465" y="349"/>
              </a:cxn>
              <a:cxn ang="0">
                <a:pos x="465" y="293"/>
              </a:cxn>
              <a:cxn ang="0">
                <a:pos x="411" y="259"/>
              </a:cxn>
              <a:cxn ang="0">
                <a:pos x="411" y="249"/>
              </a:cxn>
              <a:cxn ang="0">
                <a:pos x="465" y="215"/>
              </a:cxn>
              <a:cxn ang="0">
                <a:pos x="465" y="215"/>
              </a:cxn>
              <a:cxn ang="0">
                <a:pos x="465" y="153"/>
              </a:cxn>
              <a:cxn ang="0">
                <a:pos x="475" y="329"/>
              </a:cxn>
              <a:cxn ang="0">
                <a:pos x="475" y="319"/>
              </a:cxn>
              <a:cxn ang="0">
                <a:pos x="527" y="285"/>
              </a:cxn>
              <a:cxn ang="0">
                <a:pos x="527" y="285"/>
              </a:cxn>
              <a:cxn ang="0">
                <a:pos x="527" y="223"/>
              </a:cxn>
              <a:cxn ang="0">
                <a:pos x="475" y="189"/>
              </a:cxn>
              <a:cxn ang="0">
                <a:pos x="475" y="179"/>
              </a:cxn>
              <a:cxn ang="0">
                <a:pos x="527" y="145"/>
              </a:cxn>
              <a:cxn ang="0">
                <a:pos x="527" y="145"/>
              </a:cxn>
              <a:cxn ang="0">
                <a:pos x="591" y="329"/>
              </a:cxn>
              <a:cxn ang="0">
                <a:pos x="537" y="293"/>
              </a:cxn>
              <a:cxn ang="0">
                <a:pos x="537" y="285"/>
              </a:cxn>
              <a:cxn ang="0">
                <a:pos x="591" y="249"/>
              </a:cxn>
              <a:cxn ang="0">
                <a:pos x="591" y="249"/>
              </a:cxn>
              <a:cxn ang="0">
                <a:pos x="591" y="189"/>
              </a:cxn>
              <a:cxn ang="0">
                <a:pos x="537" y="153"/>
              </a:cxn>
              <a:cxn ang="0">
                <a:pos x="537" y="145"/>
              </a:cxn>
              <a:cxn ang="0">
                <a:pos x="591" y="109"/>
              </a:cxn>
            </a:cxnLst>
            <a:rect l="0" t="0" r="r" b="b"/>
            <a:pathLst>
              <a:path w="631" h="393">
                <a:moveTo>
                  <a:pt x="405" y="131"/>
                </a:moveTo>
                <a:lnTo>
                  <a:pt x="317" y="131"/>
                </a:lnTo>
                <a:lnTo>
                  <a:pt x="317" y="0"/>
                </a:lnTo>
                <a:lnTo>
                  <a:pt x="90" y="131"/>
                </a:lnTo>
                <a:lnTo>
                  <a:pt x="0" y="131"/>
                </a:lnTo>
                <a:lnTo>
                  <a:pt x="0" y="393"/>
                </a:lnTo>
                <a:lnTo>
                  <a:pt x="631" y="393"/>
                </a:lnTo>
                <a:lnTo>
                  <a:pt x="631" y="0"/>
                </a:lnTo>
                <a:lnTo>
                  <a:pt x="405" y="131"/>
                </a:lnTo>
                <a:close/>
                <a:moveTo>
                  <a:pt x="212" y="119"/>
                </a:moveTo>
                <a:lnTo>
                  <a:pt x="212" y="145"/>
                </a:lnTo>
                <a:lnTo>
                  <a:pt x="162" y="145"/>
                </a:lnTo>
                <a:lnTo>
                  <a:pt x="208" y="119"/>
                </a:lnTo>
                <a:lnTo>
                  <a:pt x="212" y="119"/>
                </a:lnTo>
                <a:close/>
                <a:moveTo>
                  <a:pt x="160" y="285"/>
                </a:moveTo>
                <a:lnTo>
                  <a:pt x="160" y="259"/>
                </a:lnTo>
                <a:lnTo>
                  <a:pt x="212" y="259"/>
                </a:lnTo>
                <a:lnTo>
                  <a:pt x="212" y="285"/>
                </a:lnTo>
                <a:lnTo>
                  <a:pt x="160" y="285"/>
                </a:lnTo>
                <a:close/>
                <a:moveTo>
                  <a:pt x="212" y="293"/>
                </a:moveTo>
                <a:lnTo>
                  <a:pt x="212" y="319"/>
                </a:lnTo>
                <a:lnTo>
                  <a:pt x="160" y="319"/>
                </a:lnTo>
                <a:lnTo>
                  <a:pt x="160" y="293"/>
                </a:lnTo>
                <a:lnTo>
                  <a:pt x="212" y="293"/>
                </a:lnTo>
                <a:close/>
                <a:moveTo>
                  <a:pt x="160" y="249"/>
                </a:moveTo>
                <a:lnTo>
                  <a:pt x="160" y="223"/>
                </a:lnTo>
                <a:lnTo>
                  <a:pt x="212" y="223"/>
                </a:lnTo>
                <a:lnTo>
                  <a:pt x="212" y="249"/>
                </a:lnTo>
                <a:lnTo>
                  <a:pt x="160" y="249"/>
                </a:lnTo>
                <a:close/>
                <a:moveTo>
                  <a:pt x="160" y="215"/>
                </a:moveTo>
                <a:lnTo>
                  <a:pt x="160" y="189"/>
                </a:lnTo>
                <a:lnTo>
                  <a:pt x="212" y="189"/>
                </a:lnTo>
                <a:lnTo>
                  <a:pt x="212" y="215"/>
                </a:lnTo>
                <a:lnTo>
                  <a:pt x="160" y="215"/>
                </a:lnTo>
                <a:close/>
                <a:moveTo>
                  <a:pt x="160" y="179"/>
                </a:moveTo>
                <a:lnTo>
                  <a:pt x="160" y="153"/>
                </a:lnTo>
                <a:lnTo>
                  <a:pt x="212" y="153"/>
                </a:lnTo>
                <a:lnTo>
                  <a:pt x="212" y="179"/>
                </a:lnTo>
                <a:lnTo>
                  <a:pt x="160" y="179"/>
                </a:lnTo>
                <a:close/>
                <a:moveTo>
                  <a:pt x="152" y="153"/>
                </a:moveTo>
                <a:lnTo>
                  <a:pt x="152" y="179"/>
                </a:lnTo>
                <a:lnTo>
                  <a:pt x="100" y="179"/>
                </a:lnTo>
                <a:lnTo>
                  <a:pt x="146" y="153"/>
                </a:lnTo>
                <a:lnTo>
                  <a:pt x="152" y="153"/>
                </a:lnTo>
                <a:close/>
                <a:moveTo>
                  <a:pt x="152" y="189"/>
                </a:moveTo>
                <a:lnTo>
                  <a:pt x="152" y="215"/>
                </a:lnTo>
                <a:lnTo>
                  <a:pt x="96" y="215"/>
                </a:lnTo>
                <a:lnTo>
                  <a:pt x="96" y="189"/>
                </a:lnTo>
                <a:lnTo>
                  <a:pt x="152" y="189"/>
                </a:lnTo>
                <a:close/>
                <a:moveTo>
                  <a:pt x="96" y="259"/>
                </a:moveTo>
                <a:lnTo>
                  <a:pt x="152" y="259"/>
                </a:lnTo>
                <a:lnTo>
                  <a:pt x="152" y="285"/>
                </a:lnTo>
                <a:lnTo>
                  <a:pt x="96" y="285"/>
                </a:lnTo>
                <a:lnTo>
                  <a:pt x="96" y="259"/>
                </a:lnTo>
                <a:close/>
                <a:moveTo>
                  <a:pt x="96" y="249"/>
                </a:moveTo>
                <a:lnTo>
                  <a:pt x="96" y="223"/>
                </a:lnTo>
                <a:lnTo>
                  <a:pt x="152" y="223"/>
                </a:lnTo>
                <a:lnTo>
                  <a:pt x="152" y="249"/>
                </a:lnTo>
                <a:lnTo>
                  <a:pt x="96" y="249"/>
                </a:lnTo>
                <a:close/>
                <a:moveTo>
                  <a:pt x="96" y="293"/>
                </a:moveTo>
                <a:lnTo>
                  <a:pt x="152" y="293"/>
                </a:lnTo>
                <a:lnTo>
                  <a:pt x="152" y="319"/>
                </a:lnTo>
                <a:lnTo>
                  <a:pt x="96" y="319"/>
                </a:lnTo>
                <a:lnTo>
                  <a:pt x="96" y="293"/>
                </a:lnTo>
                <a:close/>
                <a:moveTo>
                  <a:pt x="160" y="329"/>
                </a:moveTo>
                <a:lnTo>
                  <a:pt x="212" y="329"/>
                </a:lnTo>
                <a:lnTo>
                  <a:pt x="212" y="349"/>
                </a:lnTo>
                <a:lnTo>
                  <a:pt x="160" y="349"/>
                </a:lnTo>
                <a:lnTo>
                  <a:pt x="160" y="329"/>
                </a:lnTo>
                <a:close/>
                <a:moveTo>
                  <a:pt x="279" y="285"/>
                </a:moveTo>
                <a:lnTo>
                  <a:pt x="222" y="285"/>
                </a:lnTo>
                <a:lnTo>
                  <a:pt x="222" y="259"/>
                </a:lnTo>
                <a:lnTo>
                  <a:pt x="279" y="259"/>
                </a:lnTo>
                <a:lnTo>
                  <a:pt x="279" y="285"/>
                </a:lnTo>
                <a:close/>
                <a:moveTo>
                  <a:pt x="222" y="249"/>
                </a:moveTo>
                <a:lnTo>
                  <a:pt x="222" y="223"/>
                </a:lnTo>
                <a:lnTo>
                  <a:pt x="279" y="223"/>
                </a:lnTo>
                <a:lnTo>
                  <a:pt x="279" y="249"/>
                </a:lnTo>
                <a:lnTo>
                  <a:pt x="222" y="249"/>
                </a:lnTo>
                <a:close/>
                <a:moveTo>
                  <a:pt x="222" y="215"/>
                </a:moveTo>
                <a:lnTo>
                  <a:pt x="222" y="189"/>
                </a:lnTo>
                <a:lnTo>
                  <a:pt x="279" y="189"/>
                </a:lnTo>
                <a:lnTo>
                  <a:pt x="279" y="215"/>
                </a:lnTo>
                <a:lnTo>
                  <a:pt x="222" y="215"/>
                </a:lnTo>
                <a:close/>
                <a:moveTo>
                  <a:pt x="222" y="179"/>
                </a:moveTo>
                <a:lnTo>
                  <a:pt x="222" y="153"/>
                </a:lnTo>
                <a:lnTo>
                  <a:pt x="279" y="153"/>
                </a:lnTo>
                <a:lnTo>
                  <a:pt x="279" y="179"/>
                </a:lnTo>
                <a:lnTo>
                  <a:pt x="222" y="179"/>
                </a:lnTo>
                <a:close/>
                <a:moveTo>
                  <a:pt x="279" y="145"/>
                </a:moveTo>
                <a:lnTo>
                  <a:pt x="222" y="145"/>
                </a:lnTo>
                <a:lnTo>
                  <a:pt x="222" y="119"/>
                </a:lnTo>
                <a:lnTo>
                  <a:pt x="279" y="119"/>
                </a:lnTo>
                <a:lnTo>
                  <a:pt x="279" y="145"/>
                </a:lnTo>
                <a:close/>
                <a:moveTo>
                  <a:pt x="222" y="293"/>
                </a:moveTo>
                <a:lnTo>
                  <a:pt x="279" y="293"/>
                </a:lnTo>
                <a:lnTo>
                  <a:pt x="279" y="319"/>
                </a:lnTo>
                <a:lnTo>
                  <a:pt x="222" y="319"/>
                </a:lnTo>
                <a:lnTo>
                  <a:pt x="222" y="293"/>
                </a:lnTo>
                <a:close/>
                <a:moveTo>
                  <a:pt x="279" y="109"/>
                </a:moveTo>
                <a:lnTo>
                  <a:pt x="224" y="109"/>
                </a:lnTo>
                <a:lnTo>
                  <a:pt x="279" y="79"/>
                </a:lnTo>
                <a:lnTo>
                  <a:pt x="279" y="109"/>
                </a:lnTo>
                <a:close/>
                <a:moveTo>
                  <a:pt x="60" y="345"/>
                </a:moveTo>
                <a:lnTo>
                  <a:pt x="28" y="345"/>
                </a:lnTo>
                <a:lnTo>
                  <a:pt x="28" y="313"/>
                </a:lnTo>
                <a:lnTo>
                  <a:pt x="60" y="313"/>
                </a:lnTo>
                <a:lnTo>
                  <a:pt x="60" y="345"/>
                </a:lnTo>
                <a:close/>
                <a:moveTo>
                  <a:pt x="60" y="281"/>
                </a:moveTo>
                <a:lnTo>
                  <a:pt x="28" y="281"/>
                </a:lnTo>
                <a:lnTo>
                  <a:pt x="28" y="251"/>
                </a:lnTo>
                <a:lnTo>
                  <a:pt x="60" y="251"/>
                </a:lnTo>
                <a:lnTo>
                  <a:pt x="60" y="281"/>
                </a:lnTo>
                <a:close/>
                <a:moveTo>
                  <a:pt x="60" y="219"/>
                </a:moveTo>
                <a:lnTo>
                  <a:pt x="28" y="219"/>
                </a:lnTo>
                <a:lnTo>
                  <a:pt x="28" y="187"/>
                </a:lnTo>
                <a:lnTo>
                  <a:pt x="60" y="187"/>
                </a:lnTo>
                <a:lnTo>
                  <a:pt x="60" y="219"/>
                </a:lnTo>
                <a:close/>
                <a:moveTo>
                  <a:pt x="96" y="329"/>
                </a:moveTo>
                <a:lnTo>
                  <a:pt x="152" y="329"/>
                </a:lnTo>
                <a:lnTo>
                  <a:pt x="152" y="349"/>
                </a:lnTo>
                <a:lnTo>
                  <a:pt x="96" y="349"/>
                </a:lnTo>
                <a:lnTo>
                  <a:pt x="96" y="329"/>
                </a:lnTo>
                <a:close/>
                <a:moveTo>
                  <a:pt x="222" y="349"/>
                </a:moveTo>
                <a:lnTo>
                  <a:pt x="222" y="329"/>
                </a:lnTo>
                <a:lnTo>
                  <a:pt x="279" y="329"/>
                </a:lnTo>
                <a:lnTo>
                  <a:pt x="279" y="349"/>
                </a:lnTo>
                <a:lnTo>
                  <a:pt x="222" y="349"/>
                </a:lnTo>
                <a:close/>
                <a:moveTo>
                  <a:pt x="371" y="345"/>
                </a:moveTo>
                <a:lnTo>
                  <a:pt x="339" y="345"/>
                </a:lnTo>
                <a:lnTo>
                  <a:pt x="339" y="313"/>
                </a:lnTo>
                <a:lnTo>
                  <a:pt x="371" y="313"/>
                </a:lnTo>
                <a:lnTo>
                  <a:pt x="371" y="345"/>
                </a:lnTo>
                <a:close/>
                <a:moveTo>
                  <a:pt x="371" y="281"/>
                </a:moveTo>
                <a:lnTo>
                  <a:pt x="339" y="281"/>
                </a:lnTo>
                <a:lnTo>
                  <a:pt x="339" y="251"/>
                </a:lnTo>
                <a:lnTo>
                  <a:pt x="371" y="251"/>
                </a:lnTo>
                <a:lnTo>
                  <a:pt x="371" y="281"/>
                </a:lnTo>
                <a:close/>
                <a:moveTo>
                  <a:pt x="371" y="219"/>
                </a:moveTo>
                <a:lnTo>
                  <a:pt x="339" y="219"/>
                </a:lnTo>
                <a:lnTo>
                  <a:pt x="339" y="187"/>
                </a:lnTo>
                <a:lnTo>
                  <a:pt x="371" y="187"/>
                </a:lnTo>
                <a:lnTo>
                  <a:pt x="371" y="219"/>
                </a:lnTo>
                <a:close/>
                <a:moveTo>
                  <a:pt x="465" y="349"/>
                </a:moveTo>
                <a:lnTo>
                  <a:pt x="411" y="349"/>
                </a:lnTo>
                <a:lnTo>
                  <a:pt x="411" y="329"/>
                </a:lnTo>
                <a:lnTo>
                  <a:pt x="465" y="329"/>
                </a:lnTo>
                <a:lnTo>
                  <a:pt x="465" y="349"/>
                </a:lnTo>
                <a:close/>
                <a:moveTo>
                  <a:pt x="465" y="319"/>
                </a:moveTo>
                <a:lnTo>
                  <a:pt x="411" y="319"/>
                </a:lnTo>
                <a:lnTo>
                  <a:pt x="411" y="293"/>
                </a:lnTo>
                <a:lnTo>
                  <a:pt x="465" y="293"/>
                </a:lnTo>
                <a:lnTo>
                  <a:pt x="465" y="319"/>
                </a:lnTo>
                <a:close/>
                <a:moveTo>
                  <a:pt x="465" y="285"/>
                </a:moveTo>
                <a:lnTo>
                  <a:pt x="411" y="285"/>
                </a:lnTo>
                <a:lnTo>
                  <a:pt x="411" y="259"/>
                </a:lnTo>
                <a:lnTo>
                  <a:pt x="465" y="259"/>
                </a:lnTo>
                <a:lnTo>
                  <a:pt x="465" y="285"/>
                </a:lnTo>
                <a:close/>
                <a:moveTo>
                  <a:pt x="465" y="249"/>
                </a:moveTo>
                <a:lnTo>
                  <a:pt x="411" y="249"/>
                </a:lnTo>
                <a:lnTo>
                  <a:pt x="411" y="223"/>
                </a:lnTo>
                <a:lnTo>
                  <a:pt x="465" y="223"/>
                </a:lnTo>
                <a:lnTo>
                  <a:pt x="465" y="249"/>
                </a:lnTo>
                <a:close/>
                <a:moveTo>
                  <a:pt x="465" y="215"/>
                </a:moveTo>
                <a:lnTo>
                  <a:pt x="411" y="215"/>
                </a:lnTo>
                <a:lnTo>
                  <a:pt x="411" y="189"/>
                </a:lnTo>
                <a:lnTo>
                  <a:pt x="465" y="189"/>
                </a:lnTo>
                <a:lnTo>
                  <a:pt x="465" y="215"/>
                </a:lnTo>
                <a:close/>
                <a:moveTo>
                  <a:pt x="465" y="179"/>
                </a:moveTo>
                <a:lnTo>
                  <a:pt x="413" y="179"/>
                </a:lnTo>
                <a:lnTo>
                  <a:pt x="461" y="153"/>
                </a:lnTo>
                <a:lnTo>
                  <a:pt x="465" y="153"/>
                </a:lnTo>
                <a:lnTo>
                  <a:pt x="465" y="179"/>
                </a:lnTo>
                <a:close/>
                <a:moveTo>
                  <a:pt x="527" y="349"/>
                </a:moveTo>
                <a:lnTo>
                  <a:pt x="475" y="349"/>
                </a:lnTo>
                <a:lnTo>
                  <a:pt x="475" y="329"/>
                </a:lnTo>
                <a:lnTo>
                  <a:pt x="527" y="329"/>
                </a:lnTo>
                <a:lnTo>
                  <a:pt x="527" y="349"/>
                </a:lnTo>
                <a:close/>
                <a:moveTo>
                  <a:pt x="527" y="319"/>
                </a:moveTo>
                <a:lnTo>
                  <a:pt x="475" y="319"/>
                </a:lnTo>
                <a:lnTo>
                  <a:pt x="475" y="293"/>
                </a:lnTo>
                <a:lnTo>
                  <a:pt x="527" y="293"/>
                </a:lnTo>
                <a:lnTo>
                  <a:pt x="527" y="319"/>
                </a:lnTo>
                <a:close/>
                <a:moveTo>
                  <a:pt x="527" y="285"/>
                </a:moveTo>
                <a:lnTo>
                  <a:pt x="475" y="285"/>
                </a:lnTo>
                <a:lnTo>
                  <a:pt x="475" y="259"/>
                </a:lnTo>
                <a:lnTo>
                  <a:pt x="527" y="259"/>
                </a:lnTo>
                <a:lnTo>
                  <a:pt x="527" y="285"/>
                </a:lnTo>
                <a:close/>
                <a:moveTo>
                  <a:pt x="527" y="249"/>
                </a:moveTo>
                <a:lnTo>
                  <a:pt x="475" y="249"/>
                </a:lnTo>
                <a:lnTo>
                  <a:pt x="475" y="223"/>
                </a:lnTo>
                <a:lnTo>
                  <a:pt x="527" y="223"/>
                </a:lnTo>
                <a:lnTo>
                  <a:pt x="527" y="249"/>
                </a:lnTo>
                <a:close/>
                <a:moveTo>
                  <a:pt x="527" y="215"/>
                </a:moveTo>
                <a:lnTo>
                  <a:pt x="475" y="215"/>
                </a:lnTo>
                <a:lnTo>
                  <a:pt x="475" y="189"/>
                </a:lnTo>
                <a:lnTo>
                  <a:pt x="527" y="189"/>
                </a:lnTo>
                <a:lnTo>
                  <a:pt x="527" y="215"/>
                </a:lnTo>
                <a:close/>
                <a:moveTo>
                  <a:pt x="527" y="179"/>
                </a:moveTo>
                <a:lnTo>
                  <a:pt x="475" y="179"/>
                </a:lnTo>
                <a:lnTo>
                  <a:pt x="475" y="153"/>
                </a:lnTo>
                <a:lnTo>
                  <a:pt x="527" y="153"/>
                </a:lnTo>
                <a:lnTo>
                  <a:pt x="527" y="179"/>
                </a:lnTo>
                <a:close/>
                <a:moveTo>
                  <a:pt x="527" y="145"/>
                </a:moveTo>
                <a:lnTo>
                  <a:pt x="475" y="145"/>
                </a:lnTo>
                <a:lnTo>
                  <a:pt x="523" y="119"/>
                </a:lnTo>
                <a:lnTo>
                  <a:pt x="527" y="119"/>
                </a:lnTo>
                <a:lnTo>
                  <a:pt x="527" y="145"/>
                </a:lnTo>
                <a:close/>
                <a:moveTo>
                  <a:pt x="591" y="349"/>
                </a:moveTo>
                <a:lnTo>
                  <a:pt x="537" y="349"/>
                </a:lnTo>
                <a:lnTo>
                  <a:pt x="537" y="329"/>
                </a:lnTo>
                <a:lnTo>
                  <a:pt x="591" y="329"/>
                </a:lnTo>
                <a:lnTo>
                  <a:pt x="591" y="349"/>
                </a:lnTo>
                <a:close/>
                <a:moveTo>
                  <a:pt x="591" y="319"/>
                </a:moveTo>
                <a:lnTo>
                  <a:pt x="537" y="319"/>
                </a:lnTo>
                <a:lnTo>
                  <a:pt x="537" y="293"/>
                </a:lnTo>
                <a:lnTo>
                  <a:pt x="591" y="293"/>
                </a:lnTo>
                <a:lnTo>
                  <a:pt x="591" y="319"/>
                </a:lnTo>
                <a:close/>
                <a:moveTo>
                  <a:pt x="591" y="285"/>
                </a:moveTo>
                <a:lnTo>
                  <a:pt x="537" y="285"/>
                </a:lnTo>
                <a:lnTo>
                  <a:pt x="537" y="259"/>
                </a:lnTo>
                <a:lnTo>
                  <a:pt x="591" y="259"/>
                </a:lnTo>
                <a:lnTo>
                  <a:pt x="591" y="285"/>
                </a:lnTo>
                <a:close/>
                <a:moveTo>
                  <a:pt x="591" y="249"/>
                </a:moveTo>
                <a:lnTo>
                  <a:pt x="537" y="249"/>
                </a:lnTo>
                <a:lnTo>
                  <a:pt x="537" y="223"/>
                </a:lnTo>
                <a:lnTo>
                  <a:pt x="591" y="223"/>
                </a:lnTo>
                <a:lnTo>
                  <a:pt x="591" y="249"/>
                </a:lnTo>
                <a:close/>
                <a:moveTo>
                  <a:pt x="591" y="215"/>
                </a:moveTo>
                <a:lnTo>
                  <a:pt x="537" y="215"/>
                </a:lnTo>
                <a:lnTo>
                  <a:pt x="537" y="189"/>
                </a:lnTo>
                <a:lnTo>
                  <a:pt x="591" y="189"/>
                </a:lnTo>
                <a:lnTo>
                  <a:pt x="591" y="215"/>
                </a:lnTo>
                <a:close/>
                <a:moveTo>
                  <a:pt x="591" y="179"/>
                </a:moveTo>
                <a:lnTo>
                  <a:pt x="537" y="179"/>
                </a:lnTo>
                <a:lnTo>
                  <a:pt x="537" y="153"/>
                </a:lnTo>
                <a:lnTo>
                  <a:pt x="591" y="153"/>
                </a:lnTo>
                <a:lnTo>
                  <a:pt x="591" y="179"/>
                </a:lnTo>
                <a:close/>
                <a:moveTo>
                  <a:pt x="591" y="145"/>
                </a:moveTo>
                <a:lnTo>
                  <a:pt x="537" y="145"/>
                </a:lnTo>
                <a:lnTo>
                  <a:pt x="537" y="119"/>
                </a:lnTo>
                <a:lnTo>
                  <a:pt x="591" y="119"/>
                </a:lnTo>
                <a:lnTo>
                  <a:pt x="591" y="145"/>
                </a:lnTo>
                <a:close/>
                <a:moveTo>
                  <a:pt x="591" y="109"/>
                </a:moveTo>
                <a:lnTo>
                  <a:pt x="537" y="109"/>
                </a:lnTo>
                <a:lnTo>
                  <a:pt x="591" y="79"/>
                </a:lnTo>
                <a:lnTo>
                  <a:pt x="591" y="10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nvGrpSpPr>
          <p:cNvPr id="71" name="Group 68">
            <a:extLst>
              <a:ext uri="{FF2B5EF4-FFF2-40B4-BE49-F238E27FC236}">
                <a16:creationId xmlns:a16="http://schemas.microsoft.com/office/drawing/2014/main" id="{F479C486-0A6C-4456-9474-57B1DAAA1EEC}"/>
              </a:ext>
            </a:extLst>
          </p:cNvPr>
          <p:cNvGrpSpPr/>
          <p:nvPr/>
        </p:nvGrpSpPr>
        <p:grpSpPr>
          <a:xfrm>
            <a:off x="772345" y="3042940"/>
            <a:ext cx="341102" cy="298842"/>
            <a:chOff x="2546350" y="3182938"/>
            <a:chExt cx="1023938" cy="1206500"/>
          </a:xfrm>
          <a:solidFill>
            <a:schemeClr val="bg1"/>
          </a:solidFill>
        </p:grpSpPr>
        <p:sp>
          <p:nvSpPr>
            <p:cNvPr id="72" name="Freeform 4">
              <a:extLst>
                <a:ext uri="{FF2B5EF4-FFF2-40B4-BE49-F238E27FC236}">
                  <a16:creationId xmlns:a16="http://schemas.microsoft.com/office/drawing/2014/main" id="{48D1D870-3811-4705-A3E6-852B06CCA9BC}"/>
                </a:ext>
              </a:extLst>
            </p:cNvPr>
            <p:cNvSpPr>
              <a:spLocks/>
            </p:cNvSpPr>
            <p:nvPr/>
          </p:nvSpPr>
          <p:spPr bwMode="auto">
            <a:xfrm>
              <a:off x="2771775" y="3182938"/>
              <a:ext cx="269875" cy="269875"/>
            </a:xfrm>
            <a:custGeom>
              <a:avLst/>
              <a:gdLst/>
              <a:ahLst/>
              <a:cxnLst>
                <a:cxn ang="0">
                  <a:pos x="119" y="11"/>
                </a:cxn>
                <a:cxn ang="0">
                  <a:pos x="11" y="78"/>
                </a:cxn>
                <a:cxn ang="0">
                  <a:pos x="78" y="186"/>
                </a:cxn>
                <a:cxn ang="0">
                  <a:pos x="186" y="119"/>
                </a:cxn>
                <a:cxn ang="0">
                  <a:pos x="119" y="11"/>
                </a:cxn>
              </a:cxnLst>
              <a:rect l="0" t="0" r="r" b="b"/>
              <a:pathLst>
                <a:path w="198" h="197">
                  <a:moveTo>
                    <a:pt x="119" y="11"/>
                  </a:moveTo>
                  <a:cubicBezTo>
                    <a:pt x="71" y="0"/>
                    <a:pt x="22" y="30"/>
                    <a:pt x="11" y="78"/>
                  </a:cubicBezTo>
                  <a:cubicBezTo>
                    <a:pt x="0" y="126"/>
                    <a:pt x="30" y="175"/>
                    <a:pt x="78" y="186"/>
                  </a:cubicBezTo>
                  <a:cubicBezTo>
                    <a:pt x="127" y="197"/>
                    <a:pt x="175" y="167"/>
                    <a:pt x="186" y="119"/>
                  </a:cubicBezTo>
                  <a:cubicBezTo>
                    <a:pt x="198" y="70"/>
                    <a:pt x="167" y="22"/>
                    <a:pt x="119" y="1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3" name="Freeform 5">
              <a:extLst>
                <a:ext uri="{FF2B5EF4-FFF2-40B4-BE49-F238E27FC236}">
                  <a16:creationId xmlns:a16="http://schemas.microsoft.com/office/drawing/2014/main" id="{03DA2D56-0A0E-4D4E-B288-FCE0AE9AA4D6}"/>
                </a:ext>
              </a:extLst>
            </p:cNvPr>
            <p:cNvSpPr>
              <a:spLocks/>
            </p:cNvSpPr>
            <p:nvPr/>
          </p:nvSpPr>
          <p:spPr bwMode="auto">
            <a:xfrm>
              <a:off x="2546350" y="3433763"/>
              <a:ext cx="400050" cy="952500"/>
            </a:xfrm>
            <a:custGeom>
              <a:avLst/>
              <a:gdLst/>
              <a:ahLst/>
              <a:cxnLst>
                <a:cxn ang="0">
                  <a:pos x="55" y="691"/>
                </a:cxn>
                <a:cxn ang="0">
                  <a:pos x="90" y="677"/>
                </a:cxn>
                <a:cxn ang="0">
                  <a:pos x="90" y="677"/>
                </a:cxn>
                <a:cxn ang="0">
                  <a:pos x="189" y="527"/>
                </a:cxn>
                <a:cxn ang="0">
                  <a:pos x="192" y="517"/>
                </a:cxn>
                <a:cxn ang="0">
                  <a:pos x="170" y="623"/>
                </a:cxn>
                <a:cxn ang="0">
                  <a:pos x="200" y="687"/>
                </a:cxn>
                <a:cxn ang="0">
                  <a:pos x="264" y="657"/>
                </a:cxn>
                <a:cxn ang="0">
                  <a:pos x="293" y="508"/>
                </a:cxn>
                <a:cxn ang="0">
                  <a:pos x="238" y="334"/>
                </a:cxn>
                <a:cxn ang="0">
                  <a:pos x="231" y="324"/>
                </a:cxn>
                <a:cxn ang="0">
                  <a:pos x="231" y="310"/>
                </a:cxn>
                <a:cxn ang="0">
                  <a:pos x="231" y="227"/>
                </a:cxn>
                <a:cxn ang="0">
                  <a:pos x="185" y="175"/>
                </a:cxn>
                <a:cxn ang="0">
                  <a:pos x="148" y="79"/>
                </a:cxn>
                <a:cxn ang="0">
                  <a:pos x="147" y="79"/>
                </a:cxn>
                <a:cxn ang="0">
                  <a:pos x="155" y="49"/>
                </a:cxn>
                <a:cxn ang="0">
                  <a:pos x="181" y="33"/>
                </a:cxn>
                <a:cxn ang="0">
                  <a:pos x="187" y="33"/>
                </a:cxn>
                <a:cxn ang="0">
                  <a:pos x="227" y="67"/>
                </a:cxn>
                <a:cxn ang="0">
                  <a:pos x="227" y="69"/>
                </a:cxn>
                <a:cxn ang="0">
                  <a:pos x="229" y="78"/>
                </a:cxn>
                <a:cxn ang="0">
                  <a:pos x="239" y="108"/>
                </a:cxn>
                <a:cxn ang="0">
                  <a:pos x="248" y="124"/>
                </a:cxn>
                <a:cxn ang="0">
                  <a:pos x="252" y="104"/>
                </a:cxn>
                <a:cxn ang="0">
                  <a:pos x="214" y="9"/>
                </a:cxn>
                <a:cxn ang="0">
                  <a:pos x="110" y="77"/>
                </a:cxn>
                <a:cxn ang="0">
                  <a:pos x="88" y="299"/>
                </a:cxn>
                <a:cxn ang="0">
                  <a:pos x="108" y="345"/>
                </a:cxn>
                <a:cxn ang="0">
                  <a:pos x="112" y="394"/>
                </a:cxn>
                <a:cxn ang="0">
                  <a:pos x="95" y="493"/>
                </a:cxn>
                <a:cxn ang="0">
                  <a:pos x="20" y="605"/>
                </a:cxn>
                <a:cxn ang="0">
                  <a:pos x="19" y="675"/>
                </a:cxn>
                <a:cxn ang="0">
                  <a:pos x="55" y="691"/>
                </a:cxn>
              </a:cxnLst>
              <a:rect l="0" t="0" r="r" b="b"/>
              <a:pathLst>
                <a:path w="293" h="697">
                  <a:moveTo>
                    <a:pt x="55" y="691"/>
                  </a:moveTo>
                  <a:cubicBezTo>
                    <a:pt x="67" y="691"/>
                    <a:pt x="80" y="686"/>
                    <a:pt x="90" y="677"/>
                  </a:cubicBezTo>
                  <a:cubicBezTo>
                    <a:pt x="90" y="677"/>
                    <a:pt x="90" y="677"/>
                    <a:pt x="90" y="677"/>
                  </a:cubicBezTo>
                  <a:cubicBezTo>
                    <a:pt x="140" y="629"/>
                    <a:pt x="171" y="576"/>
                    <a:pt x="189" y="527"/>
                  </a:cubicBezTo>
                  <a:cubicBezTo>
                    <a:pt x="190" y="524"/>
                    <a:pt x="191" y="521"/>
                    <a:pt x="192" y="517"/>
                  </a:cubicBezTo>
                  <a:cubicBezTo>
                    <a:pt x="191" y="547"/>
                    <a:pt x="185" y="582"/>
                    <a:pt x="170" y="623"/>
                  </a:cubicBezTo>
                  <a:cubicBezTo>
                    <a:pt x="161" y="649"/>
                    <a:pt x="174" y="678"/>
                    <a:pt x="200" y="687"/>
                  </a:cubicBezTo>
                  <a:cubicBezTo>
                    <a:pt x="226" y="697"/>
                    <a:pt x="255" y="683"/>
                    <a:pt x="264" y="657"/>
                  </a:cubicBezTo>
                  <a:cubicBezTo>
                    <a:pt x="284" y="602"/>
                    <a:pt x="293" y="552"/>
                    <a:pt x="293" y="508"/>
                  </a:cubicBezTo>
                  <a:cubicBezTo>
                    <a:pt x="293" y="430"/>
                    <a:pt x="266" y="371"/>
                    <a:pt x="238" y="334"/>
                  </a:cubicBezTo>
                  <a:cubicBezTo>
                    <a:pt x="236" y="330"/>
                    <a:pt x="233" y="327"/>
                    <a:pt x="231" y="324"/>
                  </a:cubicBezTo>
                  <a:cubicBezTo>
                    <a:pt x="231" y="320"/>
                    <a:pt x="231" y="315"/>
                    <a:pt x="231" y="310"/>
                  </a:cubicBezTo>
                  <a:cubicBezTo>
                    <a:pt x="227" y="283"/>
                    <a:pt x="228" y="255"/>
                    <a:pt x="231" y="227"/>
                  </a:cubicBezTo>
                  <a:cubicBezTo>
                    <a:pt x="213" y="213"/>
                    <a:pt x="198" y="195"/>
                    <a:pt x="185" y="175"/>
                  </a:cubicBezTo>
                  <a:cubicBezTo>
                    <a:pt x="159" y="134"/>
                    <a:pt x="150" y="94"/>
                    <a:pt x="148" y="79"/>
                  </a:cubicBezTo>
                  <a:cubicBezTo>
                    <a:pt x="147" y="79"/>
                    <a:pt x="147" y="79"/>
                    <a:pt x="147" y="79"/>
                  </a:cubicBezTo>
                  <a:cubicBezTo>
                    <a:pt x="146" y="68"/>
                    <a:pt x="149" y="57"/>
                    <a:pt x="155" y="49"/>
                  </a:cubicBezTo>
                  <a:cubicBezTo>
                    <a:pt x="161" y="40"/>
                    <a:pt x="171" y="35"/>
                    <a:pt x="181" y="33"/>
                  </a:cubicBezTo>
                  <a:cubicBezTo>
                    <a:pt x="183" y="33"/>
                    <a:pt x="185" y="33"/>
                    <a:pt x="187" y="33"/>
                  </a:cubicBezTo>
                  <a:cubicBezTo>
                    <a:pt x="207" y="33"/>
                    <a:pt x="224" y="47"/>
                    <a:pt x="227" y="67"/>
                  </a:cubicBezTo>
                  <a:cubicBezTo>
                    <a:pt x="227" y="68"/>
                    <a:pt x="227" y="68"/>
                    <a:pt x="227" y="69"/>
                  </a:cubicBezTo>
                  <a:cubicBezTo>
                    <a:pt x="227" y="72"/>
                    <a:pt x="228" y="75"/>
                    <a:pt x="229" y="78"/>
                  </a:cubicBezTo>
                  <a:cubicBezTo>
                    <a:pt x="231" y="85"/>
                    <a:pt x="234" y="95"/>
                    <a:pt x="239" y="108"/>
                  </a:cubicBezTo>
                  <a:cubicBezTo>
                    <a:pt x="242" y="113"/>
                    <a:pt x="244" y="119"/>
                    <a:pt x="248" y="124"/>
                  </a:cubicBezTo>
                  <a:cubicBezTo>
                    <a:pt x="249" y="118"/>
                    <a:pt x="251" y="111"/>
                    <a:pt x="252" y="104"/>
                  </a:cubicBezTo>
                  <a:cubicBezTo>
                    <a:pt x="263" y="65"/>
                    <a:pt x="248" y="17"/>
                    <a:pt x="214" y="9"/>
                  </a:cubicBezTo>
                  <a:cubicBezTo>
                    <a:pt x="180" y="0"/>
                    <a:pt x="130" y="19"/>
                    <a:pt x="110" y="77"/>
                  </a:cubicBezTo>
                  <a:cubicBezTo>
                    <a:pt x="83" y="158"/>
                    <a:pt x="77" y="210"/>
                    <a:pt x="88" y="299"/>
                  </a:cubicBezTo>
                  <a:cubicBezTo>
                    <a:pt x="92" y="320"/>
                    <a:pt x="99" y="334"/>
                    <a:pt x="108" y="345"/>
                  </a:cubicBezTo>
                  <a:cubicBezTo>
                    <a:pt x="110" y="356"/>
                    <a:pt x="112" y="373"/>
                    <a:pt x="112" y="394"/>
                  </a:cubicBezTo>
                  <a:cubicBezTo>
                    <a:pt x="112" y="422"/>
                    <a:pt x="108" y="456"/>
                    <a:pt x="95" y="493"/>
                  </a:cubicBezTo>
                  <a:cubicBezTo>
                    <a:pt x="82" y="529"/>
                    <a:pt x="59" y="567"/>
                    <a:pt x="20" y="605"/>
                  </a:cubicBezTo>
                  <a:cubicBezTo>
                    <a:pt x="0" y="624"/>
                    <a:pt x="0" y="655"/>
                    <a:pt x="19" y="675"/>
                  </a:cubicBezTo>
                  <a:cubicBezTo>
                    <a:pt x="29" y="686"/>
                    <a:pt x="42" y="691"/>
                    <a:pt x="55" y="69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4" name="Freeform 6">
              <a:extLst>
                <a:ext uri="{FF2B5EF4-FFF2-40B4-BE49-F238E27FC236}">
                  <a16:creationId xmlns:a16="http://schemas.microsoft.com/office/drawing/2014/main" id="{D6FC1B39-AA63-47AC-B4E6-39C12E1B183A}"/>
                </a:ext>
              </a:extLst>
            </p:cNvPr>
            <p:cNvSpPr>
              <a:spLocks noEditPoints="1"/>
            </p:cNvSpPr>
            <p:nvPr/>
          </p:nvSpPr>
          <p:spPr bwMode="auto">
            <a:xfrm>
              <a:off x="3100388" y="3741738"/>
              <a:ext cx="469900" cy="647700"/>
            </a:xfrm>
            <a:custGeom>
              <a:avLst/>
              <a:gdLst/>
              <a:ahLst/>
              <a:cxnLst>
                <a:cxn ang="0">
                  <a:pos x="0" y="38"/>
                </a:cxn>
                <a:cxn ang="0">
                  <a:pos x="15" y="42"/>
                </a:cxn>
                <a:cxn ang="0">
                  <a:pos x="111" y="322"/>
                </a:cxn>
                <a:cxn ang="0">
                  <a:pos x="85" y="410"/>
                </a:cxn>
                <a:cxn ang="0">
                  <a:pos x="188" y="461"/>
                </a:cxn>
                <a:cxn ang="0">
                  <a:pos x="241" y="368"/>
                </a:cxn>
                <a:cxn ang="0">
                  <a:pos x="328" y="339"/>
                </a:cxn>
                <a:cxn ang="0">
                  <a:pos x="340" y="313"/>
                </a:cxn>
                <a:cxn ang="0">
                  <a:pos x="315" y="301"/>
                </a:cxn>
                <a:cxn ang="0">
                  <a:pos x="223" y="332"/>
                </a:cxn>
                <a:cxn ang="0">
                  <a:pos x="210" y="320"/>
                </a:cxn>
                <a:cxn ang="0">
                  <a:pos x="298" y="290"/>
                </a:cxn>
                <a:cxn ang="0">
                  <a:pos x="308" y="270"/>
                </a:cxn>
                <a:cxn ang="0">
                  <a:pos x="270" y="159"/>
                </a:cxn>
                <a:cxn ang="0">
                  <a:pos x="251" y="149"/>
                </a:cxn>
                <a:cxn ang="0">
                  <a:pos x="140" y="187"/>
                </a:cxn>
                <a:cxn ang="0">
                  <a:pos x="130" y="207"/>
                </a:cxn>
                <a:cxn ang="0">
                  <a:pos x="163" y="303"/>
                </a:cxn>
                <a:cxn ang="0">
                  <a:pos x="147" y="305"/>
                </a:cxn>
                <a:cxn ang="0">
                  <a:pos x="49" y="19"/>
                </a:cxn>
                <a:cxn ang="0">
                  <a:pos x="36" y="6"/>
                </a:cxn>
                <a:cxn ang="0">
                  <a:pos x="12" y="0"/>
                </a:cxn>
                <a:cxn ang="0">
                  <a:pos x="13" y="8"/>
                </a:cxn>
                <a:cxn ang="0">
                  <a:pos x="0" y="38"/>
                </a:cxn>
                <a:cxn ang="0">
                  <a:pos x="151" y="354"/>
                </a:cxn>
                <a:cxn ang="0">
                  <a:pos x="192" y="374"/>
                </a:cxn>
                <a:cxn ang="0">
                  <a:pos x="194" y="384"/>
                </a:cxn>
                <a:cxn ang="0">
                  <a:pos x="172" y="415"/>
                </a:cxn>
                <a:cxn ang="0">
                  <a:pos x="131" y="395"/>
                </a:cxn>
                <a:cxn ang="0">
                  <a:pos x="130" y="379"/>
                </a:cxn>
                <a:cxn ang="0">
                  <a:pos x="151" y="354"/>
                </a:cxn>
              </a:cxnLst>
              <a:rect l="0" t="0" r="r" b="b"/>
              <a:pathLst>
                <a:path w="344" h="475">
                  <a:moveTo>
                    <a:pt x="0" y="38"/>
                  </a:moveTo>
                  <a:cubicBezTo>
                    <a:pt x="15" y="42"/>
                    <a:pt x="15" y="42"/>
                    <a:pt x="15" y="42"/>
                  </a:cubicBezTo>
                  <a:cubicBezTo>
                    <a:pt x="111" y="322"/>
                    <a:pt x="111" y="322"/>
                    <a:pt x="111" y="322"/>
                  </a:cubicBezTo>
                  <a:cubicBezTo>
                    <a:pt x="85" y="342"/>
                    <a:pt x="74" y="377"/>
                    <a:pt x="85" y="410"/>
                  </a:cubicBezTo>
                  <a:cubicBezTo>
                    <a:pt x="99" y="453"/>
                    <a:pt x="145" y="475"/>
                    <a:pt x="188" y="461"/>
                  </a:cubicBezTo>
                  <a:cubicBezTo>
                    <a:pt x="227" y="448"/>
                    <a:pt x="249" y="407"/>
                    <a:pt x="241" y="368"/>
                  </a:cubicBezTo>
                  <a:cubicBezTo>
                    <a:pt x="328" y="339"/>
                    <a:pt x="328" y="339"/>
                    <a:pt x="328" y="339"/>
                  </a:cubicBezTo>
                  <a:cubicBezTo>
                    <a:pt x="338" y="335"/>
                    <a:pt x="344" y="324"/>
                    <a:pt x="340" y="313"/>
                  </a:cubicBezTo>
                  <a:cubicBezTo>
                    <a:pt x="337" y="303"/>
                    <a:pt x="325" y="297"/>
                    <a:pt x="315" y="301"/>
                  </a:cubicBezTo>
                  <a:cubicBezTo>
                    <a:pt x="223" y="332"/>
                    <a:pt x="223" y="332"/>
                    <a:pt x="223" y="332"/>
                  </a:cubicBezTo>
                  <a:cubicBezTo>
                    <a:pt x="219" y="327"/>
                    <a:pt x="215" y="323"/>
                    <a:pt x="210" y="320"/>
                  </a:cubicBezTo>
                  <a:cubicBezTo>
                    <a:pt x="298" y="290"/>
                    <a:pt x="298" y="290"/>
                    <a:pt x="298" y="290"/>
                  </a:cubicBezTo>
                  <a:cubicBezTo>
                    <a:pt x="306" y="287"/>
                    <a:pt x="311" y="278"/>
                    <a:pt x="308" y="270"/>
                  </a:cubicBezTo>
                  <a:cubicBezTo>
                    <a:pt x="270" y="159"/>
                    <a:pt x="270" y="159"/>
                    <a:pt x="270" y="159"/>
                  </a:cubicBezTo>
                  <a:cubicBezTo>
                    <a:pt x="268" y="151"/>
                    <a:pt x="259" y="147"/>
                    <a:pt x="251" y="149"/>
                  </a:cubicBezTo>
                  <a:cubicBezTo>
                    <a:pt x="140" y="187"/>
                    <a:pt x="140" y="187"/>
                    <a:pt x="140" y="187"/>
                  </a:cubicBezTo>
                  <a:cubicBezTo>
                    <a:pt x="132" y="190"/>
                    <a:pt x="127" y="199"/>
                    <a:pt x="130" y="207"/>
                  </a:cubicBezTo>
                  <a:cubicBezTo>
                    <a:pt x="163" y="303"/>
                    <a:pt x="163" y="303"/>
                    <a:pt x="163" y="303"/>
                  </a:cubicBezTo>
                  <a:cubicBezTo>
                    <a:pt x="158" y="303"/>
                    <a:pt x="152" y="304"/>
                    <a:pt x="147" y="305"/>
                  </a:cubicBezTo>
                  <a:cubicBezTo>
                    <a:pt x="49" y="19"/>
                    <a:pt x="49" y="19"/>
                    <a:pt x="49" y="19"/>
                  </a:cubicBezTo>
                  <a:cubicBezTo>
                    <a:pt x="47" y="13"/>
                    <a:pt x="42" y="8"/>
                    <a:pt x="36" y="6"/>
                  </a:cubicBezTo>
                  <a:cubicBezTo>
                    <a:pt x="12" y="0"/>
                    <a:pt x="12" y="0"/>
                    <a:pt x="12" y="0"/>
                  </a:cubicBezTo>
                  <a:cubicBezTo>
                    <a:pt x="12" y="2"/>
                    <a:pt x="13" y="5"/>
                    <a:pt x="13" y="8"/>
                  </a:cubicBezTo>
                  <a:cubicBezTo>
                    <a:pt x="13" y="20"/>
                    <a:pt x="8" y="30"/>
                    <a:pt x="0" y="38"/>
                  </a:cubicBezTo>
                  <a:close/>
                  <a:moveTo>
                    <a:pt x="151" y="354"/>
                  </a:moveTo>
                  <a:cubicBezTo>
                    <a:pt x="168" y="348"/>
                    <a:pt x="186" y="357"/>
                    <a:pt x="192" y="374"/>
                  </a:cubicBezTo>
                  <a:cubicBezTo>
                    <a:pt x="193" y="377"/>
                    <a:pt x="194" y="381"/>
                    <a:pt x="194" y="384"/>
                  </a:cubicBezTo>
                  <a:cubicBezTo>
                    <a:pt x="194" y="397"/>
                    <a:pt x="185" y="410"/>
                    <a:pt x="172" y="415"/>
                  </a:cubicBezTo>
                  <a:cubicBezTo>
                    <a:pt x="155" y="420"/>
                    <a:pt x="137" y="411"/>
                    <a:pt x="131" y="395"/>
                  </a:cubicBezTo>
                  <a:cubicBezTo>
                    <a:pt x="130" y="389"/>
                    <a:pt x="129" y="384"/>
                    <a:pt x="130" y="379"/>
                  </a:cubicBezTo>
                  <a:cubicBezTo>
                    <a:pt x="132" y="368"/>
                    <a:pt x="140" y="358"/>
                    <a:pt x="151" y="35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5" name="Freeform 7">
              <a:extLst>
                <a:ext uri="{FF2B5EF4-FFF2-40B4-BE49-F238E27FC236}">
                  <a16:creationId xmlns:a16="http://schemas.microsoft.com/office/drawing/2014/main" id="{797A617E-87A6-4B4B-A4E9-B4708CDD2D4E}"/>
                </a:ext>
              </a:extLst>
            </p:cNvPr>
            <p:cNvSpPr>
              <a:spLocks/>
            </p:cNvSpPr>
            <p:nvPr/>
          </p:nvSpPr>
          <p:spPr bwMode="auto">
            <a:xfrm>
              <a:off x="3205163" y="3735388"/>
              <a:ext cx="250825" cy="250825"/>
            </a:xfrm>
            <a:custGeom>
              <a:avLst/>
              <a:gdLst/>
              <a:ahLst/>
              <a:cxnLst>
                <a:cxn ang="0">
                  <a:pos x="3" y="60"/>
                </a:cxn>
                <a:cxn ang="0">
                  <a:pos x="40" y="171"/>
                </a:cxn>
                <a:cxn ang="0">
                  <a:pos x="60" y="181"/>
                </a:cxn>
                <a:cxn ang="0">
                  <a:pos x="171" y="143"/>
                </a:cxn>
                <a:cxn ang="0">
                  <a:pos x="181" y="124"/>
                </a:cxn>
                <a:cxn ang="0">
                  <a:pos x="143" y="13"/>
                </a:cxn>
                <a:cxn ang="0">
                  <a:pos x="123" y="3"/>
                </a:cxn>
                <a:cxn ang="0">
                  <a:pos x="12" y="41"/>
                </a:cxn>
                <a:cxn ang="0">
                  <a:pos x="3" y="60"/>
                </a:cxn>
              </a:cxnLst>
              <a:rect l="0" t="0" r="r" b="b"/>
              <a:pathLst>
                <a:path w="183" h="184">
                  <a:moveTo>
                    <a:pt x="3" y="60"/>
                  </a:moveTo>
                  <a:cubicBezTo>
                    <a:pt x="40" y="171"/>
                    <a:pt x="40" y="171"/>
                    <a:pt x="40" y="171"/>
                  </a:cubicBezTo>
                  <a:cubicBezTo>
                    <a:pt x="43" y="179"/>
                    <a:pt x="52" y="184"/>
                    <a:pt x="60" y="181"/>
                  </a:cubicBezTo>
                  <a:cubicBezTo>
                    <a:pt x="171" y="143"/>
                    <a:pt x="171" y="143"/>
                    <a:pt x="171" y="143"/>
                  </a:cubicBezTo>
                  <a:cubicBezTo>
                    <a:pt x="179" y="141"/>
                    <a:pt x="183" y="132"/>
                    <a:pt x="181" y="124"/>
                  </a:cubicBezTo>
                  <a:cubicBezTo>
                    <a:pt x="143" y="13"/>
                    <a:pt x="143" y="13"/>
                    <a:pt x="143" y="13"/>
                  </a:cubicBezTo>
                  <a:cubicBezTo>
                    <a:pt x="140" y="5"/>
                    <a:pt x="131" y="0"/>
                    <a:pt x="123" y="3"/>
                  </a:cubicBezTo>
                  <a:cubicBezTo>
                    <a:pt x="12" y="41"/>
                    <a:pt x="12" y="41"/>
                    <a:pt x="12" y="41"/>
                  </a:cubicBezTo>
                  <a:cubicBezTo>
                    <a:pt x="4" y="43"/>
                    <a:pt x="0" y="52"/>
                    <a:pt x="3" y="6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6" name="Freeform 8">
              <a:extLst>
                <a:ext uri="{FF2B5EF4-FFF2-40B4-BE49-F238E27FC236}">
                  <a16:creationId xmlns:a16="http://schemas.microsoft.com/office/drawing/2014/main" id="{9E399B02-4383-43B6-ABB0-4F26F2AFB088}"/>
                </a:ext>
              </a:extLst>
            </p:cNvPr>
            <p:cNvSpPr>
              <a:spLocks/>
            </p:cNvSpPr>
            <p:nvPr/>
          </p:nvSpPr>
          <p:spPr bwMode="auto">
            <a:xfrm>
              <a:off x="2754313" y="3487738"/>
              <a:ext cx="352425" cy="309563"/>
            </a:xfrm>
            <a:custGeom>
              <a:avLst/>
              <a:gdLst/>
              <a:ahLst/>
              <a:cxnLst>
                <a:cxn ang="0">
                  <a:pos x="68" y="41"/>
                </a:cxn>
                <a:cxn ang="0">
                  <a:pos x="66" y="32"/>
                </a:cxn>
                <a:cxn ang="0">
                  <a:pos x="66" y="29"/>
                </a:cxn>
                <a:cxn ang="0">
                  <a:pos x="66" y="29"/>
                </a:cxn>
                <a:cxn ang="0">
                  <a:pos x="30" y="2"/>
                </a:cxn>
                <a:cxn ang="0">
                  <a:pos x="2" y="38"/>
                </a:cxn>
                <a:cxn ang="0">
                  <a:pos x="39" y="132"/>
                </a:cxn>
                <a:cxn ang="0">
                  <a:pos x="79" y="178"/>
                </a:cxn>
                <a:cxn ang="0">
                  <a:pos x="105" y="197"/>
                </a:cxn>
                <a:cxn ang="0">
                  <a:pos x="217" y="227"/>
                </a:cxn>
                <a:cxn ang="0">
                  <a:pos x="218" y="227"/>
                </a:cxn>
                <a:cxn ang="0">
                  <a:pos x="227" y="227"/>
                </a:cxn>
                <a:cxn ang="0">
                  <a:pos x="244" y="221"/>
                </a:cxn>
                <a:cxn ang="0">
                  <a:pos x="258" y="194"/>
                </a:cxn>
                <a:cxn ang="0">
                  <a:pos x="255" y="183"/>
                </a:cxn>
                <a:cxn ang="0">
                  <a:pos x="225" y="163"/>
                </a:cxn>
                <a:cxn ang="0">
                  <a:pos x="218" y="163"/>
                </a:cxn>
                <a:cxn ang="0">
                  <a:pos x="138" y="143"/>
                </a:cxn>
                <a:cxn ang="0">
                  <a:pos x="92" y="97"/>
                </a:cxn>
                <a:cxn ang="0">
                  <a:pos x="79" y="72"/>
                </a:cxn>
                <a:cxn ang="0">
                  <a:pos x="68" y="41"/>
                </a:cxn>
              </a:cxnLst>
              <a:rect l="0" t="0" r="r" b="b"/>
              <a:pathLst>
                <a:path w="258" h="227">
                  <a:moveTo>
                    <a:pt x="68" y="41"/>
                  </a:moveTo>
                  <a:cubicBezTo>
                    <a:pt x="67" y="37"/>
                    <a:pt x="67" y="34"/>
                    <a:pt x="66" y="32"/>
                  </a:cubicBezTo>
                  <a:cubicBezTo>
                    <a:pt x="66" y="31"/>
                    <a:pt x="66" y="30"/>
                    <a:pt x="66" y="29"/>
                  </a:cubicBezTo>
                  <a:cubicBezTo>
                    <a:pt x="66" y="29"/>
                    <a:pt x="66" y="29"/>
                    <a:pt x="66" y="29"/>
                  </a:cubicBezTo>
                  <a:cubicBezTo>
                    <a:pt x="63" y="12"/>
                    <a:pt x="47" y="0"/>
                    <a:pt x="30" y="2"/>
                  </a:cubicBezTo>
                  <a:cubicBezTo>
                    <a:pt x="12" y="4"/>
                    <a:pt x="0" y="21"/>
                    <a:pt x="2" y="38"/>
                  </a:cubicBezTo>
                  <a:cubicBezTo>
                    <a:pt x="3" y="41"/>
                    <a:pt x="9" y="85"/>
                    <a:pt x="39" y="132"/>
                  </a:cubicBezTo>
                  <a:cubicBezTo>
                    <a:pt x="49" y="148"/>
                    <a:pt x="62" y="164"/>
                    <a:pt x="79" y="178"/>
                  </a:cubicBezTo>
                  <a:cubicBezTo>
                    <a:pt x="87" y="185"/>
                    <a:pt x="95" y="192"/>
                    <a:pt x="105" y="197"/>
                  </a:cubicBezTo>
                  <a:cubicBezTo>
                    <a:pt x="134" y="215"/>
                    <a:pt x="172" y="227"/>
                    <a:pt x="217" y="227"/>
                  </a:cubicBezTo>
                  <a:cubicBezTo>
                    <a:pt x="218" y="227"/>
                    <a:pt x="218" y="227"/>
                    <a:pt x="218" y="227"/>
                  </a:cubicBezTo>
                  <a:cubicBezTo>
                    <a:pt x="221" y="227"/>
                    <a:pt x="224" y="227"/>
                    <a:pt x="227" y="227"/>
                  </a:cubicBezTo>
                  <a:cubicBezTo>
                    <a:pt x="233" y="227"/>
                    <a:pt x="239" y="225"/>
                    <a:pt x="244" y="221"/>
                  </a:cubicBezTo>
                  <a:cubicBezTo>
                    <a:pt x="252" y="215"/>
                    <a:pt x="258" y="205"/>
                    <a:pt x="258" y="194"/>
                  </a:cubicBezTo>
                  <a:cubicBezTo>
                    <a:pt x="258" y="190"/>
                    <a:pt x="257" y="187"/>
                    <a:pt x="255" y="183"/>
                  </a:cubicBezTo>
                  <a:cubicBezTo>
                    <a:pt x="250" y="171"/>
                    <a:pt x="238" y="163"/>
                    <a:pt x="225" y="163"/>
                  </a:cubicBezTo>
                  <a:cubicBezTo>
                    <a:pt x="222" y="163"/>
                    <a:pt x="220" y="163"/>
                    <a:pt x="218" y="163"/>
                  </a:cubicBezTo>
                  <a:cubicBezTo>
                    <a:pt x="183" y="163"/>
                    <a:pt x="158" y="155"/>
                    <a:pt x="138" y="143"/>
                  </a:cubicBezTo>
                  <a:cubicBezTo>
                    <a:pt x="118" y="131"/>
                    <a:pt x="103" y="114"/>
                    <a:pt x="92" y="97"/>
                  </a:cubicBezTo>
                  <a:cubicBezTo>
                    <a:pt x="87" y="89"/>
                    <a:pt x="83" y="80"/>
                    <a:pt x="79" y="72"/>
                  </a:cubicBezTo>
                  <a:cubicBezTo>
                    <a:pt x="74" y="60"/>
                    <a:pt x="70" y="48"/>
                    <a:pt x="68" y="4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77" name="Group 69">
            <a:extLst>
              <a:ext uri="{FF2B5EF4-FFF2-40B4-BE49-F238E27FC236}">
                <a16:creationId xmlns:a16="http://schemas.microsoft.com/office/drawing/2014/main" id="{BCA15CEE-2B4C-48BB-BA73-9737461E0AFE}"/>
              </a:ext>
            </a:extLst>
          </p:cNvPr>
          <p:cNvGrpSpPr/>
          <p:nvPr/>
        </p:nvGrpSpPr>
        <p:grpSpPr>
          <a:xfrm flipH="1">
            <a:off x="513416" y="3195325"/>
            <a:ext cx="222712" cy="296062"/>
            <a:chOff x="3724275" y="3135313"/>
            <a:chExt cx="609600" cy="1243012"/>
          </a:xfrm>
          <a:solidFill>
            <a:schemeClr val="bg1"/>
          </a:solidFill>
        </p:grpSpPr>
        <p:sp>
          <p:nvSpPr>
            <p:cNvPr id="78" name="Freeform 23">
              <a:extLst>
                <a:ext uri="{FF2B5EF4-FFF2-40B4-BE49-F238E27FC236}">
                  <a16:creationId xmlns:a16="http://schemas.microsoft.com/office/drawing/2014/main" id="{6EFB57CA-E046-42B9-87BC-865BEC5F6169}"/>
                </a:ext>
              </a:extLst>
            </p:cNvPr>
            <p:cNvSpPr>
              <a:spLocks/>
            </p:cNvSpPr>
            <p:nvPr/>
          </p:nvSpPr>
          <p:spPr bwMode="auto">
            <a:xfrm>
              <a:off x="3724275" y="3538538"/>
              <a:ext cx="311150" cy="311150"/>
            </a:xfrm>
            <a:custGeom>
              <a:avLst/>
              <a:gdLst/>
              <a:ahLst/>
              <a:cxnLst>
                <a:cxn ang="0">
                  <a:pos x="153" y="187"/>
                </a:cxn>
                <a:cxn ang="0">
                  <a:pos x="113" y="149"/>
                </a:cxn>
                <a:cxn ang="0">
                  <a:pos x="124" y="120"/>
                </a:cxn>
                <a:cxn ang="0">
                  <a:pos x="151" y="107"/>
                </a:cxn>
                <a:cxn ang="0">
                  <a:pos x="228" y="87"/>
                </a:cxn>
                <a:cxn ang="0">
                  <a:pos x="228" y="16"/>
                </a:cxn>
                <a:cxn ang="0">
                  <a:pos x="212" y="0"/>
                </a:cxn>
                <a:cxn ang="0">
                  <a:pos x="16" y="0"/>
                </a:cxn>
                <a:cxn ang="0">
                  <a:pos x="0" y="16"/>
                </a:cxn>
                <a:cxn ang="0">
                  <a:pos x="0" y="212"/>
                </a:cxn>
                <a:cxn ang="0">
                  <a:pos x="16" y="228"/>
                </a:cxn>
                <a:cxn ang="0">
                  <a:pos x="212" y="228"/>
                </a:cxn>
                <a:cxn ang="0">
                  <a:pos x="228" y="212"/>
                </a:cxn>
                <a:cxn ang="0">
                  <a:pos x="228" y="174"/>
                </a:cxn>
                <a:cxn ang="0">
                  <a:pos x="155" y="187"/>
                </a:cxn>
                <a:cxn ang="0">
                  <a:pos x="153" y="187"/>
                </a:cxn>
              </a:cxnLst>
              <a:rect l="0" t="0" r="r" b="b"/>
              <a:pathLst>
                <a:path w="228" h="228">
                  <a:moveTo>
                    <a:pt x="153" y="187"/>
                  </a:moveTo>
                  <a:cubicBezTo>
                    <a:pt x="131" y="187"/>
                    <a:pt x="114" y="170"/>
                    <a:pt x="113" y="149"/>
                  </a:cubicBezTo>
                  <a:cubicBezTo>
                    <a:pt x="113" y="138"/>
                    <a:pt x="116" y="128"/>
                    <a:pt x="124" y="120"/>
                  </a:cubicBezTo>
                  <a:cubicBezTo>
                    <a:pt x="131" y="112"/>
                    <a:pt x="141" y="107"/>
                    <a:pt x="151" y="107"/>
                  </a:cubicBezTo>
                  <a:cubicBezTo>
                    <a:pt x="182" y="106"/>
                    <a:pt x="207" y="99"/>
                    <a:pt x="228" y="87"/>
                  </a:cubicBezTo>
                  <a:cubicBezTo>
                    <a:pt x="228" y="16"/>
                    <a:pt x="228" y="16"/>
                    <a:pt x="228" y="16"/>
                  </a:cubicBezTo>
                  <a:cubicBezTo>
                    <a:pt x="228" y="7"/>
                    <a:pt x="221" y="0"/>
                    <a:pt x="212" y="0"/>
                  </a:cubicBezTo>
                  <a:cubicBezTo>
                    <a:pt x="16" y="0"/>
                    <a:pt x="16" y="0"/>
                    <a:pt x="16" y="0"/>
                  </a:cubicBezTo>
                  <a:cubicBezTo>
                    <a:pt x="7" y="0"/>
                    <a:pt x="0" y="7"/>
                    <a:pt x="0" y="16"/>
                  </a:cubicBezTo>
                  <a:cubicBezTo>
                    <a:pt x="0" y="212"/>
                    <a:pt x="0" y="212"/>
                    <a:pt x="0" y="212"/>
                  </a:cubicBezTo>
                  <a:cubicBezTo>
                    <a:pt x="0" y="221"/>
                    <a:pt x="7" y="228"/>
                    <a:pt x="16" y="228"/>
                  </a:cubicBezTo>
                  <a:cubicBezTo>
                    <a:pt x="212" y="228"/>
                    <a:pt x="212" y="228"/>
                    <a:pt x="212" y="228"/>
                  </a:cubicBezTo>
                  <a:cubicBezTo>
                    <a:pt x="221" y="228"/>
                    <a:pt x="228" y="221"/>
                    <a:pt x="228" y="212"/>
                  </a:cubicBezTo>
                  <a:cubicBezTo>
                    <a:pt x="228" y="174"/>
                    <a:pt x="228" y="174"/>
                    <a:pt x="228" y="174"/>
                  </a:cubicBezTo>
                  <a:cubicBezTo>
                    <a:pt x="206" y="182"/>
                    <a:pt x="181" y="186"/>
                    <a:pt x="155" y="187"/>
                  </a:cubicBezTo>
                  <a:cubicBezTo>
                    <a:pt x="154" y="187"/>
                    <a:pt x="154" y="187"/>
                    <a:pt x="153" y="18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9" name="Freeform 24">
              <a:extLst>
                <a:ext uri="{FF2B5EF4-FFF2-40B4-BE49-F238E27FC236}">
                  <a16:creationId xmlns:a16="http://schemas.microsoft.com/office/drawing/2014/main" id="{0A85FE98-FDFA-4A97-968E-6F8A86E481EA}"/>
                </a:ext>
              </a:extLst>
            </p:cNvPr>
            <p:cNvSpPr>
              <a:spLocks/>
            </p:cNvSpPr>
            <p:nvPr/>
          </p:nvSpPr>
          <p:spPr bwMode="auto">
            <a:xfrm>
              <a:off x="3924300" y="3135313"/>
              <a:ext cx="271463" cy="269875"/>
            </a:xfrm>
            <a:custGeom>
              <a:avLst/>
              <a:gdLst/>
              <a:ahLst/>
              <a:cxnLst>
                <a:cxn ang="0">
                  <a:pos x="11" y="119"/>
                </a:cxn>
                <a:cxn ang="0">
                  <a:pos x="119" y="186"/>
                </a:cxn>
                <a:cxn ang="0">
                  <a:pos x="187" y="78"/>
                </a:cxn>
                <a:cxn ang="0">
                  <a:pos x="79" y="11"/>
                </a:cxn>
                <a:cxn ang="0">
                  <a:pos x="11" y="119"/>
                </a:cxn>
              </a:cxnLst>
              <a:rect l="0" t="0" r="r" b="b"/>
              <a:pathLst>
                <a:path w="198" h="198">
                  <a:moveTo>
                    <a:pt x="11" y="119"/>
                  </a:moveTo>
                  <a:cubicBezTo>
                    <a:pt x="23" y="167"/>
                    <a:pt x="71" y="198"/>
                    <a:pt x="119" y="186"/>
                  </a:cubicBezTo>
                  <a:cubicBezTo>
                    <a:pt x="168" y="175"/>
                    <a:pt x="198" y="127"/>
                    <a:pt x="187" y="78"/>
                  </a:cubicBezTo>
                  <a:cubicBezTo>
                    <a:pt x="175" y="30"/>
                    <a:pt x="127" y="0"/>
                    <a:pt x="79" y="11"/>
                  </a:cubicBezTo>
                  <a:cubicBezTo>
                    <a:pt x="30" y="22"/>
                    <a:pt x="0" y="71"/>
                    <a:pt x="11" y="1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80" name="Freeform 25">
              <a:extLst>
                <a:ext uri="{FF2B5EF4-FFF2-40B4-BE49-F238E27FC236}">
                  <a16:creationId xmlns:a16="http://schemas.microsoft.com/office/drawing/2014/main" id="{5D3811BF-A22B-40F0-A0B7-B52A6CE7F7C7}"/>
                </a:ext>
              </a:extLst>
            </p:cNvPr>
            <p:cNvSpPr>
              <a:spLocks/>
            </p:cNvSpPr>
            <p:nvPr/>
          </p:nvSpPr>
          <p:spPr bwMode="auto">
            <a:xfrm>
              <a:off x="4079875" y="3390900"/>
              <a:ext cx="254000" cy="987425"/>
            </a:xfrm>
            <a:custGeom>
              <a:avLst/>
              <a:gdLst/>
              <a:ahLst/>
              <a:cxnLst>
                <a:cxn ang="0">
                  <a:pos x="49" y="8"/>
                </a:cxn>
                <a:cxn ang="0">
                  <a:pos x="11" y="104"/>
                </a:cxn>
                <a:cxn ang="0">
                  <a:pos x="18" y="137"/>
                </a:cxn>
                <a:cxn ang="0">
                  <a:pos x="32" y="72"/>
                </a:cxn>
                <a:cxn ang="0">
                  <a:pos x="32" y="72"/>
                </a:cxn>
                <a:cxn ang="0">
                  <a:pos x="32" y="72"/>
                </a:cxn>
                <a:cxn ang="0">
                  <a:pos x="72" y="32"/>
                </a:cxn>
                <a:cxn ang="0">
                  <a:pos x="112" y="72"/>
                </a:cxn>
                <a:cxn ang="0">
                  <a:pos x="112" y="72"/>
                </a:cxn>
                <a:cxn ang="0">
                  <a:pos x="112" y="72"/>
                </a:cxn>
                <a:cxn ang="0">
                  <a:pos x="100" y="144"/>
                </a:cxn>
                <a:cxn ang="0">
                  <a:pos x="34" y="246"/>
                </a:cxn>
                <a:cxn ang="0">
                  <a:pos x="33" y="309"/>
                </a:cxn>
                <a:cxn ang="0">
                  <a:pos x="32" y="326"/>
                </a:cxn>
                <a:cxn ang="0">
                  <a:pos x="6" y="497"/>
                </a:cxn>
                <a:cxn ang="0">
                  <a:pos x="35" y="687"/>
                </a:cxn>
                <a:cxn ang="0">
                  <a:pos x="83" y="723"/>
                </a:cxn>
                <a:cxn ang="0">
                  <a:pos x="97" y="720"/>
                </a:cxn>
                <a:cxn ang="0">
                  <a:pos x="131" y="658"/>
                </a:cxn>
                <a:cxn ang="0">
                  <a:pos x="106" y="497"/>
                </a:cxn>
                <a:cxn ang="0">
                  <a:pos x="118" y="389"/>
                </a:cxn>
                <a:cxn ang="0">
                  <a:pos x="125" y="364"/>
                </a:cxn>
                <a:cxn ang="0">
                  <a:pos x="176" y="299"/>
                </a:cxn>
                <a:cxn ang="0">
                  <a:pos x="153" y="77"/>
                </a:cxn>
                <a:cxn ang="0">
                  <a:pos x="49" y="8"/>
                </a:cxn>
              </a:cxnLst>
              <a:rect l="0" t="0" r="r" b="b"/>
              <a:pathLst>
                <a:path w="186" h="723">
                  <a:moveTo>
                    <a:pt x="49" y="8"/>
                  </a:moveTo>
                  <a:cubicBezTo>
                    <a:pt x="15" y="17"/>
                    <a:pt x="0" y="65"/>
                    <a:pt x="11" y="104"/>
                  </a:cubicBezTo>
                  <a:cubicBezTo>
                    <a:pt x="13" y="114"/>
                    <a:pt x="16" y="125"/>
                    <a:pt x="18" y="137"/>
                  </a:cubicBezTo>
                  <a:cubicBezTo>
                    <a:pt x="32" y="105"/>
                    <a:pt x="32" y="73"/>
                    <a:pt x="32" y="72"/>
                  </a:cubicBezTo>
                  <a:cubicBezTo>
                    <a:pt x="32" y="72"/>
                    <a:pt x="32" y="72"/>
                    <a:pt x="32" y="72"/>
                  </a:cubicBezTo>
                  <a:cubicBezTo>
                    <a:pt x="32" y="72"/>
                    <a:pt x="32" y="72"/>
                    <a:pt x="32" y="72"/>
                  </a:cubicBezTo>
                  <a:cubicBezTo>
                    <a:pt x="32" y="50"/>
                    <a:pt x="50" y="32"/>
                    <a:pt x="72" y="32"/>
                  </a:cubicBezTo>
                  <a:cubicBezTo>
                    <a:pt x="94" y="32"/>
                    <a:pt x="112" y="50"/>
                    <a:pt x="112" y="72"/>
                  </a:cubicBezTo>
                  <a:cubicBezTo>
                    <a:pt x="112" y="72"/>
                    <a:pt x="112" y="72"/>
                    <a:pt x="112" y="72"/>
                  </a:cubicBezTo>
                  <a:cubicBezTo>
                    <a:pt x="112" y="72"/>
                    <a:pt x="112" y="72"/>
                    <a:pt x="112" y="72"/>
                  </a:cubicBezTo>
                  <a:cubicBezTo>
                    <a:pt x="112" y="83"/>
                    <a:pt x="111" y="110"/>
                    <a:pt x="100" y="144"/>
                  </a:cubicBezTo>
                  <a:cubicBezTo>
                    <a:pt x="91" y="174"/>
                    <a:pt x="72" y="214"/>
                    <a:pt x="34" y="246"/>
                  </a:cubicBezTo>
                  <a:cubicBezTo>
                    <a:pt x="36" y="267"/>
                    <a:pt x="35" y="289"/>
                    <a:pt x="33" y="309"/>
                  </a:cubicBezTo>
                  <a:cubicBezTo>
                    <a:pt x="32" y="315"/>
                    <a:pt x="32" y="321"/>
                    <a:pt x="32" y="326"/>
                  </a:cubicBezTo>
                  <a:cubicBezTo>
                    <a:pt x="24" y="351"/>
                    <a:pt x="6" y="412"/>
                    <a:pt x="6" y="497"/>
                  </a:cubicBezTo>
                  <a:cubicBezTo>
                    <a:pt x="6" y="552"/>
                    <a:pt x="13" y="617"/>
                    <a:pt x="35" y="687"/>
                  </a:cubicBezTo>
                  <a:cubicBezTo>
                    <a:pt x="42" y="709"/>
                    <a:pt x="61" y="723"/>
                    <a:pt x="83" y="723"/>
                  </a:cubicBezTo>
                  <a:cubicBezTo>
                    <a:pt x="88" y="723"/>
                    <a:pt x="93" y="722"/>
                    <a:pt x="97" y="720"/>
                  </a:cubicBezTo>
                  <a:cubicBezTo>
                    <a:pt x="124" y="712"/>
                    <a:pt x="139" y="684"/>
                    <a:pt x="131" y="658"/>
                  </a:cubicBezTo>
                  <a:cubicBezTo>
                    <a:pt x="112" y="598"/>
                    <a:pt x="106" y="543"/>
                    <a:pt x="106" y="497"/>
                  </a:cubicBezTo>
                  <a:cubicBezTo>
                    <a:pt x="106" y="452"/>
                    <a:pt x="112" y="414"/>
                    <a:pt x="118" y="389"/>
                  </a:cubicBezTo>
                  <a:cubicBezTo>
                    <a:pt x="120" y="379"/>
                    <a:pt x="123" y="370"/>
                    <a:pt x="125" y="364"/>
                  </a:cubicBezTo>
                  <a:cubicBezTo>
                    <a:pt x="148" y="357"/>
                    <a:pt x="168" y="339"/>
                    <a:pt x="176" y="299"/>
                  </a:cubicBezTo>
                  <a:cubicBezTo>
                    <a:pt x="186" y="210"/>
                    <a:pt x="180" y="158"/>
                    <a:pt x="153" y="77"/>
                  </a:cubicBezTo>
                  <a:cubicBezTo>
                    <a:pt x="133" y="18"/>
                    <a:pt x="83" y="0"/>
                    <a:pt x="49"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81" name="Freeform 26">
              <a:extLst>
                <a:ext uri="{FF2B5EF4-FFF2-40B4-BE49-F238E27FC236}">
                  <a16:creationId xmlns:a16="http://schemas.microsoft.com/office/drawing/2014/main" id="{31E25437-A1FC-443C-A0F2-CFFAB97B88DC}"/>
                </a:ext>
              </a:extLst>
            </p:cNvPr>
            <p:cNvSpPr>
              <a:spLocks/>
            </p:cNvSpPr>
            <p:nvPr/>
          </p:nvSpPr>
          <p:spPr bwMode="auto">
            <a:xfrm>
              <a:off x="3887788" y="3444875"/>
              <a:ext cx="334963" cy="338138"/>
            </a:xfrm>
            <a:custGeom>
              <a:avLst/>
              <a:gdLst/>
              <a:ahLst/>
              <a:cxnLst>
                <a:cxn ang="0">
                  <a:pos x="245" y="32"/>
                </a:cxn>
                <a:cxn ang="0">
                  <a:pos x="245" y="32"/>
                </a:cxn>
                <a:cxn ang="0">
                  <a:pos x="213" y="0"/>
                </a:cxn>
                <a:cxn ang="0">
                  <a:pos x="181" y="32"/>
                </a:cxn>
                <a:cxn ang="0">
                  <a:pos x="181" y="32"/>
                </a:cxn>
                <a:cxn ang="0">
                  <a:pos x="162" y="110"/>
                </a:cxn>
                <a:cxn ang="0">
                  <a:pos x="162" y="110"/>
                </a:cxn>
                <a:cxn ang="0">
                  <a:pos x="119" y="158"/>
                </a:cxn>
                <a:cxn ang="0">
                  <a:pos x="108" y="164"/>
                </a:cxn>
                <a:cxn ang="0">
                  <a:pos x="32" y="183"/>
                </a:cxn>
                <a:cxn ang="0">
                  <a:pos x="1" y="216"/>
                </a:cxn>
                <a:cxn ang="0">
                  <a:pos x="33" y="247"/>
                </a:cxn>
                <a:cxn ang="0">
                  <a:pos x="34" y="247"/>
                </a:cxn>
                <a:cxn ang="0">
                  <a:pos x="108" y="234"/>
                </a:cxn>
                <a:cxn ang="0">
                  <a:pos x="154" y="211"/>
                </a:cxn>
                <a:cxn ang="0">
                  <a:pos x="174" y="196"/>
                </a:cxn>
                <a:cxn ang="0">
                  <a:pos x="234" y="102"/>
                </a:cxn>
                <a:cxn ang="0">
                  <a:pos x="245" y="32"/>
                </a:cxn>
              </a:cxnLst>
              <a:rect l="0" t="0" r="r" b="b"/>
              <a:pathLst>
                <a:path w="245" h="247">
                  <a:moveTo>
                    <a:pt x="245" y="32"/>
                  </a:moveTo>
                  <a:cubicBezTo>
                    <a:pt x="245" y="32"/>
                    <a:pt x="245" y="32"/>
                    <a:pt x="245" y="32"/>
                  </a:cubicBezTo>
                  <a:cubicBezTo>
                    <a:pt x="245" y="14"/>
                    <a:pt x="231" y="0"/>
                    <a:pt x="213" y="0"/>
                  </a:cubicBezTo>
                  <a:cubicBezTo>
                    <a:pt x="196" y="0"/>
                    <a:pt x="181" y="14"/>
                    <a:pt x="181" y="32"/>
                  </a:cubicBezTo>
                  <a:cubicBezTo>
                    <a:pt x="181" y="32"/>
                    <a:pt x="181" y="32"/>
                    <a:pt x="181" y="32"/>
                  </a:cubicBezTo>
                  <a:cubicBezTo>
                    <a:pt x="182" y="34"/>
                    <a:pt x="181" y="74"/>
                    <a:pt x="162" y="110"/>
                  </a:cubicBezTo>
                  <a:cubicBezTo>
                    <a:pt x="162" y="110"/>
                    <a:pt x="162" y="110"/>
                    <a:pt x="162" y="110"/>
                  </a:cubicBezTo>
                  <a:cubicBezTo>
                    <a:pt x="152" y="128"/>
                    <a:pt x="139" y="145"/>
                    <a:pt x="119" y="158"/>
                  </a:cubicBezTo>
                  <a:cubicBezTo>
                    <a:pt x="115" y="160"/>
                    <a:pt x="112" y="162"/>
                    <a:pt x="108" y="164"/>
                  </a:cubicBezTo>
                  <a:cubicBezTo>
                    <a:pt x="89" y="174"/>
                    <a:pt x="65" y="182"/>
                    <a:pt x="32" y="183"/>
                  </a:cubicBezTo>
                  <a:cubicBezTo>
                    <a:pt x="14" y="184"/>
                    <a:pt x="0" y="199"/>
                    <a:pt x="1" y="216"/>
                  </a:cubicBezTo>
                  <a:cubicBezTo>
                    <a:pt x="2" y="233"/>
                    <a:pt x="16" y="247"/>
                    <a:pt x="33" y="247"/>
                  </a:cubicBezTo>
                  <a:cubicBezTo>
                    <a:pt x="33" y="247"/>
                    <a:pt x="34" y="247"/>
                    <a:pt x="34" y="247"/>
                  </a:cubicBezTo>
                  <a:cubicBezTo>
                    <a:pt x="62" y="246"/>
                    <a:pt x="87" y="241"/>
                    <a:pt x="108" y="234"/>
                  </a:cubicBezTo>
                  <a:cubicBezTo>
                    <a:pt x="125" y="228"/>
                    <a:pt x="141" y="220"/>
                    <a:pt x="154" y="211"/>
                  </a:cubicBezTo>
                  <a:cubicBezTo>
                    <a:pt x="161" y="207"/>
                    <a:pt x="168" y="201"/>
                    <a:pt x="174" y="196"/>
                  </a:cubicBezTo>
                  <a:cubicBezTo>
                    <a:pt x="207" y="167"/>
                    <a:pt x="224" y="132"/>
                    <a:pt x="234" y="102"/>
                  </a:cubicBezTo>
                  <a:cubicBezTo>
                    <a:pt x="245" y="66"/>
                    <a:pt x="245" y="38"/>
                    <a:pt x="245"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82" name="Freeform 22">
            <a:extLst>
              <a:ext uri="{FF2B5EF4-FFF2-40B4-BE49-F238E27FC236}">
                <a16:creationId xmlns:a16="http://schemas.microsoft.com/office/drawing/2014/main" id="{D3A4CDC2-0B31-4692-AF82-71EB8706F1F3}"/>
              </a:ext>
            </a:extLst>
          </p:cNvPr>
          <p:cNvSpPr>
            <a:spLocks noEditPoints="1"/>
          </p:cNvSpPr>
          <p:nvPr/>
        </p:nvSpPr>
        <p:spPr bwMode="auto">
          <a:xfrm>
            <a:off x="3684543" y="2972136"/>
            <a:ext cx="1061057" cy="607067"/>
          </a:xfrm>
          <a:custGeom>
            <a:avLst/>
            <a:gdLst/>
            <a:ahLst/>
            <a:cxnLst>
              <a:cxn ang="0">
                <a:pos x="73" y="217"/>
              </a:cxn>
              <a:cxn ang="0">
                <a:pos x="47" y="217"/>
              </a:cxn>
              <a:cxn ang="0">
                <a:pos x="60" y="191"/>
              </a:cxn>
              <a:cxn ang="0">
                <a:pos x="60" y="244"/>
              </a:cxn>
              <a:cxn ang="0">
                <a:pos x="60" y="191"/>
              </a:cxn>
              <a:cxn ang="0">
                <a:pos x="287" y="217"/>
              </a:cxn>
              <a:cxn ang="0">
                <a:pos x="261" y="217"/>
              </a:cxn>
              <a:cxn ang="0">
                <a:pos x="274" y="191"/>
              </a:cxn>
              <a:cxn ang="0">
                <a:pos x="274" y="244"/>
              </a:cxn>
              <a:cxn ang="0">
                <a:pos x="274" y="191"/>
              </a:cxn>
              <a:cxn ang="0">
                <a:pos x="289" y="135"/>
              </a:cxn>
              <a:cxn ang="0">
                <a:pos x="225" y="142"/>
              </a:cxn>
              <a:cxn ang="0">
                <a:pos x="219" y="107"/>
              </a:cxn>
              <a:cxn ang="0">
                <a:pos x="254" y="106"/>
              </a:cxn>
              <a:cxn ang="0">
                <a:pos x="336" y="206"/>
              </a:cxn>
              <a:cxn ang="0">
                <a:pos x="333" y="187"/>
              </a:cxn>
              <a:cxn ang="0">
                <a:pos x="329" y="162"/>
              </a:cxn>
              <a:cxn ang="0">
                <a:pos x="308" y="142"/>
              </a:cxn>
              <a:cxn ang="0">
                <a:pos x="268" y="105"/>
              </a:cxn>
              <a:cxn ang="0">
                <a:pos x="12" y="96"/>
              </a:cxn>
              <a:cxn ang="0">
                <a:pos x="3" y="170"/>
              </a:cxn>
              <a:cxn ang="0">
                <a:pos x="1" y="191"/>
              </a:cxn>
              <a:cxn ang="0">
                <a:pos x="0" y="212"/>
              </a:cxn>
              <a:cxn ang="0">
                <a:pos x="29" y="220"/>
              </a:cxn>
              <a:cxn ang="0">
                <a:pos x="92" y="220"/>
              </a:cxn>
              <a:cxn ang="0">
                <a:pos x="274" y="189"/>
              </a:cxn>
              <a:cxn ang="0">
                <a:pos x="315" y="220"/>
              </a:cxn>
              <a:cxn ang="0">
                <a:pos x="336" y="206"/>
              </a:cxn>
              <a:cxn ang="0">
                <a:pos x="62" y="88"/>
              </a:cxn>
              <a:cxn ang="0">
                <a:pos x="269" y="95"/>
              </a:cxn>
              <a:cxn ang="0">
                <a:pos x="310" y="132"/>
              </a:cxn>
              <a:cxn ang="0">
                <a:pos x="319" y="138"/>
              </a:cxn>
              <a:cxn ang="0">
                <a:pos x="62" y="0"/>
              </a:cxn>
              <a:cxn ang="0">
                <a:pos x="408" y="107"/>
              </a:cxn>
              <a:cxn ang="0">
                <a:pos x="344" y="115"/>
              </a:cxn>
              <a:cxn ang="0">
                <a:pos x="338" y="80"/>
              </a:cxn>
              <a:cxn ang="0">
                <a:pos x="374" y="78"/>
              </a:cxn>
              <a:cxn ang="0">
                <a:pos x="411" y="177"/>
              </a:cxn>
              <a:cxn ang="0">
                <a:pos x="411" y="203"/>
              </a:cxn>
              <a:cxn ang="0">
                <a:pos x="411" y="177"/>
              </a:cxn>
              <a:cxn ang="0">
                <a:pos x="384" y="190"/>
              </a:cxn>
              <a:cxn ang="0">
                <a:pos x="437" y="190"/>
              </a:cxn>
              <a:cxn ang="0">
                <a:pos x="473" y="178"/>
              </a:cxn>
              <a:cxn ang="0">
                <a:pos x="470" y="159"/>
              </a:cxn>
              <a:cxn ang="0">
                <a:pos x="466" y="135"/>
              </a:cxn>
              <a:cxn ang="0">
                <a:pos x="423" y="111"/>
              </a:cxn>
              <a:cxn ang="0">
                <a:pos x="366" y="69"/>
              </a:cxn>
              <a:cxn ang="0">
                <a:pos x="324" y="139"/>
              </a:cxn>
              <a:cxn ang="0">
                <a:pos x="327" y="143"/>
              </a:cxn>
              <a:cxn ang="0">
                <a:pos x="340" y="181"/>
              </a:cxn>
              <a:cxn ang="0">
                <a:pos x="344" y="193"/>
              </a:cxn>
              <a:cxn ang="0">
                <a:pos x="411" y="161"/>
              </a:cxn>
              <a:cxn ang="0">
                <a:pos x="452" y="192"/>
              </a:cxn>
              <a:cxn ang="0">
                <a:pos x="473" y="178"/>
              </a:cxn>
            </a:cxnLst>
            <a:rect l="0" t="0" r="r" b="b"/>
            <a:pathLst>
              <a:path w="473" h="244">
                <a:moveTo>
                  <a:pt x="60" y="204"/>
                </a:moveTo>
                <a:cubicBezTo>
                  <a:pt x="67" y="204"/>
                  <a:pt x="73" y="210"/>
                  <a:pt x="73" y="217"/>
                </a:cubicBezTo>
                <a:cubicBezTo>
                  <a:pt x="73" y="224"/>
                  <a:pt x="67" y="230"/>
                  <a:pt x="60" y="230"/>
                </a:cubicBezTo>
                <a:cubicBezTo>
                  <a:pt x="53" y="230"/>
                  <a:pt x="47" y="224"/>
                  <a:pt x="47" y="217"/>
                </a:cubicBezTo>
                <a:cubicBezTo>
                  <a:pt x="47" y="210"/>
                  <a:pt x="53" y="204"/>
                  <a:pt x="60" y="204"/>
                </a:cubicBezTo>
                <a:close/>
                <a:moveTo>
                  <a:pt x="60" y="191"/>
                </a:moveTo>
                <a:cubicBezTo>
                  <a:pt x="46" y="191"/>
                  <a:pt x="34" y="203"/>
                  <a:pt x="34" y="217"/>
                </a:cubicBezTo>
                <a:cubicBezTo>
                  <a:pt x="34" y="232"/>
                  <a:pt x="46" y="244"/>
                  <a:pt x="60" y="244"/>
                </a:cubicBezTo>
                <a:cubicBezTo>
                  <a:pt x="75" y="244"/>
                  <a:pt x="87" y="232"/>
                  <a:pt x="87" y="217"/>
                </a:cubicBezTo>
                <a:cubicBezTo>
                  <a:pt x="87" y="203"/>
                  <a:pt x="75" y="191"/>
                  <a:pt x="60" y="191"/>
                </a:cubicBezTo>
                <a:close/>
                <a:moveTo>
                  <a:pt x="274" y="204"/>
                </a:moveTo>
                <a:cubicBezTo>
                  <a:pt x="281" y="204"/>
                  <a:pt x="287" y="210"/>
                  <a:pt x="287" y="217"/>
                </a:cubicBezTo>
                <a:cubicBezTo>
                  <a:pt x="287" y="224"/>
                  <a:pt x="281" y="230"/>
                  <a:pt x="274" y="230"/>
                </a:cubicBezTo>
                <a:cubicBezTo>
                  <a:pt x="267" y="230"/>
                  <a:pt x="261" y="224"/>
                  <a:pt x="261" y="217"/>
                </a:cubicBezTo>
                <a:cubicBezTo>
                  <a:pt x="261" y="210"/>
                  <a:pt x="267" y="204"/>
                  <a:pt x="274" y="204"/>
                </a:cubicBezTo>
                <a:close/>
                <a:moveTo>
                  <a:pt x="274" y="191"/>
                </a:moveTo>
                <a:cubicBezTo>
                  <a:pt x="259" y="191"/>
                  <a:pt x="247" y="203"/>
                  <a:pt x="247" y="217"/>
                </a:cubicBezTo>
                <a:cubicBezTo>
                  <a:pt x="247" y="232"/>
                  <a:pt x="259" y="244"/>
                  <a:pt x="274" y="244"/>
                </a:cubicBezTo>
                <a:cubicBezTo>
                  <a:pt x="289" y="244"/>
                  <a:pt x="301" y="232"/>
                  <a:pt x="301" y="217"/>
                </a:cubicBezTo>
                <a:cubicBezTo>
                  <a:pt x="301" y="203"/>
                  <a:pt x="289" y="191"/>
                  <a:pt x="274" y="191"/>
                </a:cubicBezTo>
                <a:close/>
                <a:moveTo>
                  <a:pt x="265" y="112"/>
                </a:moveTo>
                <a:cubicBezTo>
                  <a:pt x="289" y="135"/>
                  <a:pt x="289" y="135"/>
                  <a:pt x="289" y="135"/>
                </a:cubicBezTo>
                <a:cubicBezTo>
                  <a:pt x="293" y="139"/>
                  <a:pt x="291" y="142"/>
                  <a:pt x="285" y="142"/>
                </a:cubicBezTo>
                <a:cubicBezTo>
                  <a:pt x="225" y="142"/>
                  <a:pt x="225" y="142"/>
                  <a:pt x="225" y="142"/>
                </a:cubicBezTo>
                <a:cubicBezTo>
                  <a:pt x="223" y="142"/>
                  <a:pt x="221" y="140"/>
                  <a:pt x="220" y="138"/>
                </a:cubicBezTo>
                <a:cubicBezTo>
                  <a:pt x="219" y="107"/>
                  <a:pt x="219" y="107"/>
                  <a:pt x="219" y="107"/>
                </a:cubicBezTo>
                <a:cubicBezTo>
                  <a:pt x="219" y="106"/>
                  <a:pt x="220" y="105"/>
                  <a:pt x="221" y="105"/>
                </a:cubicBezTo>
                <a:cubicBezTo>
                  <a:pt x="254" y="106"/>
                  <a:pt x="254" y="106"/>
                  <a:pt x="254" y="106"/>
                </a:cubicBezTo>
                <a:cubicBezTo>
                  <a:pt x="259" y="106"/>
                  <a:pt x="261" y="108"/>
                  <a:pt x="265" y="112"/>
                </a:cubicBezTo>
                <a:close/>
                <a:moveTo>
                  <a:pt x="336" y="206"/>
                </a:moveTo>
                <a:cubicBezTo>
                  <a:pt x="336" y="200"/>
                  <a:pt x="336" y="189"/>
                  <a:pt x="334" y="188"/>
                </a:cubicBezTo>
                <a:cubicBezTo>
                  <a:pt x="333" y="187"/>
                  <a:pt x="333" y="187"/>
                  <a:pt x="333" y="187"/>
                </a:cubicBezTo>
                <a:cubicBezTo>
                  <a:pt x="332" y="186"/>
                  <a:pt x="331" y="184"/>
                  <a:pt x="331" y="183"/>
                </a:cubicBezTo>
                <a:cubicBezTo>
                  <a:pt x="331" y="175"/>
                  <a:pt x="330" y="167"/>
                  <a:pt x="329" y="162"/>
                </a:cubicBezTo>
                <a:cubicBezTo>
                  <a:pt x="328" y="155"/>
                  <a:pt x="326" y="154"/>
                  <a:pt x="323" y="151"/>
                </a:cubicBezTo>
                <a:cubicBezTo>
                  <a:pt x="308" y="142"/>
                  <a:pt x="308" y="142"/>
                  <a:pt x="308" y="142"/>
                </a:cubicBezTo>
                <a:cubicBezTo>
                  <a:pt x="307" y="141"/>
                  <a:pt x="305" y="140"/>
                  <a:pt x="304" y="138"/>
                </a:cubicBezTo>
                <a:cubicBezTo>
                  <a:pt x="268" y="105"/>
                  <a:pt x="268" y="105"/>
                  <a:pt x="268" y="105"/>
                </a:cubicBezTo>
                <a:cubicBezTo>
                  <a:pt x="263" y="100"/>
                  <a:pt x="260" y="96"/>
                  <a:pt x="247" y="96"/>
                </a:cubicBezTo>
                <a:cubicBezTo>
                  <a:pt x="163" y="95"/>
                  <a:pt x="96" y="95"/>
                  <a:pt x="12" y="96"/>
                </a:cubicBezTo>
                <a:cubicBezTo>
                  <a:pt x="10" y="96"/>
                  <a:pt x="8" y="97"/>
                  <a:pt x="8" y="99"/>
                </a:cubicBezTo>
                <a:cubicBezTo>
                  <a:pt x="5" y="111"/>
                  <a:pt x="4" y="142"/>
                  <a:pt x="3" y="170"/>
                </a:cubicBezTo>
                <a:cubicBezTo>
                  <a:pt x="3" y="175"/>
                  <a:pt x="3" y="180"/>
                  <a:pt x="3" y="184"/>
                </a:cubicBezTo>
                <a:cubicBezTo>
                  <a:pt x="3" y="188"/>
                  <a:pt x="3" y="189"/>
                  <a:pt x="1" y="191"/>
                </a:cubicBezTo>
                <a:cubicBezTo>
                  <a:pt x="0" y="192"/>
                  <a:pt x="0" y="193"/>
                  <a:pt x="0" y="195"/>
                </a:cubicBezTo>
                <a:cubicBezTo>
                  <a:pt x="0" y="212"/>
                  <a:pt x="0" y="212"/>
                  <a:pt x="0" y="212"/>
                </a:cubicBezTo>
                <a:cubicBezTo>
                  <a:pt x="0" y="218"/>
                  <a:pt x="3" y="220"/>
                  <a:pt x="7" y="220"/>
                </a:cubicBezTo>
                <a:cubicBezTo>
                  <a:pt x="29" y="220"/>
                  <a:pt x="29" y="220"/>
                  <a:pt x="29" y="220"/>
                </a:cubicBezTo>
                <a:cubicBezTo>
                  <a:pt x="29" y="203"/>
                  <a:pt x="43" y="189"/>
                  <a:pt x="60" y="189"/>
                </a:cubicBezTo>
                <a:cubicBezTo>
                  <a:pt x="78" y="189"/>
                  <a:pt x="92" y="203"/>
                  <a:pt x="92" y="220"/>
                </a:cubicBezTo>
                <a:cubicBezTo>
                  <a:pt x="243" y="220"/>
                  <a:pt x="243" y="220"/>
                  <a:pt x="243" y="220"/>
                </a:cubicBezTo>
                <a:cubicBezTo>
                  <a:pt x="243" y="203"/>
                  <a:pt x="257" y="189"/>
                  <a:pt x="274" y="189"/>
                </a:cubicBezTo>
                <a:cubicBezTo>
                  <a:pt x="291" y="189"/>
                  <a:pt x="305" y="203"/>
                  <a:pt x="305" y="220"/>
                </a:cubicBezTo>
                <a:cubicBezTo>
                  <a:pt x="315" y="220"/>
                  <a:pt x="315" y="220"/>
                  <a:pt x="315" y="220"/>
                </a:cubicBezTo>
                <a:cubicBezTo>
                  <a:pt x="321" y="219"/>
                  <a:pt x="328" y="217"/>
                  <a:pt x="332" y="214"/>
                </a:cubicBezTo>
                <a:cubicBezTo>
                  <a:pt x="335" y="212"/>
                  <a:pt x="335" y="210"/>
                  <a:pt x="336" y="206"/>
                </a:cubicBezTo>
                <a:close/>
                <a:moveTo>
                  <a:pt x="62" y="0"/>
                </a:moveTo>
                <a:cubicBezTo>
                  <a:pt x="62" y="88"/>
                  <a:pt x="62" y="88"/>
                  <a:pt x="62" y="88"/>
                </a:cubicBezTo>
                <a:cubicBezTo>
                  <a:pt x="124" y="87"/>
                  <a:pt x="185" y="87"/>
                  <a:pt x="247" y="88"/>
                </a:cubicBezTo>
                <a:cubicBezTo>
                  <a:pt x="256" y="88"/>
                  <a:pt x="263" y="89"/>
                  <a:pt x="269" y="95"/>
                </a:cubicBezTo>
                <a:cubicBezTo>
                  <a:pt x="271" y="96"/>
                  <a:pt x="272" y="98"/>
                  <a:pt x="274" y="99"/>
                </a:cubicBezTo>
                <a:cubicBezTo>
                  <a:pt x="310" y="132"/>
                  <a:pt x="310" y="132"/>
                  <a:pt x="310" y="132"/>
                </a:cubicBezTo>
                <a:cubicBezTo>
                  <a:pt x="311" y="133"/>
                  <a:pt x="312" y="134"/>
                  <a:pt x="313" y="134"/>
                </a:cubicBezTo>
                <a:cubicBezTo>
                  <a:pt x="319" y="138"/>
                  <a:pt x="319" y="138"/>
                  <a:pt x="319" y="138"/>
                </a:cubicBezTo>
                <a:cubicBezTo>
                  <a:pt x="319" y="0"/>
                  <a:pt x="319" y="0"/>
                  <a:pt x="319" y="0"/>
                </a:cubicBezTo>
                <a:cubicBezTo>
                  <a:pt x="233" y="0"/>
                  <a:pt x="148" y="0"/>
                  <a:pt x="62" y="0"/>
                </a:cubicBezTo>
                <a:close/>
                <a:moveTo>
                  <a:pt x="384" y="84"/>
                </a:moveTo>
                <a:cubicBezTo>
                  <a:pt x="408" y="107"/>
                  <a:pt x="408" y="107"/>
                  <a:pt x="408" y="107"/>
                </a:cubicBezTo>
                <a:cubicBezTo>
                  <a:pt x="412" y="111"/>
                  <a:pt x="410" y="115"/>
                  <a:pt x="405" y="115"/>
                </a:cubicBezTo>
                <a:cubicBezTo>
                  <a:pt x="344" y="115"/>
                  <a:pt x="344" y="115"/>
                  <a:pt x="344" y="115"/>
                </a:cubicBezTo>
                <a:cubicBezTo>
                  <a:pt x="342" y="115"/>
                  <a:pt x="339" y="113"/>
                  <a:pt x="339" y="111"/>
                </a:cubicBezTo>
                <a:cubicBezTo>
                  <a:pt x="338" y="80"/>
                  <a:pt x="338" y="80"/>
                  <a:pt x="338" y="80"/>
                </a:cubicBezTo>
                <a:cubicBezTo>
                  <a:pt x="338" y="79"/>
                  <a:pt x="339" y="78"/>
                  <a:pt x="340" y="78"/>
                </a:cubicBezTo>
                <a:cubicBezTo>
                  <a:pt x="374" y="78"/>
                  <a:pt x="374" y="78"/>
                  <a:pt x="374" y="78"/>
                </a:cubicBezTo>
                <a:cubicBezTo>
                  <a:pt x="379" y="78"/>
                  <a:pt x="381" y="81"/>
                  <a:pt x="384" y="84"/>
                </a:cubicBezTo>
                <a:close/>
                <a:moveTo>
                  <a:pt x="411" y="177"/>
                </a:moveTo>
                <a:cubicBezTo>
                  <a:pt x="418" y="177"/>
                  <a:pt x="424" y="183"/>
                  <a:pt x="424" y="190"/>
                </a:cubicBezTo>
                <a:cubicBezTo>
                  <a:pt x="424" y="197"/>
                  <a:pt x="418" y="203"/>
                  <a:pt x="411" y="203"/>
                </a:cubicBezTo>
                <a:cubicBezTo>
                  <a:pt x="404" y="203"/>
                  <a:pt x="398" y="197"/>
                  <a:pt x="398" y="190"/>
                </a:cubicBezTo>
                <a:cubicBezTo>
                  <a:pt x="398" y="183"/>
                  <a:pt x="404" y="177"/>
                  <a:pt x="411" y="177"/>
                </a:cubicBezTo>
                <a:close/>
                <a:moveTo>
                  <a:pt x="411" y="163"/>
                </a:moveTo>
                <a:cubicBezTo>
                  <a:pt x="396" y="163"/>
                  <a:pt x="384" y="175"/>
                  <a:pt x="384" y="190"/>
                </a:cubicBezTo>
                <a:cubicBezTo>
                  <a:pt x="384" y="205"/>
                  <a:pt x="396" y="217"/>
                  <a:pt x="411" y="217"/>
                </a:cubicBezTo>
                <a:cubicBezTo>
                  <a:pt x="425" y="217"/>
                  <a:pt x="437" y="205"/>
                  <a:pt x="437" y="190"/>
                </a:cubicBezTo>
                <a:cubicBezTo>
                  <a:pt x="437" y="175"/>
                  <a:pt x="425" y="163"/>
                  <a:pt x="411" y="163"/>
                </a:cubicBezTo>
                <a:close/>
                <a:moveTo>
                  <a:pt x="473" y="178"/>
                </a:moveTo>
                <a:cubicBezTo>
                  <a:pt x="473" y="173"/>
                  <a:pt x="473" y="162"/>
                  <a:pt x="471" y="160"/>
                </a:cubicBezTo>
                <a:cubicBezTo>
                  <a:pt x="470" y="159"/>
                  <a:pt x="470" y="159"/>
                  <a:pt x="470" y="159"/>
                </a:cubicBezTo>
                <a:cubicBezTo>
                  <a:pt x="469" y="158"/>
                  <a:pt x="468" y="157"/>
                  <a:pt x="468" y="155"/>
                </a:cubicBezTo>
                <a:cubicBezTo>
                  <a:pt x="468" y="148"/>
                  <a:pt x="467" y="139"/>
                  <a:pt x="466" y="135"/>
                </a:cubicBezTo>
                <a:cubicBezTo>
                  <a:pt x="465" y="128"/>
                  <a:pt x="464" y="126"/>
                  <a:pt x="460" y="123"/>
                </a:cubicBezTo>
                <a:cubicBezTo>
                  <a:pt x="451" y="118"/>
                  <a:pt x="424" y="111"/>
                  <a:pt x="423" y="111"/>
                </a:cubicBezTo>
                <a:cubicBezTo>
                  <a:pt x="387" y="78"/>
                  <a:pt x="387" y="78"/>
                  <a:pt x="387" y="78"/>
                </a:cubicBezTo>
                <a:cubicBezTo>
                  <a:pt x="382" y="73"/>
                  <a:pt x="379" y="69"/>
                  <a:pt x="366" y="69"/>
                </a:cubicBezTo>
                <a:cubicBezTo>
                  <a:pt x="353" y="69"/>
                  <a:pt x="339" y="68"/>
                  <a:pt x="324" y="68"/>
                </a:cubicBezTo>
                <a:cubicBezTo>
                  <a:pt x="324" y="139"/>
                  <a:pt x="324" y="139"/>
                  <a:pt x="324" y="139"/>
                </a:cubicBezTo>
                <a:cubicBezTo>
                  <a:pt x="324" y="142"/>
                  <a:pt x="324" y="142"/>
                  <a:pt x="324" y="142"/>
                </a:cubicBezTo>
                <a:cubicBezTo>
                  <a:pt x="327" y="143"/>
                  <a:pt x="327" y="143"/>
                  <a:pt x="327" y="143"/>
                </a:cubicBezTo>
                <a:cubicBezTo>
                  <a:pt x="334" y="148"/>
                  <a:pt x="336" y="153"/>
                  <a:pt x="338" y="161"/>
                </a:cubicBezTo>
                <a:cubicBezTo>
                  <a:pt x="339" y="167"/>
                  <a:pt x="339" y="175"/>
                  <a:pt x="340" y="181"/>
                </a:cubicBezTo>
                <a:cubicBezTo>
                  <a:pt x="340" y="182"/>
                  <a:pt x="340" y="182"/>
                  <a:pt x="340" y="182"/>
                </a:cubicBezTo>
                <a:cubicBezTo>
                  <a:pt x="343" y="184"/>
                  <a:pt x="344" y="188"/>
                  <a:pt x="344" y="193"/>
                </a:cubicBezTo>
                <a:cubicBezTo>
                  <a:pt x="380" y="193"/>
                  <a:pt x="380" y="193"/>
                  <a:pt x="380" y="193"/>
                </a:cubicBezTo>
                <a:cubicBezTo>
                  <a:pt x="380" y="175"/>
                  <a:pt x="394" y="161"/>
                  <a:pt x="411" y="161"/>
                </a:cubicBezTo>
                <a:cubicBezTo>
                  <a:pt x="428" y="161"/>
                  <a:pt x="442" y="175"/>
                  <a:pt x="442" y="193"/>
                </a:cubicBezTo>
                <a:cubicBezTo>
                  <a:pt x="452" y="192"/>
                  <a:pt x="452" y="192"/>
                  <a:pt x="452" y="192"/>
                </a:cubicBezTo>
                <a:cubicBezTo>
                  <a:pt x="458" y="192"/>
                  <a:pt x="465" y="190"/>
                  <a:pt x="470" y="186"/>
                </a:cubicBezTo>
                <a:cubicBezTo>
                  <a:pt x="472" y="184"/>
                  <a:pt x="472" y="183"/>
                  <a:pt x="473" y="17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83" name="Rak pilkoppling 82">
            <a:extLst>
              <a:ext uri="{FF2B5EF4-FFF2-40B4-BE49-F238E27FC236}">
                <a16:creationId xmlns:a16="http://schemas.microsoft.com/office/drawing/2014/main" id="{10B3BF19-7ABA-4BF9-9D90-CF38BAED4C07}"/>
              </a:ext>
            </a:extLst>
          </p:cNvPr>
          <p:cNvCxnSpPr>
            <a:endCxn id="102" idx="3"/>
          </p:cNvCxnSpPr>
          <p:nvPr/>
        </p:nvCxnSpPr>
        <p:spPr bwMode="auto">
          <a:xfrm>
            <a:off x="993595" y="2711730"/>
            <a:ext cx="242751" cy="409768"/>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ruta 84">
            <a:extLst>
              <a:ext uri="{FF2B5EF4-FFF2-40B4-BE49-F238E27FC236}">
                <a16:creationId xmlns:a16="http://schemas.microsoft.com/office/drawing/2014/main" id="{13A0D55B-B118-4EA3-BAEB-2CC3E4AFB0D1}"/>
              </a:ext>
            </a:extLst>
          </p:cNvPr>
          <p:cNvSpPr txBox="1"/>
          <p:nvPr/>
        </p:nvSpPr>
        <p:spPr>
          <a:xfrm>
            <a:off x="415354" y="1820141"/>
            <a:ext cx="982961"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Leverantörer</a:t>
            </a:r>
          </a:p>
        </p:txBody>
      </p:sp>
      <p:sp>
        <p:nvSpPr>
          <p:cNvPr id="86" name="textruta 85">
            <a:extLst>
              <a:ext uri="{FF2B5EF4-FFF2-40B4-BE49-F238E27FC236}">
                <a16:creationId xmlns:a16="http://schemas.microsoft.com/office/drawing/2014/main" id="{F67CEAF0-6BF8-471C-A18B-18946DD144E2}"/>
              </a:ext>
            </a:extLst>
          </p:cNvPr>
          <p:cNvSpPr txBox="1"/>
          <p:nvPr/>
        </p:nvSpPr>
        <p:spPr>
          <a:xfrm>
            <a:off x="3679928" y="3275669"/>
            <a:ext cx="679994" cy="207749"/>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Transportör</a:t>
            </a:r>
          </a:p>
        </p:txBody>
      </p:sp>
      <p:sp>
        <p:nvSpPr>
          <p:cNvPr id="87" name="textruta 86">
            <a:extLst>
              <a:ext uri="{FF2B5EF4-FFF2-40B4-BE49-F238E27FC236}">
                <a16:creationId xmlns:a16="http://schemas.microsoft.com/office/drawing/2014/main" id="{09A106C7-EC5C-479A-BDB7-B464CFE02E18}"/>
              </a:ext>
            </a:extLst>
          </p:cNvPr>
          <p:cNvSpPr txBox="1"/>
          <p:nvPr/>
        </p:nvSpPr>
        <p:spPr>
          <a:xfrm>
            <a:off x="3777634" y="2991257"/>
            <a:ext cx="679994" cy="207749"/>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Transportör</a:t>
            </a:r>
          </a:p>
        </p:txBody>
      </p:sp>
      <p:sp>
        <p:nvSpPr>
          <p:cNvPr id="88" name="textruta 87">
            <a:extLst>
              <a:ext uri="{FF2B5EF4-FFF2-40B4-BE49-F238E27FC236}">
                <a16:creationId xmlns:a16="http://schemas.microsoft.com/office/drawing/2014/main" id="{A4FA2970-3DCA-4D92-AEED-3720684BB63C}"/>
              </a:ext>
            </a:extLst>
          </p:cNvPr>
          <p:cNvSpPr txBox="1"/>
          <p:nvPr/>
        </p:nvSpPr>
        <p:spPr>
          <a:xfrm>
            <a:off x="5191734" y="2684373"/>
            <a:ext cx="460382" cy="20774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Speed</a:t>
            </a:r>
          </a:p>
        </p:txBody>
      </p:sp>
      <p:sp>
        <p:nvSpPr>
          <p:cNvPr id="89" name="Ellips 88">
            <a:extLst>
              <a:ext uri="{FF2B5EF4-FFF2-40B4-BE49-F238E27FC236}">
                <a16:creationId xmlns:a16="http://schemas.microsoft.com/office/drawing/2014/main" id="{785C7F47-C22B-4528-8889-9C154E745F3A}"/>
              </a:ext>
            </a:extLst>
          </p:cNvPr>
          <p:cNvSpPr/>
          <p:nvPr/>
        </p:nvSpPr>
        <p:spPr bwMode="auto">
          <a:xfrm>
            <a:off x="304194" y="4288592"/>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90" name="Ellips 89">
            <a:extLst>
              <a:ext uri="{FF2B5EF4-FFF2-40B4-BE49-F238E27FC236}">
                <a16:creationId xmlns:a16="http://schemas.microsoft.com/office/drawing/2014/main" id="{39D00624-4874-414A-820B-F16F46826DAC}"/>
              </a:ext>
            </a:extLst>
          </p:cNvPr>
          <p:cNvSpPr/>
          <p:nvPr/>
        </p:nvSpPr>
        <p:spPr bwMode="auto">
          <a:xfrm>
            <a:off x="298318" y="4868718"/>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91" name="textruta 90">
            <a:extLst>
              <a:ext uri="{FF2B5EF4-FFF2-40B4-BE49-F238E27FC236}">
                <a16:creationId xmlns:a16="http://schemas.microsoft.com/office/drawing/2014/main" id="{317FA41D-11B5-4ED7-898C-E6CF4617B951}"/>
              </a:ext>
            </a:extLst>
          </p:cNvPr>
          <p:cNvSpPr txBox="1"/>
          <p:nvPr/>
        </p:nvSpPr>
        <p:spPr>
          <a:xfrm>
            <a:off x="568014" y="4293408"/>
            <a:ext cx="7928782"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Order</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Beställning/avrop görs till leverantör med instruktioner om att godset ska placeras i upphämtningscontainern hos leverantören.</a:t>
            </a:r>
          </a:p>
        </p:txBody>
      </p:sp>
      <p:sp>
        <p:nvSpPr>
          <p:cNvPr id="93" name="textruta 92">
            <a:extLst>
              <a:ext uri="{FF2B5EF4-FFF2-40B4-BE49-F238E27FC236}">
                <a16:creationId xmlns:a16="http://schemas.microsoft.com/office/drawing/2014/main" id="{EB246053-88F2-4B32-84DB-8087242A2803}"/>
              </a:ext>
            </a:extLst>
          </p:cNvPr>
          <p:cNvSpPr txBox="1"/>
          <p:nvPr/>
        </p:nvSpPr>
        <p:spPr>
          <a:xfrm>
            <a:off x="3754459" y="961695"/>
            <a:ext cx="568345"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Order</a:t>
            </a:r>
          </a:p>
        </p:txBody>
      </p:sp>
      <p:sp>
        <p:nvSpPr>
          <p:cNvPr id="95" name="textruta 94">
            <a:extLst>
              <a:ext uri="{FF2B5EF4-FFF2-40B4-BE49-F238E27FC236}">
                <a16:creationId xmlns:a16="http://schemas.microsoft.com/office/drawing/2014/main" id="{6113621D-AAC5-4FBC-A44E-C8DFDF797F22}"/>
              </a:ext>
            </a:extLst>
          </p:cNvPr>
          <p:cNvSpPr txBox="1"/>
          <p:nvPr/>
        </p:nvSpPr>
        <p:spPr>
          <a:xfrm>
            <a:off x="554014" y="5368765"/>
            <a:ext cx="86818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Avisering</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I samband med utplacering av godset skickas en avisering till arbetsplatsen att godset är redo för upphämtning i upphämtningsutrymmet.</a:t>
            </a:r>
          </a:p>
        </p:txBody>
      </p:sp>
      <p:sp>
        <p:nvSpPr>
          <p:cNvPr id="96" name="Ellips 95">
            <a:extLst>
              <a:ext uri="{FF2B5EF4-FFF2-40B4-BE49-F238E27FC236}">
                <a16:creationId xmlns:a16="http://schemas.microsoft.com/office/drawing/2014/main" id="{8608FD4C-AE7F-4263-8246-43001A3CFA32}"/>
              </a:ext>
            </a:extLst>
          </p:cNvPr>
          <p:cNvSpPr/>
          <p:nvPr/>
        </p:nvSpPr>
        <p:spPr bwMode="auto">
          <a:xfrm>
            <a:off x="298318" y="5448844"/>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97" name="textruta 96">
            <a:extLst>
              <a:ext uri="{FF2B5EF4-FFF2-40B4-BE49-F238E27FC236}">
                <a16:creationId xmlns:a16="http://schemas.microsoft.com/office/drawing/2014/main" id="{8B62A597-A610-4A6A-84F1-0F7BB74E4EDE}"/>
              </a:ext>
            </a:extLst>
          </p:cNvPr>
          <p:cNvSpPr txBox="1"/>
          <p:nvPr/>
        </p:nvSpPr>
        <p:spPr>
          <a:xfrm>
            <a:off x="554014" y="4654772"/>
            <a:ext cx="8681888"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Leverantören placerar godset i upphämtningsutrymmet</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Godset placeras u utlämningsutrymmet hos leverantören med hjälp av en digital nyckel i app. Utlämningsutrymmet är placerat så att beställaren kommer åt det även utanför leverantörens ordinarie öppettider. </a:t>
            </a:r>
          </a:p>
        </p:txBody>
      </p:sp>
      <p:sp>
        <p:nvSpPr>
          <p:cNvPr id="98" name="Ellips 97">
            <a:extLst>
              <a:ext uri="{FF2B5EF4-FFF2-40B4-BE49-F238E27FC236}">
                <a16:creationId xmlns:a16="http://schemas.microsoft.com/office/drawing/2014/main" id="{0A5D7CF7-6715-456E-BA66-7C462424C9AE}"/>
              </a:ext>
            </a:extLst>
          </p:cNvPr>
          <p:cNvSpPr/>
          <p:nvPr/>
        </p:nvSpPr>
        <p:spPr bwMode="auto">
          <a:xfrm>
            <a:off x="300057" y="5944921"/>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4.</a:t>
            </a:r>
          </a:p>
        </p:txBody>
      </p:sp>
      <p:sp>
        <p:nvSpPr>
          <p:cNvPr id="100" name="textruta 99">
            <a:extLst>
              <a:ext uri="{FF2B5EF4-FFF2-40B4-BE49-F238E27FC236}">
                <a16:creationId xmlns:a16="http://schemas.microsoft.com/office/drawing/2014/main" id="{4BCA8938-782C-45DB-A008-535B8F1414AD}"/>
              </a:ext>
            </a:extLst>
          </p:cNvPr>
          <p:cNvSpPr txBox="1"/>
          <p:nvPr/>
        </p:nvSpPr>
        <p:spPr>
          <a:xfrm>
            <a:off x="568014" y="5805672"/>
            <a:ext cx="8681888"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Upphämtning</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Projektet ansvarar själva för att lösa upphämtningen av godset. Upphämtningen registreras digitalt och ingen signering behövs. Eftersom ingen fysisk kontakt med personalen hos leverantören behövs möjliggör detta även upphämtning utanför arbetstid, kvällar, nätter och helger.</a:t>
            </a:r>
          </a:p>
        </p:txBody>
      </p:sp>
      <p:pic>
        <p:nvPicPr>
          <p:cNvPr id="102" name="Picture 14" descr="Bildresultat fÃ¶r container icon">
            <a:extLst>
              <a:ext uri="{FF2B5EF4-FFF2-40B4-BE49-F238E27FC236}">
                <a16:creationId xmlns:a16="http://schemas.microsoft.com/office/drawing/2014/main" id="{BD1854E0-B81F-4876-A28A-7CD890933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36346" y="2670787"/>
            <a:ext cx="830095" cy="901422"/>
          </a:xfrm>
          <a:prstGeom prst="rect">
            <a:avLst/>
          </a:prstGeom>
          <a:noFill/>
          <a:ln>
            <a:noFill/>
          </a:ln>
        </p:spPr>
      </p:pic>
      <p:sp>
        <p:nvSpPr>
          <p:cNvPr id="103" name="Freeform 72">
            <a:extLst>
              <a:ext uri="{FF2B5EF4-FFF2-40B4-BE49-F238E27FC236}">
                <a16:creationId xmlns:a16="http://schemas.microsoft.com/office/drawing/2014/main" id="{E5F5A8D3-59C7-4137-BED1-CD4661CA9AFA}"/>
              </a:ext>
            </a:extLst>
          </p:cNvPr>
          <p:cNvSpPr>
            <a:spLocks noEditPoints="1"/>
          </p:cNvSpPr>
          <p:nvPr/>
        </p:nvSpPr>
        <p:spPr bwMode="auto">
          <a:xfrm>
            <a:off x="8197002" y="3618296"/>
            <a:ext cx="272527" cy="396713"/>
          </a:xfrm>
          <a:custGeom>
            <a:avLst/>
            <a:gdLst/>
            <a:ahLst/>
            <a:cxnLst>
              <a:cxn ang="0">
                <a:pos x="185" y="281"/>
              </a:cxn>
              <a:cxn ang="0">
                <a:pos x="185" y="387"/>
              </a:cxn>
              <a:cxn ang="0">
                <a:pos x="204" y="426"/>
              </a:cxn>
              <a:cxn ang="0">
                <a:pos x="195" y="447"/>
              </a:cxn>
              <a:cxn ang="0">
                <a:pos x="148" y="481"/>
              </a:cxn>
              <a:cxn ang="0">
                <a:pos x="108" y="494"/>
              </a:cxn>
              <a:cxn ang="0">
                <a:pos x="108" y="461"/>
              </a:cxn>
              <a:cxn ang="0">
                <a:pos x="123" y="388"/>
              </a:cxn>
              <a:cxn ang="0">
                <a:pos x="121" y="334"/>
              </a:cxn>
              <a:cxn ang="0">
                <a:pos x="102" y="266"/>
              </a:cxn>
              <a:cxn ang="0">
                <a:pos x="102" y="214"/>
              </a:cxn>
              <a:cxn ang="0">
                <a:pos x="85" y="206"/>
              </a:cxn>
              <a:cxn ang="0">
                <a:pos x="79" y="254"/>
              </a:cxn>
              <a:cxn ang="0">
                <a:pos x="97" y="290"/>
              </a:cxn>
              <a:cxn ang="0">
                <a:pos x="70" y="284"/>
              </a:cxn>
              <a:cxn ang="0">
                <a:pos x="56" y="291"/>
              </a:cxn>
              <a:cxn ang="0">
                <a:pos x="41" y="286"/>
              </a:cxn>
              <a:cxn ang="0">
                <a:pos x="7" y="259"/>
              </a:cxn>
              <a:cxn ang="0">
                <a:pos x="5" y="243"/>
              </a:cxn>
              <a:cxn ang="0">
                <a:pos x="31" y="248"/>
              </a:cxn>
              <a:cxn ang="0">
                <a:pos x="42" y="234"/>
              </a:cxn>
              <a:cxn ang="0">
                <a:pos x="74" y="176"/>
              </a:cxn>
              <a:cxn ang="0">
                <a:pos x="82" y="104"/>
              </a:cxn>
              <a:cxn ang="0">
                <a:pos x="121" y="71"/>
              </a:cxn>
              <a:cxn ang="0">
                <a:pos x="99" y="39"/>
              </a:cxn>
              <a:cxn ang="0">
                <a:pos x="121" y="3"/>
              </a:cxn>
              <a:cxn ang="0">
                <a:pos x="165" y="25"/>
              </a:cxn>
              <a:cxn ang="0">
                <a:pos x="164" y="37"/>
              </a:cxn>
              <a:cxn ang="0">
                <a:pos x="163" y="72"/>
              </a:cxn>
              <a:cxn ang="0">
                <a:pos x="205" y="89"/>
              </a:cxn>
              <a:cxn ang="0">
                <a:pos x="216" y="120"/>
              </a:cxn>
              <a:cxn ang="0">
                <a:pos x="224" y="175"/>
              </a:cxn>
              <a:cxn ang="0">
                <a:pos x="235" y="195"/>
              </a:cxn>
              <a:cxn ang="0">
                <a:pos x="241" y="213"/>
              </a:cxn>
              <a:cxn ang="0">
                <a:pos x="239" y="258"/>
              </a:cxn>
              <a:cxn ang="0">
                <a:pos x="224" y="276"/>
              </a:cxn>
              <a:cxn ang="0">
                <a:pos x="200" y="311"/>
              </a:cxn>
              <a:cxn ang="0">
                <a:pos x="190" y="300"/>
              </a:cxn>
              <a:cxn ang="0">
                <a:pos x="195" y="271"/>
              </a:cxn>
              <a:cxn ang="0">
                <a:pos x="210" y="251"/>
              </a:cxn>
              <a:cxn ang="0">
                <a:pos x="203" y="171"/>
              </a:cxn>
              <a:cxn ang="0">
                <a:pos x="190" y="155"/>
              </a:cxn>
              <a:cxn ang="0">
                <a:pos x="189" y="208"/>
              </a:cxn>
              <a:cxn ang="0">
                <a:pos x="243" y="185"/>
              </a:cxn>
              <a:cxn ang="0">
                <a:pos x="210" y="252"/>
              </a:cxn>
              <a:cxn ang="0">
                <a:pos x="208" y="255"/>
              </a:cxn>
              <a:cxn ang="0">
                <a:pos x="206" y="265"/>
              </a:cxn>
              <a:cxn ang="0">
                <a:pos x="210" y="252"/>
              </a:cxn>
              <a:cxn ang="0">
                <a:pos x="51" y="294"/>
              </a:cxn>
              <a:cxn ang="0">
                <a:pos x="158" y="427"/>
              </a:cxn>
              <a:cxn ang="0">
                <a:pos x="158" y="427"/>
              </a:cxn>
            </a:cxnLst>
            <a:rect l="0" t="0" r="r" b="b"/>
            <a:pathLst>
              <a:path w="250" h="502">
                <a:moveTo>
                  <a:pt x="194" y="243"/>
                </a:moveTo>
                <a:cubicBezTo>
                  <a:pt x="193" y="249"/>
                  <a:pt x="190" y="255"/>
                  <a:pt x="188" y="261"/>
                </a:cubicBezTo>
                <a:cubicBezTo>
                  <a:pt x="187" y="267"/>
                  <a:pt x="186" y="274"/>
                  <a:pt x="185" y="281"/>
                </a:cubicBezTo>
                <a:cubicBezTo>
                  <a:pt x="182" y="293"/>
                  <a:pt x="178" y="306"/>
                  <a:pt x="177" y="320"/>
                </a:cubicBezTo>
                <a:cubicBezTo>
                  <a:pt x="176" y="333"/>
                  <a:pt x="172" y="344"/>
                  <a:pt x="172" y="356"/>
                </a:cubicBezTo>
                <a:cubicBezTo>
                  <a:pt x="177" y="367"/>
                  <a:pt x="180" y="377"/>
                  <a:pt x="185" y="387"/>
                </a:cubicBezTo>
                <a:cubicBezTo>
                  <a:pt x="190" y="397"/>
                  <a:pt x="194" y="407"/>
                  <a:pt x="200" y="416"/>
                </a:cubicBezTo>
                <a:cubicBezTo>
                  <a:pt x="201" y="418"/>
                  <a:pt x="201" y="422"/>
                  <a:pt x="202" y="424"/>
                </a:cubicBezTo>
                <a:cubicBezTo>
                  <a:pt x="203" y="425"/>
                  <a:pt x="204" y="425"/>
                  <a:pt x="204" y="426"/>
                </a:cubicBezTo>
                <a:cubicBezTo>
                  <a:pt x="205" y="427"/>
                  <a:pt x="204" y="429"/>
                  <a:pt x="205" y="430"/>
                </a:cubicBezTo>
                <a:cubicBezTo>
                  <a:pt x="207" y="433"/>
                  <a:pt x="210" y="434"/>
                  <a:pt x="210" y="438"/>
                </a:cubicBezTo>
                <a:cubicBezTo>
                  <a:pt x="209" y="441"/>
                  <a:pt x="201" y="449"/>
                  <a:pt x="195" y="447"/>
                </a:cubicBezTo>
                <a:cubicBezTo>
                  <a:pt x="190" y="452"/>
                  <a:pt x="190" y="459"/>
                  <a:pt x="185" y="464"/>
                </a:cubicBezTo>
                <a:cubicBezTo>
                  <a:pt x="177" y="470"/>
                  <a:pt x="165" y="470"/>
                  <a:pt x="150" y="470"/>
                </a:cubicBezTo>
                <a:cubicBezTo>
                  <a:pt x="150" y="474"/>
                  <a:pt x="149" y="478"/>
                  <a:pt x="148" y="481"/>
                </a:cubicBezTo>
                <a:cubicBezTo>
                  <a:pt x="145" y="481"/>
                  <a:pt x="143" y="479"/>
                  <a:pt x="142" y="480"/>
                </a:cubicBezTo>
                <a:cubicBezTo>
                  <a:pt x="145" y="486"/>
                  <a:pt x="145" y="492"/>
                  <a:pt x="144" y="499"/>
                </a:cubicBezTo>
                <a:cubicBezTo>
                  <a:pt x="134" y="502"/>
                  <a:pt x="117" y="498"/>
                  <a:pt x="108" y="494"/>
                </a:cubicBezTo>
                <a:cubicBezTo>
                  <a:pt x="110" y="487"/>
                  <a:pt x="110" y="480"/>
                  <a:pt x="112" y="474"/>
                </a:cubicBezTo>
                <a:cubicBezTo>
                  <a:pt x="111" y="473"/>
                  <a:pt x="109" y="474"/>
                  <a:pt x="109" y="472"/>
                </a:cubicBezTo>
                <a:cubicBezTo>
                  <a:pt x="111" y="468"/>
                  <a:pt x="108" y="465"/>
                  <a:pt x="108" y="461"/>
                </a:cubicBezTo>
                <a:cubicBezTo>
                  <a:pt x="107" y="458"/>
                  <a:pt x="108" y="453"/>
                  <a:pt x="109" y="449"/>
                </a:cubicBezTo>
                <a:cubicBezTo>
                  <a:pt x="111" y="443"/>
                  <a:pt x="114" y="437"/>
                  <a:pt x="116" y="430"/>
                </a:cubicBezTo>
                <a:cubicBezTo>
                  <a:pt x="119" y="417"/>
                  <a:pt x="120" y="402"/>
                  <a:pt x="123" y="388"/>
                </a:cubicBezTo>
                <a:cubicBezTo>
                  <a:pt x="124" y="380"/>
                  <a:pt x="127" y="373"/>
                  <a:pt x="127" y="367"/>
                </a:cubicBezTo>
                <a:cubicBezTo>
                  <a:pt x="127" y="365"/>
                  <a:pt x="126" y="362"/>
                  <a:pt x="128" y="359"/>
                </a:cubicBezTo>
                <a:cubicBezTo>
                  <a:pt x="125" y="351"/>
                  <a:pt x="120" y="345"/>
                  <a:pt x="121" y="334"/>
                </a:cubicBezTo>
                <a:cubicBezTo>
                  <a:pt x="120" y="332"/>
                  <a:pt x="119" y="329"/>
                  <a:pt x="118" y="326"/>
                </a:cubicBezTo>
                <a:cubicBezTo>
                  <a:pt x="108" y="315"/>
                  <a:pt x="108" y="294"/>
                  <a:pt x="105" y="276"/>
                </a:cubicBezTo>
                <a:cubicBezTo>
                  <a:pt x="105" y="272"/>
                  <a:pt x="103" y="269"/>
                  <a:pt x="102" y="266"/>
                </a:cubicBezTo>
                <a:cubicBezTo>
                  <a:pt x="102" y="262"/>
                  <a:pt x="103" y="258"/>
                  <a:pt x="102" y="254"/>
                </a:cubicBezTo>
                <a:cubicBezTo>
                  <a:pt x="102" y="251"/>
                  <a:pt x="101" y="248"/>
                  <a:pt x="100" y="245"/>
                </a:cubicBezTo>
                <a:cubicBezTo>
                  <a:pt x="99" y="234"/>
                  <a:pt x="102" y="223"/>
                  <a:pt x="102" y="214"/>
                </a:cubicBezTo>
                <a:cubicBezTo>
                  <a:pt x="102" y="213"/>
                  <a:pt x="99" y="214"/>
                  <a:pt x="99" y="212"/>
                </a:cubicBezTo>
                <a:cubicBezTo>
                  <a:pt x="100" y="201"/>
                  <a:pt x="101" y="193"/>
                  <a:pt x="99" y="182"/>
                </a:cubicBezTo>
                <a:cubicBezTo>
                  <a:pt x="97" y="191"/>
                  <a:pt x="91" y="198"/>
                  <a:pt x="85" y="206"/>
                </a:cubicBezTo>
                <a:cubicBezTo>
                  <a:pt x="81" y="212"/>
                  <a:pt x="72" y="222"/>
                  <a:pt x="71" y="229"/>
                </a:cubicBezTo>
                <a:cubicBezTo>
                  <a:pt x="70" y="234"/>
                  <a:pt x="71" y="238"/>
                  <a:pt x="68" y="241"/>
                </a:cubicBezTo>
                <a:cubicBezTo>
                  <a:pt x="71" y="245"/>
                  <a:pt x="75" y="249"/>
                  <a:pt x="79" y="254"/>
                </a:cubicBezTo>
                <a:cubicBezTo>
                  <a:pt x="83" y="257"/>
                  <a:pt x="90" y="263"/>
                  <a:pt x="90" y="267"/>
                </a:cubicBezTo>
                <a:cubicBezTo>
                  <a:pt x="89" y="272"/>
                  <a:pt x="80" y="274"/>
                  <a:pt x="77" y="278"/>
                </a:cubicBezTo>
                <a:cubicBezTo>
                  <a:pt x="79" y="282"/>
                  <a:pt x="96" y="286"/>
                  <a:pt x="97" y="290"/>
                </a:cubicBezTo>
                <a:cubicBezTo>
                  <a:pt x="97" y="293"/>
                  <a:pt x="93" y="298"/>
                  <a:pt x="91" y="298"/>
                </a:cubicBezTo>
                <a:cubicBezTo>
                  <a:pt x="91" y="298"/>
                  <a:pt x="87" y="296"/>
                  <a:pt x="86" y="295"/>
                </a:cubicBezTo>
                <a:cubicBezTo>
                  <a:pt x="80" y="291"/>
                  <a:pt x="76" y="287"/>
                  <a:pt x="70" y="284"/>
                </a:cubicBezTo>
                <a:cubicBezTo>
                  <a:pt x="69" y="287"/>
                  <a:pt x="69" y="291"/>
                  <a:pt x="68" y="294"/>
                </a:cubicBezTo>
                <a:cubicBezTo>
                  <a:pt x="67" y="295"/>
                  <a:pt x="63" y="294"/>
                  <a:pt x="62" y="296"/>
                </a:cubicBezTo>
                <a:cubicBezTo>
                  <a:pt x="59" y="295"/>
                  <a:pt x="59" y="293"/>
                  <a:pt x="56" y="291"/>
                </a:cubicBezTo>
                <a:cubicBezTo>
                  <a:pt x="54" y="293"/>
                  <a:pt x="52" y="299"/>
                  <a:pt x="48" y="299"/>
                </a:cubicBezTo>
                <a:cubicBezTo>
                  <a:pt x="46" y="299"/>
                  <a:pt x="41" y="294"/>
                  <a:pt x="40" y="292"/>
                </a:cubicBezTo>
                <a:cubicBezTo>
                  <a:pt x="40" y="290"/>
                  <a:pt x="42" y="288"/>
                  <a:pt x="41" y="286"/>
                </a:cubicBezTo>
                <a:cubicBezTo>
                  <a:pt x="41" y="276"/>
                  <a:pt x="28" y="264"/>
                  <a:pt x="27" y="255"/>
                </a:cubicBezTo>
                <a:cubicBezTo>
                  <a:pt x="22" y="252"/>
                  <a:pt x="18" y="250"/>
                  <a:pt x="12" y="248"/>
                </a:cubicBezTo>
                <a:cubicBezTo>
                  <a:pt x="9" y="250"/>
                  <a:pt x="10" y="256"/>
                  <a:pt x="7" y="259"/>
                </a:cubicBezTo>
                <a:cubicBezTo>
                  <a:pt x="4" y="259"/>
                  <a:pt x="0" y="258"/>
                  <a:pt x="0" y="255"/>
                </a:cubicBezTo>
                <a:cubicBezTo>
                  <a:pt x="0" y="252"/>
                  <a:pt x="4" y="251"/>
                  <a:pt x="4" y="249"/>
                </a:cubicBezTo>
                <a:cubicBezTo>
                  <a:pt x="5" y="247"/>
                  <a:pt x="5" y="245"/>
                  <a:pt x="5" y="243"/>
                </a:cubicBezTo>
                <a:cubicBezTo>
                  <a:pt x="9" y="233"/>
                  <a:pt x="21" y="227"/>
                  <a:pt x="32" y="229"/>
                </a:cubicBezTo>
                <a:cubicBezTo>
                  <a:pt x="28" y="232"/>
                  <a:pt x="20" y="232"/>
                  <a:pt x="18" y="237"/>
                </a:cubicBezTo>
                <a:cubicBezTo>
                  <a:pt x="22" y="241"/>
                  <a:pt x="26" y="247"/>
                  <a:pt x="31" y="248"/>
                </a:cubicBezTo>
                <a:cubicBezTo>
                  <a:pt x="33" y="243"/>
                  <a:pt x="29" y="239"/>
                  <a:pt x="29" y="234"/>
                </a:cubicBezTo>
                <a:cubicBezTo>
                  <a:pt x="30" y="234"/>
                  <a:pt x="31" y="233"/>
                  <a:pt x="33" y="233"/>
                </a:cubicBezTo>
                <a:cubicBezTo>
                  <a:pt x="34" y="237"/>
                  <a:pt x="41" y="241"/>
                  <a:pt x="42" y="234"/>
                </a:cubicBezTo>
                <a:cubicBezTo>
                  <a:pt x="45" y="233"/>
                  <a:pt x="47" y="230"/>
                  <a:pt x="49" y="229"/>
                </a:cubicBezTo>
                <a:cubicBezTo>
                  <a:pt x="51" y="228"/>
                  <a:pt x="52" y="228"/>
                  <a:pt x="53" y="228"/>
                </a:cubicBezTo>
                <a:cubicBezTo>
                  <a:pt x="66" y="216"/>
                  <a:pt x="67" y="193"/>
                  <a:pt x="74" y="176"/>
                </a:cubicBezTo>
                <a:cubicBezTo>
                  <a:pt x="77" y="168"/>
                  <a:pt x="83" y="162"/>
                  <a:pt x="83" y="152"/>
                </a:cubicBezTo>
                <a:cubicBezTo>
                  <a:pt x="79" y="149"/>
                  <a:pt x="82" y="142"/>
                  <a:pt x="83" y="136"/>
                </a:cubicBezTo>
                <a:cubicBezTo>
                  <a:pt x="86" y="125"/>
                  <a:pt x="81" y="112"/>
                  <a:pt x="82" y="104"/>
                </a:cubicBezTo>
                <a:cubicBezTo>
                  <a:pt x="83" y="98"/>
                  <a:pt x="91" y="91"/>
                  <a:pt x="95" y="89"/>
                </a:cubicBezTo>
                <a:cubicBezTo>
                  <a:pt x="104" y="83"/>
                  <a:pt x="123" y="82"/>
                  <a:pt x="126" y="73"/>
                </a:cubicBezTo>
                <a:cubicBezTo>
                  <a:pt x="125" y="73"/>
                  <a:pt x="123" y="72"/>
                  <a:pt x="121" y="71"/>
                </a:cubicBezTo>
                <a:cubicBezTo>
                  <a:pt x="119" y="66"/>
                  <a:pt x="115" y="59"/>
                  <a:pt x="113" y="53"/>
                </a:cubicBezTo>
                <a:cubicBezTo>
                  <a:pt x="111" y="49"/>
                  <a:pt x="114" y="43"/>
                  <a:pt x="111" y="39"/>
                </a:cubicBezTo>
                <a:cubicBezTo>
                  <a:pt x="107" y="38"/>
                  <a:pt x="101" y="40"/>
                  <a:pt x="99" y="39"/>
                </a:cubicBezTo>
                <a:cubicBezTo>
                  <a:pt x="100" y="36"/>
                  <a:pt x="105" y="36"/>
                  <a:pt x="106" y="34"/>
                </a:cubicBezTo>
                <a:cubicBezTo>
                  <a:pt x="105" y="30"/>
                  <a:pt x="108" y="30"/>
                  <a:pt x="108" y="28"/>
                </a:cubicBezTo>
                <a:cubicBezTo>
                  <a:pt x="108" y="16"/>
                  <a:pt x="115" y="10"/>
                  <a:pt x="121" y="3"/>
                </a:cubicBezTo>
                <a:cubicBezTo>
                  <a:pt x="126" y="4"/>
                  <a:pt x="130" y="1"/>
                  <a:pt x="135" y="0"/>
                </a:cubicBezTo>
                <a:cubicBezTo>
                  <a:pt x="137" y="1"/>
                  <a:pt x="142" y="2"/>
                  <a:pt x="145" y="1"/>
                </a:cubicBezTo>
                <a:cubicBezTo>
                  <a:pt x="155" y="6"/>
                  <a:pt x="164" y="12"/>
                  <a:pt x="165" y="25"/>
                </a:cubicBezTo>
                <a:cubicBezTo>
                  <a:pt x="167" y="27"/>
                  <a:pt x="167" y="30"/>
                  <a:pt x="169" y="31"/>
                </a:cubicBezTo>
                <a:cubicBezTo>
                  <a:pt x="167" y="33"/>
                  <a:pt x="162" y="30"/>
                  <a:pt x="161" y="32"/>
                </a:cubicBezTo>
                <a:cubicBezTo>
                  <a:pt x="160" y="36"/>
                  <a:pt x="163" y="36"/>
                  <a:pt x="164" y="37"/>
                </a:cubicBezTo>
                <a:cubicBezTo>
                  <a:pt x="165" y="42"/>
                  <a:pt x="166" y="44"/>
                  <a:pt x="164" y="47"/>
                </a:cubicBezTo>
                <a:cubicBezTo>
                  <a:pt x="163" y="50"/>
                  <a:pt x="160" y="50"/>
                  <a:pt x="159" y="52"/>
                </a:cubicBezTo>
                <a:cubicBezTo>
                  <a:pt x="157" y="57"/>
                  <a:pt x="159" y="69"/>
                  <a:pt x="163" y="72"/>
                </a:cubicBezTo>
                <a:cubicBezTo>
                  <a:pt x="166" y="74"/>
                  <a:pt x="167" y="73"/>
                  <a:pt x="169" y="73"/>
                </a:cubicBezTo>
                <a:cubicBezTo>
                  <a:pt x="172" y="74"/>
                  <a:pt x="173" y="76"/>
                  <a:pt x="175" y="77"/>
                </a:cubicBezTo>
                <a:cubicBezTo>
                  <a:pt x="186" y="81"/>
                  <a:pt x="197" y="83"/>
                  <a:pt x="205" y="89"/>
                </a:cubicBezTo>
                <a:cubicBezTo>
                  <a:pt x="210" y="93"/>
                  <a:pt x="215" y="101"/>
                  <a:pt x="215" y="109"/>
                </a:cubicBezTo>
                <a:cubicBezTo>
                  <a:pt x="215" y="111"/>
                  <a:pt x="215" y="113"/>
                  <a:pt x="215" y="116"/>
                </a:cubicBezTo>
                <a:cubicBezTo>
                  <a:pt x="215" y="117"/>
                  <a:pt x="216" y="119"/>
                  <a:pt x="216" y="120"/>
                </a:cubicBezTo>
                <a:cubicBezTo>
                  <a:pt x="217" y="124"/>
                  <a:pt x="216" y="127"/>
                  <a:pt x="216" y="130"/>
                </a:cubicBezTo>
                <a:cubicBezTo>
                  <a:pt x="216" y="136"/>
                  <a:pt x="222" y="142"/>
                  <a:pt x="219" y="149"/>
                </a:cubicBezTo>
                <a:cubicBezTo>
                  <a:pt x="223" y="157"/>
                  <a:pt x="221" y="167"/>
                  <a:pt x="224" y="175"/>
                </a:cubicBezTo>
                <a:cubicBezTo>
                  <a:pt x="225" y="177"/>
                  <a:pt x="227" y="178"/>
                  <a:pt x="227" y="180"/>
                </a:cubicBezTo>
                <a:cubicBezTo>
                  <a:pt x="231" y="190"/>
                  <a:pt x="227" y="204"/>
                  <a:pt x="230" y="212"/>
                </a:cubicBezTo>
                <a:cubicBezTo>
                  <a:pt x="232" y="206"/>
                  <a:pt x="234" y="201"/>
                  <a:pt x="235" y="195"/>
                </a:cubicBezTo>
                <a:cubicBezTo>
                  <a:pt x="237" y="189"/>
                  <a:pt x="237" y="179"/>
                  <a:pt x="243" y="179"/>
                </a:cubicBezTo>
                <a:cubicBezTo>
                  <a:pt x="249" y="179"/>
                  <a:pt x="250" y="183"/>
                  <a:pt x="249" y="187"/>
                </a:cubicBezTo>
                <a:cubicBezTo>
                  <a:pt x="248" y="194"/>
                  <a:pt x="244" y="203"/>
                  <a:pt x="241" y="213"/>
                </a:cubicBezTo>
                <a:cubicBezTo>
                  <a:pt x="240" y="217"/>
                  <a:pt x="238" y="222"/>
                  <a:pt x="237" y="226"/>
                </a:cubicBezTo>
                <a:cubicBezTo>
                  <a:pt x="236" y="231"/>
                  <a:pt x="233" y="237"/>
                  <a:pt x="233" y="240"/>
                </a:cubicBezTo>
                <a:cubicBezTo>
                  <a:pt x="234" y="247"/>
                  <a:pt x="241" y="250"/>
                  <a:pt x="239" y="258"/>
                </a:cubicBezTo>
                <a:cubicBezTo>
                  <a:pt x="239" y="259"/>
                  <a:pt x="237" y="260"/>
                  <a:pt x="236" y="262"/>
                </a:cubicBezTo>
                <a:cubicBezTo>
                  <a:pt x="234" y="266"/>
                  <a:pt x="232" y="271"/>
                  <a:pt x="229" y="275"/>
                </a:cubicBezTo>
                <a:cubicBezTo>
                  <a:pt x="227" y="276"/>
                  <a:pt x="225" y="276"/>
                  <a:pt x="224" y="276"/>
                </a:cubicBezTo>
                <a:cubicBezTo>
                  <a:pt x="221" y="286"/>
                  <a:pt x="219" y="296"/>
                  <a:pt x="217" y="306"/>
                </a:cubicBezTo>
                <a:cubicBezTo>
                  <a:pt x="212" y="305"/>
                  <a:pt x="203" y="307"/>
                  <a:pt x="201" y="303"/>
                </a:cubicBezTo>
                <a:cubicBezTo>
                  <a:pt x="201" y="306"/>
                  <a:pt x="200" y="309"/>
                  <a:pt x="200" y="311"/>
                </a:cubicBezTo>
                <a:cubicBezTo>
                  <a:pt x="205" y="313"/>
                  <a:pt x="214" y="314"/>
                  <a:pt x="219" y="314"/>
                </a:cubicBezTo>
                <a:cubicBezTo>
                  <a:pt x="218" y="329"/>
                  <a:pt x="190" y="328"/>
                  <a:pt x="188" y="315"/>
                </a:cubicBezTo>
                <a:cubicBezTo>
                  <a:pt x="187" y="310"/>
                  <a:pt x="189" y="306"/>
                  <a:pt x="190" y="300"/>
                </a:cubicBezTo>
                <a:cubicBezTo>
                  <a:pt x="181" y="298"/>
                  <a:pt x="181" y="280"/>
                  <a:pt x="193" y="280"/>
                </a:cubicBezTo>
                <a:cubicBezTo>
                  <a:pt x="190" y="278"/>
                  <a:pt x="193" y="275"/>
                  <a:pt x="192" y="271"/>
                </a:cubicBezTo>
                <a:cubicBezTo>
                  <a:pt x="193" y="271"/>
                  <a:pt x="195" y="271"/>
                  <a:pt x="195" y="271"/>
                </a:cubicBezTo>
                <a:cubicBezTo>
                  <a:pt x="195" y="268"/>
                  <a:pt x="195" y="266"/>
                  <a:pt x="196" y="263"/>
                </a:cubicBezTo>
                <a:cubicBezTo>
                  <a:pt x="195" y="259"/>
                  <a:pt x="198" y="254"/>
                  <a:pt x="197" y="249"/>
                </a:cubicBezTo>
                <a:cubicBezTo>
                  <a:pt x="201" y="246"/>
                  <a:pt x="209" y="246"/>
                  <a:pt x="210" y="251"/>
                </a:cubicBezTo>
                <a:cubicBezTo>
                  <a:pt x="209" y="246"/>
                  <a:pt x="214" y="243"/>
                  <a:pt x="215" y="239"/>
                </a:cubicBezTo>
                <a:cubicBezTo>
                  <a:pt x="219" y="228"/>
                  <a:pt x="215" y="215"/>
                  <a:pt x="211" y="201"/>
                </a:cubicBezTo>
                <a:cubicBezTo>
                  <a:pt x="207" y="191"/>
                  <a:pt x="205" y="180"/>
                  <a:pt x="203" y="171"/>
                </a:cubicBezTo>
                <a:cubicBezTo>
                  <a:pt x="203" y="171"/>
                  <a:pt x="203" y="171"/>
                  <a:pt x="203" y="170"/>
                </a:cubicBezTo>
                <a:cubicBezTo>
                  <a:pt x="201" y="165"/>
                  <a:pt x="196" y="162"/>
                  <a:pt x="195" y="157"/>
                </a:cubicBezTo>
                <a:cubicBezTo>
                  <a:pt x="193" y="157"/>
                  <a:pt x="190" y="157"/>
                  <a:pt x="190" y="155"/>
                </a:cubicBezTo>
                <a:cubicBezTo>
                  <a:pt x="188" y="165"/>
                  <a:pt x="185" y="175"/>
                  <a:pt x="186" y="185"/>
                </a:cubicBezTo>
                <a:cubicBezTo>
                  <a:pt x="187" y="193"/>
                  <a:pt x="192" y="199"/>
                  <a:pt x="193" y="206"/>
                </a:cubicBezTo>
                <a:cubicBezTo>
                  <a:pt x="193" y="208"/>
                  <a:pt x="190" y="207"/>
                  <a:pt x="189" y="208"/>
                </a:cubicBezTo>
                <a:cubicBezTo>
                  <a:pt x="189" y="219"/>
                  <a:pt x="197" y="230"/>
                  <a:pt x="194" y="243"/>
                </a:cubicBezTo>
                <a:close/>
                <a:moveTo>
                  <a:pt x="244" y="185"/>
                </a:moveTo>
                <a:cubicBezTo>
                  <a:pt x="244" y="185"/>
                  <a:pt x="243" y="185"/>
                  <a:pt x="243" y="185"/>
                </a:cubicBezTo>
                <a:cubicBezTo>
                  <a:pt x="241" y="188"/>
                  <a:pt x="239" y="193"/>
                  <a:pt x="240" y="198"/>
                </a:cubicBezTo>
                <a:cubicBezTo>
                  <a:pt x="243" y="195"/>
                  <a:pt x="245" y="189"/>
                  <a:pt x="244" y="185"/>
                </a:cubicBezTo>
                <a:close/>
                <a:moveTo>
                  <a:pt x="210" y="252"/>
                </a:moveTo>
                <a:cubicBezTo>
                  <a:pt x="209" y="252"/>
                  <a:pt x="209" y="252"/>
                  <a:pt x="209" y="252"/>
                </a:cubicBezTo>
                <a:cubicBezTo>
                  <a:pt x="209" y="253"/>
                  <a:pt x="209" y="253"/>
                  <a:pt x="208" y="253"/>
                </a:cubicBezTo>
                <a:cubicBezTo>
                  <a:pt x="210" y="253"/>
                  <a:pt x="210" y="255"/>
                  <a:pt x="208" y="255"/>
                </a:cubicBezTo>
                <a:cubicBezTo>
                  <a:pt x="211" y="257"/>
                  <a:pt x="207" y="257"/>
                  <a:pt x="209" y="259"/>
                </a:cubicBezTo>
                <a:cubicBezTo>
                  <a:pt x="206" y="260"/>
                  <a:pt x="210" y="262"/>
                  <a:pt x="207" y="262"/>
                </a:cubicBezTo>
                <a:cubicBezTo>
                  <a:pt x="207" y="264"/>
                  <a:pt x="209" y="264"/>
                  <a:pt x="206" y="265"/>
                </a:cubicBezTo>
                <a:cubicBezTo>
                  <a:pt x="206" y="266"/>
                  <a:pt x="208" y="265"/>
                  <a:pt x="207" y="267"/>
                </a:cubicBezTo>
                <a:cubicBezTo>
                  <a:pt x="207" y="267"/>
                  <a:pt x="207" y="267"/>
                  <a:pt x="207" y="267"/>
                </a:cubicBezTo>
                <a:cubicBezTo>
                  <a:pt x="212" y="267"/>
                  <a:pt x="209" y="258"/>
                  <a:pt x="210" y="252"/>
                </a:cubicBezTo>
                <a:close/>
                <a:moveTo>
                  <a:pt x="50" y="286"/>
                </a:moveTo>
                <a:cubicBezTo>
                  <a:pt x="49" y="286"/>
                  <a:pt x="49" y="286"/>
                  <a:pt x="49" y="286"/>
                </a:cubicBezTo>
                <a:cubicBezTo>
                  <a:pt x="49" y="289"/>
                  <a:pt x="51" y="291"/>
                  <a:pt x="51" y="294"/>
                </a:cubicBezTo>
                <a:cubicBezTo>
                  <a:pt x="53" y="294"/>
                  <a:pt x="54" y="293"/>
                  <a:pt x="55" y="292"/>
                </a:cubicBezTo>
                <a:cubicBezTo>
                  <a:pt x="54" y="289"/>
                  <a:pt x="52" y="288"/>
                  <a:pt x="50" y="286"/>
                </a:cubicBezTo>
                <a:close/>
                <a:moveTo>
                  <a:pt x="158" y="427"/>
                </a:moveTo>
                <a:cubicBezTo>
                  <a:pt x="155" y="433"/>
                  <a:pt x="155" y="447"/>
                  <a:pt x="158" y="454"/>
                </a:cubicBezTo>
                <a:cubicBezTo>
                  <a:pt x="164" y="451"/>
                  <a:pt x="166" y="445"/>
                  <a:pt x="170" y="440"/>
                </a:cubicBezTo>
                <a:cubicBezTo>
                  <a:pt x="163" y="439"/>
                  <a:pt x="163" y="430"/>
                  <a:pt x="158" y="4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104" name="Vinklad koppling 28">
            <a:extLst>
              <a:ext uri="{FF2B5EF4-FFF2-40B4-BE49-F238E27FC236}">
                <a16:creationId xmlns:a16="http://schemas.microsoft.com/office/drawing/2014/main" id="{B98B9D5B-15BE-4171-ABEA-D46AAEC89BCF}"/>
              </a:ext>
            </a:extLst>
          </p:cNvPr>
          <p:cNvCxnSpPr/>
          <p:nvPr/>
        </p:nvCxnSpPr>
        <p:spPr bwMode="auto">
          <a:xfrm>
            <a:off x="4885740" y="3329175"/>
            <a:ext cx="1425417" cy="191969"/>
          </a:xfrm>
          <a:prstGeom prst="bentConnector3">
            <a:avLst>
              <a:gd name="adj1" fmla="val 50000"/>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textruta 105">
            <a:extLst>
              <a:ext uri="{FF2B5EF4-FFF2-40B4-BE49-F238E27FC236}">
                <a16:creationId xmlns:a16="http://schemas.microsoft.com/office/drawing/2014/main" id="{464A8ECC-23D6-49BD-9C8E-F5FE59047226}"/>
              </a:ext>
            </a:extLst>
          </p:cNvPr>
          <p:cNvSpPr txBox="1"/>
          <p:nvPr/>
        </p:nvSpPr>
        <p:spPr>
          <a:xfrm>
            <a:off x="3754459" y="3599180"/>
            <a:ext cx="1305165"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Pkt/</a:t>
            </a:r>
            <a:r>
              <a:rPr kumimoji="0" lang="sv-SE" sz="1100" b="0" i="0" u="none" strike="noStrike" kern="1200" cap="none" spc="0" normalizeH="0" baseline="0" noProof="0" dirty="0" err="1">
                <a:ln>
                  <a:noFill/>
                </a:ln>
                <a:solidFill>
                  <a:srgbClr val="4C4C4C"/>
                </a:solidFill>
                <a:effectLst/>
                <a:uLnTx/>
                <a:uFillTx/>
                <a:latin typeface="Arial"/>
                <a:ea typeface="MS PGothic" pitchFamily="34" charset="-128"/>
                <a:cs typeface="+mn-cs"/>
              </a:rPr>
              <a:t>St</a:t>
            </a: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-sändningar</a:t>
            </a:r>
          </a:p>
        </p:txBody>
      </p:sp>
      <p:cxnSp>
        <p:nvCxnSpPr>
          <p:cNvPr id="108" name="Vinklad koppling 133">
            <a:extLst>
              <a:ext uri="{FF2B5EF4-FFF2-40B4-BE49-F238E27FC236}">
                <a16:creationId xmlns:a16="http://schemas.microsoft.com/office/drawing/2014/main" id="{1CBCBEDB-E136-45A1-85E1-7E4962874C4B}"/>
              </a:ext>
            </a:extLst>
          </p:cNvPr>
          <p:cNvCxnSpPr/>
          <p:nvPr/>
        </p:nvCxnSpPr>
        <p:spPr bwMode="auto">
          <a:xfrm>
            <a:off x="4322804" y="1593602"/>
            <a:ext cx="2854201" cy="1231758"/>
          </a:xfrm>
          <a:prstGeom prst="bentConnector3">
            <a:avLst>
              <a:gd name="adj1" fmla="val 50000"/>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ruta 109">
            <a:extLst>
              <a:ext uri="{FF2B5EF4-FFF2-40B4-BE49-F238E27FC236}">
                <a16:creationId xmlns:a16="http://schemas.microsoft.com/office/drawing/2014/main" id="{7B87D82A-405A-4961-BCD3-239916F883C4}"/>
              </a:ext>
            </a:extLst>
          </p:cNvPr>
          <p:cNvSpPr txBox="1"/>
          <p:nvPr/>
        </p:nvSpPr>
        <p:spPr>
          <a:xfrm>
            <a:off x="7410971" y="3541627"/>
            <a:ext cx="74090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Projektet</a:t>
            </a:r>
          </a:p>
        </p:txBody>
      </p:sp>
      <p:sp>
        <p:nvSpPr>
          <p:cNvPr id="111" name="textruta 110">
            <a:extLst>
              <a:ext uri="{FF2B5EF4-FFF2-40B4-BE49-F238E27FC236}">
                <a16:creationId xmlns:a16="http://schemas.microsoft.com/office/drawing/2014/main" id="{5BC0E8D5-6B86-4724-A122-32424AF91207}"/>
              </a:ext>
            </a:extLst>
          </p:cNvPr>
          <p:cNvSpPr txBox="1"/>
          <p:nvPr/>
        </p:nvSpPr>
        <p:spPr>
          <a:xfrm>
            <a:off x="1033592" y="3521144"/>
            <a:ext cx="164179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Upphämtningsutrymme</a:t>
            </a:r>
          </a:p>
        </p:txBody>
      </p:sp>
      <p:sp>
        <p:nvSpPr>
          <p:cNvPr id="112" name="textruta 111">
            <a:extLst>
              <a:ext uri="{FF2B5EF4-FFF2-40B4-BE49-F238E27FC236}">
                <a16:creationId xmlns:a16="http://schemas.microsoft.com/office/drawing/2014/main" id="{35DF8B78-85B7-4F79-BBA4-52F6701B1C91}"/>
              </a:ext>
            </a:extLst>
          </p:cNvPr>
          <p:cNvSpPr txBox="1"/>
          <p:nvPr/>
        </p:nvSpPr>
        <p:spPr>
          <a:xfrm>
            <a:off x="5557854" y="1294891"/>
            <a:ext cx="142378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Leveransavisering</a:t>
            </a:r>
          </a:p>
        </p:txBody>
      </p:sp>
      <p:sp>
        <p:nvSpPr>
          <p:cNvPr id="113" name="textruta 112">
            <a:extLst>
              <a:ext uri="{FF2B5EF4-FFF2-40B4-BE49-F238E27FC236}">
                <a16:creationId xmlns:a16="http://schemas.microsoft.com/office/drawing/2014/main" id="{BD396322-57A1-427F-B565-34304B16E4DE}"/>
              </a:ext>
            </a:extLst>
          </p:cNvPr>
          <p:cNvSpPr txBox="1"/>
          <p:nvPr/>
        </p:nvSpPr>
        <p:spPr>
          <a:xfrm>
            <a:off x="2408211" y="2547918"/>
            <a:ext cx="1484702"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Transportinformation</a:t>
            </a:r>
          </a:p>
        </p:txBody>
      </p:sp>
      <p:sp>
        <p:nvSpPr>
          <p:cNvPr id="114" name="Ellips 113">
            <a:extLst>
              <a:ext uri="{FF2B5EF4-FFF2-40B4-BE49-F238E27FC236}">
                <a16:creationId xmlns:a16="http://schemas.microsoft.com/office/drawing/2014/main" id="{264ACCD6-82D5-4167-B43E-6AB1B9E4927A}"/>
              </a:ext>
            </a:extLst>
          </p:cNvPr>
          <p:cNvSpPr/>
          <p:nvPr/>
        </p:nvSpPr>
        <p:spPr bwMode="auto">
          <a:xfrm>
            <a:off x="1203410" y="2594274"/>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115" name="Ellips 114">
            <a:extLst>
              <a:ext uri="{FF2B5EF4-FFF2-40B4-BE49-F238E27FC236}">
                <a16:creationId xmlns:a16="http://schemas.microsoft.com/office/drawing/2014/main" id="{BFD2EEBF-D139-4CF0-8A23-B85847DDB69F}"/>
              </a:ext>
            </a:extLst>
          </p:cNvPr>
          <p:cNvSpPr/>
          <p:nvPr/>
        </p:nvSpPr>
        <p:spPr bwMode="auto">
          <a:xfrm>
            <a:off x="5943062" y="1678761"/>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116" name="Ellips 115">
            <a:extLst>
              <a:ext uri="{FF2B5EF4-FFF2-40B4-BE49-F238E27FC236}">
                <a16:creationId xmlns:a16="http://schemas.microsoft.com/office/drawing/2014/main" id="{4CAE1C7C-2567-497E-992F-1074DB1227D1}"/>
              </a:ext>
            </a:extLst>
          </p:cNvPr>
          <p:cNvSpPr/>
          <p:nvPr/>
        </p:nvSpPr>
        <p:spPr bwMode="auto">
          <a:xfrm>
            <a:off x="2176970" y="3340551"/>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4.</a:t>
            </a:r>
          </a:p>
        </p:txBody>
      </p:sp>
      <p:sp>
        <p:nvSpPr>
          <p:cNvPr id="118" name="Flödesschema: Magnetskiva 117">
            <a:extLst>
              <a:ext uri="{FF2B5EF4-FFF2-40B4-BE49-F238E27FC236}">
                <a16:creationId xmlns:a16="http://schemas.microsoft.com/office/drawing/2014/main" id="{42B1A02A-3701-496A-BD09-1895706E2603}"/>
              </a:ext>
            </a:extLst>
          </p:cNvPr>
          <p:cNvSpPr/>
          <p:nvPr/>
        </p:nvSpPr>
        <p:spPr>
          <a:xfrm>
            <a:off x="2963859" y="1370081"/>
            <a:ext cx="1253700" cy="496150"/>
          </a:xfrm>
          <a:prstGeom prst="flowChartMagneticDisk">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Digitalt system</a:t>
            </a:r>
          </a:p>
        </p:txBody>
      </p:sp>
      <p:pic>
        <p:nvPicPr>
          <p:cNvPr id="119" name="Picture 2" descr="Qlocx styrbox och app för digitala integrationer och nycklar">
            <a:extLst>
              <a:ext uri="{FF2B5EF4-FFF2-40B4-BE49-F238E27FC236}">
                <a16:creationId xmlns:a16="http://schemas.microsoft.com/office/drawing/2014/main" id="{EAB4B742-8D38-46E9-B757-8F1EDFE5F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870" y="3693716"/>
            <a:ext cx="737087" cy="582504"/>
          </a:xfrm>
          <a:prstGeom prst="rect">
            <a:avLst/>
          </a:prstGeom>
          <a:noFill/>
          <a:extLst>
            <a:ext uri="{909E8E84-426E-40DD-AFC4-6F175D3DCCD1}">
              <a14:hiddenFill xmlns:a14="http://schemas.microsoft.com/office/drawing/2010/main">
                <a:solidFill>
                  <a:srgbClr val="FFFFFF"/>
                </a:solidFill>
              </a14:hiddenFill>
            </a:ext>
          </a:extLst>
        </p:spPr>
      </p:pic>
      <p:cxnSp>
        <p:nvCxnSpPr>
          <p:cNvPr id="121" name="Vinklad koppling 133">
            <a:extLst>
              <a:ext uri="{FF2B5EF4-FFF2-40B4-BE49-F238E27FC236}">
                <a16:creationId xmlns:a16="http://schemas.microsoft.com/office/drawing/2014/main" id="{A9A01B4C-010B-4520-911E-912902A33F4F}"/>
              </a:ext>
            </a:extLst>
          </p:cNvPr>
          <p:cNvCxnSpPr>
            <a:stCxn id="102" idx="0"/>
            <a:endCxn id="118" idx="2"/>
          </p:cNvCxnSpPr>
          <p:nvPr/>
        </p:nvCxnSpPr>
        <p:spPr bwMode="auto">
          <a:xfrm rot="5400000" flipH="1" flipV="1">
            <a:off x="1781311" y="1488239"/>
            <a:ext cx="1052631" cy="1312466"/>
          </a:xfrm>
          <a:prstGeom prst="bentConnector2">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Vinklad koppling 28">
            <a:extLst>
              <a:ext uri="{FF2B5EF4-FFF2-40B4-BE49-F238E27FC236}">
                <a16:creationId xmlns:a16="http://schemas.microsoft.com/office/drawing/2014/main" id="{A01D34C5-0B3C-4B0A-A456-17D4CF9D9EAE}"/>
              </a:ext>
            </a:extLst>
          </p:cNvPr>
          <p:cNvCxnSpPr/>
          <p:nvPr/>
        </p:nvCxnSpPr>
        <p:spPr bwMode="auto">
          <a:xfrm>
            <a:off x="2196574" y="3183790"/>
            <a:ext cx="1262950" cy="200672"/>
          </a:xfrm>
          <a:prstGeom prst="bentConnector3">
            <a:avLst>
              <a:gd name="adj1" fmla="val 50000"/>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3" name="Bildobjekt 122">
            <a:extLst>
              <a:ext uri="{FF2B5EF4-FFF2-40B4-BE49-F238E27FC236}">
                <a16:creationId xmlns:a16="http://schemas.microsoft.com/office/drawing/2014/main" id="{C1FCDAE1-9D7A-4EB2-812E-48827AA63F65}"/>
              </a:ext>
            </a:extLst>
          </p:cNvPr>
          <p:cNvPicPr>
            <a:picLocks noChangeAspect="1"/>
          </p:cNvPicPr>
          <p:nvPr/>
        </p:nvPicPr>
        <p:blipFill>
          <a:blip r:embed="rId4"/>
          <a:stretch>
            <a:fillRect/>
          </a:stretch>
        </p:blipFill>
        <p:spPr>
          <a:xfrm>
            <a:off x="9140409" y="156907"/>
            <a:ext cx="2906888" cy="2037060"/>
          </a:xfrm>
          <a:prstGeom prst="rect">
            <a:avLst/>
          </a:prstGeom>
        </p:spPr>
      </p:pic>
      <p:sp>
        <p:nvSpPr>
          <p:cNvPr id="124" name="Rektangel: rundade hörn 123">
            <a:extLst>
              <a:ext uri="{FF2B5EF4-FFF2-40B4-BE49-F238E27FC236}">
                <a16:creationId xmlns:a16="http://schemas.microsoft.com/office/drawing/2014/main" id="{03AABCF4-89BB-4048-BDFE-63617F187F63}"/>
              </a:ext>
            </a:extLst>
          </p:cNvPr>
          <p:cNvSpPr/>
          <p:nvPr/>
        </p:nvSpPr>
        <p:spPr>
          <a:xfrm>
            <a:off x="9765171" y="959172"/>
            <a:ext cx="1558928" cy="183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25" name="Rektangel: rundade hörn 124">
            <a:extLst>
              <a:ext uri="{FF2B5EF4-FFF2-40B4-BE49-F238E27FC236}">
                <a16:creationId xmlns:a16="http://schemas.microsoft.com/office/drawing/2014/main" id="{3894E601-4DE2-4913-B14B-04F2426B04FB}"/>
              </a:ext>
            </a:extLst>
          </p:cNvPr>
          <p:cNvSpPr/>
          <p:nvPr/>
        </p:nvSpPr>
        <p:spPr>
          <a:xfrm>
            <a:off x="9765171" y="1514248"/>
            <a:ext cx="1558928" cy="183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26" name="Rektangel 125">
            <a:extLst>
              <a:ext uri="{FF2B5EF4-FFF2-40B4-BE49-F238E27FC236}">
                <a16:creationId xmlns:a16="http://schemas.microsoft.com/office/drawing/2014/main" id="{AF8FADF2-7374-43DD-8422-1C2E6DEA86A7}"/>
              </a:ext>
            </a:extLst>
          </p:cNvPr>
          <p:cNvSpPr/>
          <p:nvPr/>
        </p:nvSpPr>
        <p:spPr>
          <a:xfrm>
            <a:off x="9718064" y="4692004"/>
            <a:ext cx="2018743" cy="1479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E till L</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 </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LDL till E</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E alt. E till T</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E alt T till E</a:t>
            </a:r>
          </a:p>
        </p:txBody>
      </p:sp>
      <p:sp>
        <p:nvSpPr>
          <p:cNvPr id="127" name="textruta 126">
            <a:extLst>
              <a:ext uri="{FF2B5EF4-FFF2-40B4-BE49-F238E27FC236}">
                <a16:creationId xmlns:a16="http://schemas.microsoft.com/office/drawing/2014/main" id="{B52D7276-A01D-4466-8344-1C981FC4205D}"/>
              </a:ext>
            </a:extLst>
          </p:cNvPr>
          <p:cNvSpPr txBox="1"/>
          <p:nvPr/>
        </p:nvSpPr>
        <p:spPr>
          <a:xfrm>
            <a:off x="9684107" y="3497772"/>
            <a:ext cx="2184570" cy="1148007"/>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Aktörer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Entreprenör [E]</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 [L]</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Transportör [T]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 av digitala lås [LDL]</a:t>
            </a:r>
            <a:endParaRPr kumimoji="0" lang="sv-SE" sz="1200" b="0" i="0" u="none" strike="noStrike" kern="1200" cap="none" spc="0" normalizeH="0" baseline="0" noProof="0" dirty="0">
              <a:ln>
                <a:noFill/>
              </a:ln>
              <a:solidFill>
                <a:srgbClr val="E7E6E6"/>
              </a:solidFill>
              <a:effectLst/>
              <a:uLnTx/>
              <a:uFillTx/>
              <a:latin typeface="Arial" pitchFamily="34" charset="0"/>
              <a:ea typeface="+mn-ea"/>
              <a:cs typeface="Arial" pitchFamily="34" charset="0"/>
            </a:endParaRPr>
          </a:p>
        </p:txBody>
      </p:sp>
      <p:sp>
        <p:nvSpPr>
          <p:cNvPr id="128" name="Ellips 127">
            <a:extLst>
              <a:ext uri="{FF2B5EF4-FFF2-40B4-BE49-F238E27FC236}">
                <a16:creationId xmlns:a16="http://schemas.microsoft.com/office/drawing/2014/main" id="{81DD75E4-F7A7-4D1A-854F-92D4C020C4D4}"/>
              </a:ext>
            </a:extLst>
          </p:cNvPr>
          <p:cNvSpPr/>
          <p:nvPr/>
        </p:nvSpPr>
        <p:spPr bwMode="auto">
          <a:xfrm>
            <a:off x="298318" y="6490092"/>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5.</a:t>
            </a:r>
          </a:p>
        </p:txBody>
      </p:sp>
      <p:sp>
        <p:nvSpPr>
          <p:cNvPr id="129" name="textruta 128">
            <a:extLst>
              <a:ext uri="{FF2B5EF4-FFF2-40B4-BE49-F238E27FC236}">
                <a16:creationId xmlns:a16="http://schemas.microsoft.com/office/drawing/2014/main" id="{8A850AA0-E9A0-4ABF-A3EC-B31BED21CFEB}"/>
              </a:ext>
            </a:extLst>
          </p:cNvPr>
          <p:cNvSpPr txBox="1"/>
          <p:nvPr/>
        </p:nvSpPr>
        <p:spPr>
          <a:xfrm>
            <a:off x="566275" y="6350843"/>
            <a:ext cx="86818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Leverans till arbetsplatsen</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Leveransen sker till grind antingen med projektets egen personal alternativt av transportör till grind med traditionellt godsmottag</a:t>
            </a:r>
          </a:p>
        </p:txBody>
      </p:sp>
      <p:sp>
        <p:nvSpPr>
          <p:cNvPr id="130" name="Ellips 129">
            <a:extLst>
              <a:ext uri="{FF2B5EF4-FFF2-40B4-BE49-F238E27FC236}">
                <a16:creationId xmlns:a16="http://schemas.microsoft.com/office/drawing/2014/main" id="{73022CF2-B7B0-40BD-9214-17364A88B252}"/>
              </a:ext>
            </a:extLst>
          </p:cNvPr>
          <p:cNvSpPr/>
          <p:nvPr/>
        </p:nvSpPr>
        <p:spPr bwMode="auto">
          <a:xfrm>
            <a:off x="6855930" y="3651949"/>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5.</a:t>
            </a:r>
          </a:p>
        </p:txBody>
      </p:sp>
      <p:cxnSp>
        <p:nvCxnSpPr>
          <p:cNvPr id="4" name="Koppling: vinklad 3">
            <a:extLst>
              <a:ext uri="{FF2B5EF4-FFF2-40B4-BE49-F238E27FC236}">
                <a16:creationId xmlns:a16="http://schemas.microsoft.com/office/drawing/2014/main" id="{41CF30A6-DB1C-4BC8-8DCA-2856D5F43735}"/>
              </a:ext>
            </a:extLst>
          </p:cNvPr>
          <p:cNvCxnSpPr>
            <a:stCxn id="118" idx="3"/>
            <a:endCxn id="87" idx="0"/>
          </p:cNvCxnSpPr>
          <p:nvPr/>
        </p:nvCxnSpPr>
        <p:spPr>
          <a:xfrm rot="16200000" flipH="1">
            <a:off x="3291657" y="2165283"/>
            <a:ext cx="1125026" cy="526922"/>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4" name="textruta 83">
            <a:extLst>
              <a:ext uri="{FF2B5EF4-FFF2-40B4-BE49-F238E27FC236}">
                <a16:creationId xmlns:a16="http://schemas.microsoft.com/office/drawing/2014/main" id="{0145CCC3-7326-473B-B5EE-0EA2CEB08367}"/>
              </a:ext>
            </a:extLst>
          </p:cNvPr>
          <p:cNvSpPr txBox="1"/>
          <p:nvPr/>
        </p:nvSpPr>
        <p:spPr>
          <a:xfrm>
            <a:off x="3562879" y="2064639"/>
            <a:ext cx="1018227"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Digital nyckel</a:t>
            </a:r>
          </a:p>
        </p:txBody>
      </p:sp>
      <p:sp>
        <p:nvSpPr>
          <p:cNvPr id="3" name="textruta 2">
            <a:extLst>
              <a:ext uri="{FF2B5EF4-FFF2-40B4-BE49-F238E27FC236}">
                <a16:creationId xmlns:a16="http://schemas.microsoft.com/office/drawing/2014/main" id="{F4567A67-30A8-484C-ADC0-3B8A720FA426}"/>
              </a:ext>
            </a:extLst>
          </p:cNvPr>
          <p:cNvSpPr txBox="1"/>
          <p:nvPr/>
        </p:nvSpPr>
        <p:spPr>
          <a:xfrm>
            <a:off x="10355376" y="2367562"/>
            <a:ext cx="1978368" cy="1098762"/>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Pilvariater</a:t>
            </a:r>
            <a:r>
              <a:rPr kumimoji="0" lang="sv-SE"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Digitait</a:t>
            </a:r>
            <a:r>
              <a:rPr kumimoji="0" lang="sv-SE"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med BEAst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Digitalt ej BEAst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Fysiska händelser </a:t>
            </a:r>
          </a:p>
        </p:txBody>
      </p:sp>
      <p:pic>
        <p:nvPicPr>
          <p:cNvPr id="99" name="Picture 14" descr="Bildresultat fÃ¶r container icon">
            <a:extLst>
              <a:ext uri="{FF2B5EF4-FFF2-40B4-BE49-F238E27FC236}">
                <a16:creationId xmlns:a16="http://schemas.microsoft.com/office/drawing/2014/main" id="{E0FFEFAB-E33F-4CEF-B9CC-0C14807ABC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61905" y="2810369"/>
            <a:ext cx="830095" cy="901422"/>
          </a:xfrm>
          <a:prstGeom prst="rect">
            <a:avLst/>
          </a:prstGeom>
          <a:noFill/>
          <a:ln>
            <a:noFill/>
          </a:ln>
        </p:spPr>
      </p:pic>
      <p:cxnSp>
        <p:nvCxnSpPr>
          <p:cNvPr id="101" name="Vinklad koppling 176">
            <a:extLst>
              <a:ext uri="{FF2B5EF4-FFF2-40B4-BE49-F238E27FC236}">
                <a16:creationId xmlns:a16="http://schemas.microsoft.com/office/drawing/2014/main" id="{EBE26CEF-453F-439B-A11D-A5B2A931AD51}"/>
              </a:ext>
            </a:extLst>
          </p:cNvPr>
          <p:cNvCxnSpPr/>
          <p:nvPr/>
        </p:nvCxnSpPr>
        <p:spPr bwMode="auto">
          <a:xfrm rot="10800000" flipV="1">
            <a:off x="823268" y="852557"/>
            <a:ext cx="7017399" cy="938452"/>
          </a:xfrm>
          <a:prstGeom prst="bentConnector2">
            <a:avLst/>
          </a:prstGeom>
          <a:solidFill>
            <a:schemeClr val="accent1"/>
          </a:solidFill>
          <a:ln w="25400" cap="flat" cmpd="sng" algn="ctr">
            <a:solidFill>
              <a:srgbClr val="C0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Ellips 104">
            <a:extLst>
              <a:ext uri="{FF2B5EF4-FFF2-40B4-BE49-F238E27FC236}">
                <a16:creationId xmlns:a16="http://schemas.microsoft.com/office/drawing/2014/main" id="{B0832E20-E3FE-4D72-9ACE-CE005FA7E94E}"/>
              </a:ext>
            </a:extLst>
          </p:cNvPr>
          <p:cNvSpPr/>
          <p:nvPr/>
        </p:nvSpPr>
        <p:spPr bwMode="auto">
          <a:xfrm>
            <a:off x="3947791" y="770856"/>
            <a:ext cx="216000" cy="216000"/>
          </a:xfrm>
          <a:prstGeom prst="ellipse">
            <a:avLst/>
          </a:prstGeom>
          <a:solidFill>
            <a:srgbClr val="C00000"/>
          </a:solidFill>
          <a:ln w="9525" cap="flat" cmpd="sng" algn="ctr">
            <a:solidFill>
              <a:schemeClr val="bg1"/>
            </a:solidFill>
            <a:prstDash val="solid"/>
            <a:round/>
            <a:headEnd type="none" w="med" len="med"/>
            <a:tailEnd type="none" w="med" len="med"/>
          </a:ln>
          <a:effec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cxnSp>
        <p:nvCxnSpPr>
          <p:cNvPr id="107" name="Rak koppling 106">
            <a:extLst>
              <a:ext uri="{FF2B5EF4-FFF2-40B4-BE49-F238E27FC236}">
                <a16:creationId xmlns:a16="http://schemas.microsoft.com/office/drawing/2014/main" id="{CE766C70-D1DC-4E33-A591-03D9DE05CBFB}"/>
              </a:ext>
            </a:extLst>
          </p:cNvPr>
          <p:cNvCxnSpPr/>
          <p:nvPr/>
        </p:nvCxnSpPr>
        <p:spPr bwMode="auto">
          <a:xfrm>
            <a:off x="7836351" y="852556"/>
            <a:ext cx="0" cy="1229195"/>
          </a:xfrm>
          <a:prstGeom prst="line">
            <a:avLst/>
          </a:prstGeom>
          <a:solidFill>
            <a:schemeClr val="accent1"/>
          </a:solidFill>
          <a:ln w="2540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Rak pilkoppling 116">
            <a:extLst>
              <a:ext uri="{FF2B5EF4-FFF2-40B4-BE49-F238E27FC236}">
                <a16:creationId xmlns:a16="http://schemas.microsoft.com/office/drawing/2014/main" id="{64DDE8EF-337D-4F49-9AC1-F4D83BA795EE}"/>
              </a:ext>
            </a:extLst>
          </p:cNvPr>
          <p:cNvCxnSpPr/>
          <p:nvPr/>
        </p:nvCxnSpPr>
        <p:spPr>
          <a:xfrm>
            <a:off x="249150" y="3844657"/>
            <a:ext cx="709122" cy="10950"/>
          </a:xfrm>
          <a:prstGeom prst="straightConnector1">
            <a:avLst/>
          </a:prstGeom>
          <a:ln w="254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0" name="Rak pilkoppling 119">
            <a:extLst>
              <a:ext uri="{FF2B5EF4-FFF2-40B4-BE49-F238E27FC236}">
                <a16:creationId xmlns:a16="http://schemas.microsoft.com/office/drawing/2014/main" id="{809F63C9-4CDB-4660-AECA-02CB93D5FE78}"/>
              </a:ext>
            </a:extLst>
          </p:cNvPr>
          <p:cNvCxnSpPr/>
          <p:nvPr/>
        </p:nvCxnSpPr>
        <p:spPr>
          <a:xfrm>
            <a:off x="249150" y="4019320"/>
            <a:ext cx="709122" cy="10950"/>
          </a:xfrm>
          <a:prstGeom prst="straightConnector1">
            <a:avLst/>
          </a:prstGeom>
          <a:ln w="254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Rak pilkoppling 130">
            <a:extLst>
              <a:ext uri="{FF2B5EF4-FFF2-40B4-BE49-F238E27FC236}">
                <a16:creationId xmlns:a16="http://schemas.microsoft.com/office/drawing/2014/main" id="{0C7049F5-EB62-4CBE-A2F5-E0CD7C9B99C0}"/>
              </a:ext>
            </a:extLst>
          </p:cNvPr>
          <p:cNvCxnSpPr/>
          <p:nvPr/>
        </p:nvCxnSpPr>
        <p:spPr>
          <a:xfrm>
            <a:off x="249150" y="4171341"/>
            <a:ext cx="709122" cy="1095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2" name="textruta 131">
            <a:extLst>
              <a:ext uri="{FF2B5EF4-FFF2-40B4-BE49-F238E27FC236}">
                <a16:creationId xmlns:a16="http://schemas.microsoft.com/office/drawing/2014/main" id="{C77084B2-9E91-43C2-A821-025583995431}"/>
              </a:ext>
            </a:extLst>
          </p:cNvPr>
          <p:cNvSpPr txBox="1"/>
          <p:nvPr/>
        </p:nvSpPr>
        <p:spPr>
          <a:xfrm>
            <a:off x="963594" y="3765005"/>
            <a:ext cx="3360069" cy="54938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Information enligt BEAst standard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Information skickad utan BEAst standard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Fysiskt flöde</a:t>
            </a:r>
          </a:p>
        </p:txBody>
      </p:sp>
    </p:spTree>
    <p:extLst>
      <p:ext uri="{BB962C8B-B14F-4D97-AF65-F5344CB8AC3E}">
        <p14:creationId xmlns:p14="http://schemas.microsoft.com/office/powerpoint/2010/main" val="86365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5B568-BE9C-4199-B5E9-53F3433DA189}"/>
              </a:ext>
            </a:extLst>
          </p:cNvPr>
          <p:cNvSpPr>
            <a:spLocks noGrp="1"/>
          </p:cNvSpPr>
          <p:nvPr>
            <p:ph type="title"/>
          </p:nvPr>
        </p:nvSpPr>
        <p:spPr/>
        <p:txBody>
          <a:bodyPr/>
          <a:lstStyle/>
          <a:p>
            <a:r>
              <a:rPr lang="sv-SE" dirty="0" err="1"/>
              <a:t>Hyrmaskinsflödet</a:t>
            </a:r>
            <a:endParaRPr lang="sv-SE" dirty="0"/>
          </a:p>
        </p:txBody>
      </p:sp>
      <p:sp>
        <p:nvSpPr>
          <p:cNvPr id="3" name="Platshållare för innehåll 2">
            <a:extLst>
              <a:ext uri="{FF2B5EF4-FFF2-40B4-BE49-F238E27FC236}">
                <a16:creationId xmlns:a16="http://schemas.microsoft.com/office/drawing/2014/main" id="{5DBCDA01-F85D-4734-B2C9-E82C0D7FD4C8}"/>
              </a:ext>
            </a:extLst>
          </p:cNvPr>
          <p:cNvSpPr>
            <a:spLocks noGrp="1"/>
          </p:cNvSpPr>
          <p:nvPr>
            <p:ph sz="quarter" idx="14"/>
          </p:nvPr>
        </p:nvSpPr>
        <p:spPr/>
        <p:txBody>
          <a:bodyPr/>
          <a:lstStyle/>
          <a:p>
            <a:pPr marL="0" indent="0">
              <a:buNone/>
            </a:pPr>
            <a:r>
              <a:rPr lang="sv-SE" dirty="0"/>
              <a:t>Ett flöde som hanteras i mer eller mindre alla byggprojekt är hyrmaskiner. Behovet ska planeras, maskinerna ska bokas och leveranteras till byggarbetsplatsen. När maskinerna är använda ska en </a:t>
            </a:r>
            <a:r>
              <a:rPr lang="sv-SE" dirty="0" err="1"/>
              <a:t>returorder</a:t>
            </a:r>
            <a:r>
              <a:rPr lang="sv-SE" dirty="0"/>
              <a:t> läggas och maskinerna ska hämtas på byggarbetsplatsen av </a:t>
            </a:r>
            <a:r>
              <a:rPr lang="sv-SE" dirty="0" err="1"/>
              <a:t>hyrmaskinsbolaget</a:t>
            </a:r>
            <a:r>
              <a:rPr lang="sv-SE" dirty="0"/>
              <a:t>.</a:t>
            </a:r>
          </a:p>
          <a:p>
            <a:pPr marL="0" indent="0">
              <a:buNone/>
            </a:pPr>
            <a:endParaRPr lang="sv-SE" dirty="0"/>
          </a:p>
          <a:p>
            <a:pPr marL="0" indent="0">
              <a:buNone/>
            </a:pPr>
            <a:r>
              <a:rPr lang="sv-SE" dirty="0"/>
              <a:t>Redan nu används utrymmen med digitala lås för att hantera detta flöde. Det används både vid leverans och retur av hyrmaskiner. I dagsläget har vi dock inte något meddelande i standarden som i kan förmedla denna information.</a:t>
            </a:r>
          </a:p>
          <a:p>
            <a:pPr marL="0" indent="0">
              <a:buNone/>
            </a:pPr>
            <a:endParaRPr lang="sv-SE" dirty="0"/>
          </a:p>
          <a:p>
            <a:pPr marL="0" indent="0">
              <a:buNone/>
            </a:pPr>
            <a:r>
              <a:rPr lang="sv-SE" dirty="0"/>
              <a:t>I följande bilder beskrivs flödet och hur man potentiellt skulle kunna koppa det till </a:t>
            </a:r>
            <a:r>
              <a:rPr lang="sv-SE" dirty="0" err="1"/>
              <a:t>BEAst</a:t>
            </a:r>
            <a:r>
              <a:rPr lang="sv-SE" dirty="0"/>
              <a:t>.</a:t>
            </a:r>
          </a:p>
        </p:txBody>
      </p:sp>
    </p:spTree>
    <p:extLst>
      <p:ext uri="{BB962C8B-B14F-4D97-AF65-F5344CB8AC3E}">
        <p14:creationId xmlns:p14="http://schemas.microsoft.com/office/powerpoint/2010/main" val="227228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F1E87C-CD4D-447C-9314-D10CA28A1DE1}"/>
              </a:ext>
            </a:extLst>
          </p:cNvPr>
          <p:cNvSpPr>
            <a:spLocks noGrp="1"/>
          </p:cNvSpPr>
          <p:nvPr>
            <p:ph type="title"/>
          </p:nvPr>
        </p:nvSpPr>
        <p:spPr/>
        <p:txBody>
          <a:bodyPr anchor="t"/>
          <a:lstStyle/>
          <a:p>
            <a:r>
              <a:rPr lang="sv-SE" dirty="0"/>
              <a:t>Retur hyrmaskiner</a:t>
            </a:r>
          </a:p>
        </p:txBody>
      </p:sp>
      <p:grpSp>
        <p:nvGrpSpPr>
          <p:cNvPr id="27" name="Group 173">
            <a:extLst>
              <a:ext uri="{FF2B5EF4-FFF2-40B4-BE49-F238E27FC236}">
                <a16:creationId xmlns:a16="http://schemas.microsoft.com/office/drawing/2014/main" id="{0A1D91AB-A129-4359-A823-C662749C43CA}"/>
              </a:ext>
            </a:extLst>
          </p:cNvPr>
          <p:cNvGrpSpPr/>
          <p:nvPr/>
        </p:nvGrpSpPr>
        <p:grpSpPr>
          <a:xfrm>
            <a:off x="7687295" y="2786226"/>
            <a:ext cx="1291943" cy="1356533"/>
            <a:chOff x="3648226" y="1484784"/>
            <a:chExt cx="2780241" cy="2283252"/>
          </a:xfrm>
          <a:solidFill>
            <a:schemeClr val="bg1"/>
          </a:solidFill>
        </p:grpSpPr>
        <p:sp>
          <p:nvSpPr>
            <p:cNvPr id="28" name="Freeform 111">
              <a:extLst>
                <a:ext uri="{FF2B5EF4-FFF2-40B4-BE49-F238E27FC236}">
                  <a16:creationId xmlns:a16="http://schemas.microsoft.com/office/drawing/2014/main" id="{52B1BC1B-52E9-4514-BD6B-9FA3E6BD8A51}"/>
                </a:ext>
              </a:extLst>
            </p:cNvPr>
            <p:cNvSpPr>
              <a:spLocks noEditPoints="1"/>
            </p:cNvSpPr>
            <p:nvPr/>
          </p:nvSpPr>
          <p:spPr bwMode="auto">
            <a:xfrm>
              <a:off x="3648226" y="1484784"/>
              <a:ext cx="2780241" cy="2119198"/>
            </a:xfrm>
            <a:custGeom>
              <a:avLst/>
              <a:gdLst/>
              <a:ahLst/>
              <a:cxnLst>
                <a:cxn ang="0">
                  <a:pos x="1378" y="298"/>
                </a:cxn>
                <a:cxn ang="0">
                  <a:pos x="978" y="12"/>
                </a:cxn>
                <a:cxn ang="0">
                  <a:pos x="2" y="234"/>
                </a:cxn>
                <a:cxn ang="0">
                  <a:pos x="55" y="297"/>
                </a:cxn>
                <a:cxn ang="0">
                  <a:pos x="99" y="311"/>
                </a:cxn>
                <a:cxn ang="0">
                  <a:pos x="222" y="283"/>
                </a:cxn>
                <a:cxn ang="0">
                  <a:pos x="440" y="291"/>
                </a:cxn>
                <a:cxn ang="0">
                  <a:pos x="772" y="302"/>
                </a:cxn>
                <a:cxn ang="0">
                  <a:pos x="809" y="344"/>
                </a:cxn>
                <a:cxn ang="0">
                  <a:pos x="915" y="451"/>
                </a:cxn>
                <a:cxn ang="0">
                  <a:pos x="915" y="509"/>
                </a:cxn>
                <a:cxn ang="0">
                  <a:pos x="917" y="550"/>
                </a:cxn>
                <a:cxn ang="0">
                  <a:pos x="1015" y="566"/>
                </a:cxn>
                <a:cxn ang="0">
                  <a:pos x="1044" y="544"/>
                </a:cxn>
                <a:cxn ang="0">
                  <a:pos x="1051" y="483"/>
                </a:cxn>
                <a:cxn ang="0">
                  <a:pos x="1069" y="359"/>
                </a:cxn>
                <a:cxn ang="0">
                  <a:pos x="1283" y="373"/>
                </a:cxn>
                <a:cxn ang="0">
                  <a:pos x="1403" y="373"/>
                </a:cxn>
                <a:cxn ang="0">
                  <a:pos x="996" y="568"/>
                </a:cxn>
                <a:cxn ang="0">
                  <a:pos x="995" y="788"/>
                </a:cxn>
                <a:cxn ang="0">
                  <a:pos x="948" y="871"/>
                </a:cxn>
                <a:cxn ang="0">
                  <a:pos x="949" y="970"/>
                </a:cxn>
                <a:cxn ang="0">
                  <a:pos x="996" y="888"/>
                </a:cxn>
                <a:cxn ang="0">
                  <a:pos x="948" y="568"/>
                </a:cxn>
                <a:cxn ang="0">
                  <a:pos x="996" y="1080"/>
                </a:cxn>
                <a:cxn ang="0">
                  <a:pos x="1295" y="303"/>
                </a:cxn>
                <a:cxn ang="0">
                  <a:pos x="1029" y="82"/>
                </a:cxn>
                <a:cxn ang="0">
                  <a:pos x="1278" y="323"/>
                </a:cxn>
                <a:cxn ang="0">
                  <a:pos x="1140" y="316"/>
                </a:cxn>
                <a:cxn ang="0">
                  <a:pos x="1097" y="344"/>
                </a:cxn>
                <a:cxn ang="0">
                  <a:pos x="847" y="207"/>
                </a:cxn>
                <a:cxn ang="0">
                  <a:pos x="706" y="210"/>
                </a:cxn>
                <a:cxn ang="0">
                  <a:pos x="595" y="120"/>
                </a:cxn>
                <a:cxn ang="0">
                  <a:pos x="457" y="203"/>
                </a:cxn>
                <a:cxn ang="0">
                  <a:pos x="584" y="215"/>
                </a:cxn>
                <a:cxn ang="0">
                  <a:pos x="65" y="250"/>
                </a:cxn>
                <a:cxn ang="0">
                  <a:pos x="171" y="215"/>
                </a:cxn>
                <a:cxn ang="0">
                  <a:pos x="207" y="228"/>
                </a:cxn>
                <a:cxn ang="0">
                  <a:pos x="225" y="203"/>
                </a:cxn>
                <a:cxn ang="0">
                  <a:pos x="225" y="228"/>
                </a:cxn>
                <a:cxn ang="0">
                  <a:pos x="447" y="153"/>
                </a:cxn>
                <a:cxn ang="0">
                  <a:pos x="347" y="223"/>
                </a:cxn>
                <a:cxn ang="0">
                  <a:pos x="57" y="260"/>
                </a:cxn>
                <a:cxn ang="0">
                  <a:pos x="131" y="263"/>
                </a:cxn>
                <a:cxn ang="0">
                  <a:pos x="309" y="269"/>
                </a:cxn>
                <a:cxn ang="0">
                  <a:pos x="394" y="238"/>
                </a:cxn>
                <a:cxn ang="0">
                  <a:pos x="538" y="233"/>
                </a:cxn>
                <a:cxn ang="0">
                  <a:pos x="626" y="281"/>
                </a:cxn>
                <a:cxn ang="0">
                  <a:pos x="655" y="282"/>
                </a:cxn>
                <a:cxn ang="0">
                  <a:pos x="786" y="207"/>
                </a:cxn>
                <a:cxn ang="0">
                  <a:pos x="716" y="153"/>
                </a:cxn>
                <a:cxn ang="0">
                  <a:pos x="790" y="207"/>
                </a:cxn>
                <a:cxn ang="0">
                  <a:pos x="837" y="357"/>
                </a:cxn>
                <a:cxn ang="0">
                  <a:pos x="867" y="372"/>
                </a:cxn>
                <a:cxn ang="0">
                  <a:pos x="1104" y="346"/>
                </a:cxn>
                <a:cxn ang="0">
                  <a:pos x="1194" y="316"/>
                </a:cxn>
                <a:cxn ang="0">
                  <a:pos x="1265" y="316"/>
                </a:cxn>
                <a:cxn ang="0">
                  <a:pos x="1327" y="373"/>
                </a:cxn>
              </a:cxnLst>
              <a:rect l="0" t="0" r="r" b="b"/>
              <a:pathLst>
                <a:path w="1439" h="1098">
                  <a:moveTo>
                    <a:pt x="1419" y="359"/>
                  </a:moveTo>
                  <a:cubicBezTo>
                    <a:pt x="1430" y="359"/>
                    <a:pt x="1439" y="350"/>
                    <a:pt x="1439" y="339"/>
                  </a:cubicBezTo>
                  <a:cubicBezTo>
                    <a:pt x="1439" y="323"/>
                    <a:pt x="1439" y="323"/>
                    <a:pt x="1439" y="323"/>
                  </a:cubicBezTo>
                  <a:cubicBezTo>
                    <a:pt x="1439" y="312"/>
                    <a:pt x="1430" y="303"/>
                    <a:pt x="1419" y="303"/>
                  </a:cubicBezTo>
                  <a:cubicBezTo>
                    <a:pt x="1383" y="303"/>
                    <a:pt x="1383" y="303"/>
                    <a:pt x="1383" y="303"/>
                  </a:cubicBezTo>
                  <a:cubicBezTo>
                    <a:pt x="1382" y="301"/>
                    <a:pt x="1380" y="299"/>
                    <a:pt x="1378" y="298"/>
                  </a:cubicBezTo>
                  <a:cubicBezTo>
                    <a:pt x="1241" y="199"/>
                    <a:pt x="1241" y="199"/>
                    <a:pt x="1241" y="199"/>
                  </a:cubicBezTo>
                  <a:cubicBezTo>
                    <a:pt x="1236" y="196"/>
                    <a:pt x="1229" y="196"/>
                    <a:pt x="1224" y="199"/>
                  </a:cubicBezTo>
                  <a:cubicBezTo>
                    <a:pt x="1044" y="69"/>
                    <a:pt x="1044" y="69"/>
                    <a:pt x="1044" y="69"/>
                  </a:cubicBezTo>
                  <a:cubicBezTo>
                    <a:pt x="1045" y="64"/>
                    <a:pt x="1043" y="58"/>
                    <a:pt x="1038" y="54"/>
                  </a:cubicBezTo>
                  <a:cubicBezTo>
                    <a:pt x="981" y="13"/>
                    <a:pt x="981" y="13"/>
                    <a:pt x="981" y="13"/>
                  </a:cubicBezTo>
                  <a:cubicBezTo>
                    <a:pt x="980" y="13"/>
                    <a:pt x="979" y="12"/>
                    <a:pt x="978" y="12"/>
                  </a:cubicBezTo>
                  <a:cubicBezTo>
                    <a:pt x="977" y="0"/>
                    <a:pt x="977" y="0"/>
                    <a:pt x="977" y="0"/>
                  </a:cubicBezTo>
                  <a:cubicBezTo>
                    <a:pt x="954" y="0"/>
                    <a:pt x="954" y="0"/>
                    <a:pt x="954" y="0"/>
                  </a:cubicBezTo>
                  <a:cubicBezTo>
                    <a:pt x="951" y="22"/>
                    <a:pt x="951" y="22"/>
                    <a:pt x="951" y="22"/>
                  </a:cubicBezTo>
                  <a:cubicBezTo>
                    <a:pt x="297" y="168"/>
                    <a:pt x="297" y="168"/>
                    <a:pt x="297" y="168"/>
                  </a:cubicBezTo>
                  <a:cubicBezTo>
                    <a:pt x="86" y="216"/>
                    <a:pt x="86" y="216"/>
                    <a:pt x="86" y="216"/>
                  </a:cubicBezTo>
                  <a:cubicBezTo>
                    <a:pt x="2" y="234"/>
                    <a:pt x="2" y="234"/>
                    <a:pt x="2" y="234"/>
                  </a:cubicBezTo>
                  <a:cubicBezTo>
                    <a:pt x="2" y="235"/>
                    <a:pt x="2" y="235"/>
                    <a:pt x="2" y="235"/>
                  </a:cubicBezTo>
                  <a:cubicBezTo>
                    <a:pt x="0" y="236"/>
                    <a:pt x="0" y="236"/>
                    <a:pt x="0" y="236"/>
                  </a:cubicBezTo>
                  <a:cubicBezTo>
                    <a:pt x="0" y="275"/>
                    <a:pt x="0" y="275"/>
                    <a:pt x="0" y="275"/>
                  </a:cubicBezTo>
                  <a:cubicBezTo>
                    <a:pt x="55" y="277"/>
                    <a:pt x="55" y="277"/>
                    <a:pt x="55" y="277"/>
                  </a:cubicBezTo>
                  <a:cubicBezTo>
                    <a:pt x="55" y="294"/>
                    <a:pt x="55" y="294"/>
                    <a:pt x="55" y="294"/>
                  </a:cubicBezTo>
                  <a:cubicBezTo>
                    <a:pt x="55" y="297"/>
                    <a:pt x="55" y="297"/>
                    <a:pt x="55" y="297"/>
                  </a:cubicBezTo>
                  <a:cubicBezTo>
                    <a:pt x="56" y="296"/>
                    <a:pt x="57" y="295"/>
                    <a:pt x="58" y="294"/>
                  </a:cubicBezTo>
                  <a:cubicBezTo>
                    <a:pt x="63" y="290"/>
                    <a:pt x="68" y="287"/>
                    <a:pt x="75" y="287"/>
                  </a:cubicBezTo>
                  <a:cubicBezTo>
                    <a:pt x="80" y="287"/>
                    <a:pt x="84" y="289"/>
                    <a:pt x="88" y="291"/>
                  </a:cubicBezTo>
                  <a:cubicBezTo>
                    <a:pt x="90" y="292"/>
                    <a:pt x="91" y="294"/>
                    <a:pt x="93" y="295"/>
                  </a:cubicBezTo>
                  <a:cubicBezTo>
                    <a:pt x="95" y="298"/>
                    <a:pt x="97" y="301"/>
                    <a:pt x="98" y="304"/>
                  </a:cubicBezTo>
                  <a:cubicBezTo>
                    <a:pt x="98" y="306"/>
                    <a:pt x="99" y="308"/>
                    <a:pt x="99" y="311"/>
                  </a:cubicBezTo>
                  <a:cubicBezTo>
                    <a:pt x="152" y="311"/>
                    <a:pt x="152" y="311"/>
                    <a:pt x="152" y="311"/>
                  </a:cubicBezTo>
                  <a:cubicBezTo>
                    <a:pt x="152" y="306"/>
                    <a:pt x="153" y="301"/>
                    <a:pt x="156" y="297"/>
                  </a:cubicBezTo>
                  <a:cubicBezTo>
                    <a:pt x="160" y="291"/>
                    <a:pt x="167" y="287"/>
                    <a:pt x="175" y="287"/>
                  </a:cubicBezTo>
                  <a:cubicBezTo>
                    <a:pt x="182" y="287"/>
                    <a:pt x="188" y="290"/>
                    <a:pt x="193" y="295"/>
                  </a:cubicBezTo>
                  <a:cubicBezTo>
                    <a:pt x="193" y="282"/>
                    <a:pt x="193" y="282"/>
                    <a:pt x="193" y="282"/>
                  </a:cubicBezTo>
                  <a:cubicBezTo>
                    <a:pt x="222" y="283"/>
                    <a:pt x="222" y="283"/>
                    <a:pt x="222" y="283"/>
                  </a:cubicBezTo>
                  <a:cubicBezTo>
                    <a:pt x="253" y="284"/>
                    <a:pt x="253" y="284"/>
                    <a:pt x="253" y="284"/>
                  </a:cubicBezTo>
                  <a:cubicBezTo>
                    <a:pt x="267" y="284"/>
                    <a:pt x="267" y="284"/>
                    <a:pt x="267" y="284"/>
                  </a:cubicBezTo>
                  <a:cubicBezTo>
                    <a:pt x="296" y="286"/>
                    <a:pt x="296" y="286"/>
                    <a:pt x="296" y="286"/>
                  </a:cubicBezTo>
                  <a:cubicBezTo>
                    <a:pt x="406" y="289"/>
                    <a:pt x="406" y="289"/>
                    <a:pt x="406" y="289"/>
                  </a:cubicBezTo>
                  <a:cubicBezTo>
                    <a:pt x="437" y="291"/>
                    <a:pt x="437" y="291"/>
                    <a:pt x="437" y="291"/>
                  </a:cubicBezTo>
                  <a:cubicBezTo>
                    <a:pt x="440" y="291"/>
                    <a:pt x="440" y="291"/>
                    <a:pt x="440" y="291"/>
                  </a:cubicBezTo>
                  <a:cubicBezTo>
                    <a:pt x="469" y="292"/>
                    <a:pt x="469" y="292"/>
                    <a:pt x="469" y="292"/>
                  </a:cubicBezTo>
                  <a:cubicBezTo>
                    <a:pt x="589" y="296"/>
                    <a:pt x="589" y="296"/>
                    <a:pt x="589" y="296"/>
                  </a:cubicBezTo>
                  <a:cubicBezTo>
                    <a:pt x="612" y="297"/>
                    <a:pt x="612" y="297"/>
                    <a:pt x="612" y="297"/>
                  </a:cubicBezTo>
                  <a:cubicBezTo>
                    <a:pt x="620" y="297"/>
                    <a:pt x="620" y="297"/>
                    <a:pt x="620" y="297"/>
                  </a:cubicBezTo>
                  <a:cubicBezTo>
                    <a:pt x="642" y="298"/>
                    <a:pt x="642" y="298"/>
                    <a:pt x="642" y="298"/>
                  </a:cubicBezTo>
                  <a:cubicBezTo>
                    <a:pt x="772" y="302"/>
                    <a:pt x="772" y="302"/>
                    <a:pt x="772" y="302"/>
                  </a:cubicBezTo>
                  <a:cubicBezTo>
                    <a:pt x="786" y="303"/>
                    <a:pt x="786" y="303"/>
                    <a:pt x="786" y="303"/>
                  </a:cubicBezTo>
                  <a:cubicBezTo>
                    <a:pt x="786" y="305"/>
                    <a:pt x="786" y="305"/>
                    <a:pt x="786" y="305"/>
                  </a:cubicBezTo>
                  <a:cubicBezTo>
                    <a:pt x="790" y="305"/>
                    <a:pt x="790" y="305"/>
                    <a:pt x="790" y="305"/>
                  </a:cubicBezTo>
                  <a:cubicBezTo>
                    <a:pt x="807" y="305"/>
                    <a:pt x="807" y="305"/>
                    <a:pt x="807" y="305"/>
                  </a:cubicBezTo>
                  <a:cubicBezTo>
                    <a:pt x="841" y="305"/>
                    <a:pt x="841" y="305"/>
                    <a:pt x="841" y="305"/>
                  </a:cubicBezTo>
                  <a:cubicBezTo>
                    <a:pt x="809" y="344"/>
                    <a:pt x="809" y="344"/>
                    <a:pt x="809" y="344"/>
                  </a:cubicBezTo>
                  <a:cubicBezTo>
                    <a:pt x="820" y="361"/>
                    <a:pt x="820" y="361"/>
                    <a:pt x="820" y="361"/>
                  </a:cubicBezTo>
                  <a:cubicBezTo>
                    <a:pt x="866" y="431"/>
                    <a:pt x="866" y="431"/>
                    <a:pt x="866" y="431"/>
                  </a:cubicBezTo>
                  <a:cubicBezTo>
                    <a:pt x="872" y="431"/>
                    <a:pt x="872" y="431"/>
                    <a:pt x="872" y="431"/>
                  </a:cubicBezTo>
                  <a:cubicBezTo>
                    <a:pt x="875" y="431"/>
                    <a:pt x="875" y="431"/>
                    <a:pt x="875" y="431"/>
                  </a:cubicBezTo>
                  <a:cubicBezTo>
                    <a:pt x="915" y="431"/>
                    <a:pt x="915" y="431"/>
                    <a:pt x="915" y="431"/>
                  </a:cubicBezTo>
                  <a:cubicBezTo>
                    <a:pt x="915" y="451"/>
                    <a:pt x="915" y="451"/>
                    <a:pt x="915" y="451"/>
                  </a:cubicBezTo>
                  <a:cubicBezTo>
                    <a:pt x="884" y="451"/>
                    <a:pt x="884" y="451"/>
                    <a:pt x="884" y="451"/>
                  </a:cubicBezTo>
                  <a:cubicBezTo>
                    <a:pt x="878" y="451"/>
                    <a:pt x="875" y="457"/>
                    <a:pt x="877" y="462"/>
                  </a:cubicBezTo>
                  <a:cubicBezTo>
                    <a:pt x="887" y="483"/>
                    <a:pt x="887" y="483"/>
                    <a:pt x="887" y="483"/>
                  </a:cubicBezTo>
                  <a:cubicBezTo>
                    <a:pt x="890" y="490"/>
                    <a:pt x="897" y="494"/>
                    <a:pt x="904" y="494"/>
                  </a:cubicBezTo>
                  <a:cubicBezTo>
                    <a:pt x="915" y="494"/>
                    <a:pt x="915" y="494"/>
                    <a:pt x="915" y="494"/>
                  </a:cubicBezTo>
                  <a:cubicBezTo>
                    <a:pt x="915" y="509"/>
                    <a:pt x="915" y="509"/>
                    <a:pt x="915" y="509"/>
                  </a:cubicBezTo>
                  <a:cubicBezTo>
                    <a:pt x="906" y="509"/>
                    <a:pt x="906" y="509"/>
                    <a:pt x="906" y="509"/>
                  </a:cubicBezTo>
                  <a:cubicBezTo>
                    <a:pt x="903" y="509"/>
                    <a:pt x="900" y="511"/>
                    <a:pt x="900" y="514"/>
                  </a:cubicBezTo>
                  <a:cubicBezTo>
                    <a:pt x="900" y="544"/>
                    <a:pt x="900" y="544"/>
                    <a:pt x="900" y="544"/>
                  </a:cubicBezTo>
                  <a:cubicBezTo>
                    <a:pt x="900" y="547"/>
                    <a:pt x="903" y="549"/>
                    <a:pt x="906" y="549"/>
                  </a:cubicBezTo>
                  <a:cubicBezTo>
                    <a:pt x="917" y="549"/>
                    <a:pt x="917" y="549"/>
                    <a:pt x="917" y="549"/>
                  </a:cubicBezTo>
                  <a:cubicBezTo>
                    <a:pt x="917" y="549"/>
                    <a:pt x="917" y="550"/>
                    <a:pt x="917" y="550"/>
                  </a:cubicBezTo>
                  <a:cubicBezTo>
                    <a:pt x="917" y="561"/>
                    <a:pt x="917" y="561"/>
                    <a:pt x="917" y="561"/>
                  </a:cubicBezTo>
                  <a:cubicBezTo>
                    <a:pt x="917" y="564"/>
                    <a:pt x="919" y="566"/>
                    <a:pt x="922" y="566"/>
                  </a:cubicBezTo>
                  <a:cubicBezTo>
                    <a:pt x="930" y="566"/>
                    <a:pt x="930" y="566"/>
                    <a:pt x="930" y="566"/>
                  </a:cubicBezTo>
                  <a:cubicBezTo>
                    <a:pt x="930" y="1098"/>
                    <a:pt x="930" y="1098"/>
                    <a:pt x="930" y="1098"/>
                  </a:cubicBezTo>
                  <a:cubicBezTo>
                    <a:pt x="1015" y="1098"/>
                    <a:pt x="1015" y="1098"/>
                    <a:pt x="1015" y="1098"/>
                  </a:cubicBezTo>
                  <a:cubicBezTo>
                    <a:pt x="1015" y="566"/>
                    <a:pt x="1015" y="566"/>
                    <a:pt x="1015" y="566"/>
                  </a:cubicBezTo>
                  <a:cubicBezTo>
                    <a:pt x="1022" y="566"/>
                    <a:pt x="1022" y="566"/>
                    <a:pt x="1022" y="566"/>
                  </a:cubicBezTo>
                  <a:cubicBezTo>
                    <a:pt x="1025" y="566"/>
                    <a:pt x="1028" y="564"/>
                    <a:pt x="1028" y="561"/>
                  </a:cubicBezTo>
                  <a:cubicBezTo>
                    <a:pt x="1028" y="550"/>
                    <a:pt x="1028" y="550"/>
                    <a:pt x="1028" y="550"/>
                  </a:cubicBezTo>
                  <a:cubicBezTo>
                    <a:pt x="1028" y="550"/>
                    <a:pt x="1027" y="549"/>
                    <a:pt x="1027" y="549"/>
                  </a:cubicBezTo>
                  <a:cubicBezTo>
                    <a:pt x="1039" y="549"/>
                    <a:pt x="1039" y="549"/>
                    <a:pt x="1039" y="549"/>
                  </a:cubicBezTo>
                  <a:cubicBezTo>
                    <a:pt x="1041" y="549"/>
                    <a:pt x="1044" y="547"/>
                    <a:pt x="1044" y="544"/>
                  </a:cubicBezTo>
                  <a:cubicBezTo>
                    <a:pt x="1044" y="514"/>
                    <a:pt x="1044" y="514"/>
                    <a:pt x="1044" y="514"/>
                  </a:cubicBezTo>
                  <a:cubicBezTo>
                    <a:pt x="1044" y="511"/>
                    <a:pt x="1041" y="509"/>
                    <a:pt x="1039" y="509"/>
                  </a:cubicBezTo>
                  <a:cubicBezTo>
                    <a:pt x="1029" y="509"/>
                    <a:pt x="1029" y="509"/>
                    <a:pt x="1029" y="509"/>
                  </a:cubicBezTo>
                  <a:cubicBezTo>
                    <a:pt x="1029" y="494"/>
                    <a:pt x="1029" y="494"/>
                    <a:pt x="1029" y="494"/>
                  </a:cubicBezTo>
                  <a:cubicBezTo>
                    <a:pt x="1034" y="494"/>
                    <a:pt x="1034" y="494"/>
                    <a:pt x="1034" y="494"/>
                  </a:cubicBezTo>
                  <a:cubicBezTo>
                    <a:pt x="1041" y="494"/>
                    <a:pt x="1048" y="490"/>
                    <a:pt x="1051" y="483"/>
                  </a:cubicBezTo>
                  <a:cubicBezTo>
                    <a:pt x="1061" y="462"/>
                    <a:pt x="1061" y="462"/>
                    <a:pt x="1061" y="462"/>
                  </a:cubicBezTo>
                  <a:cubicBezTo>
                    <a:pt x="1063" y="457"/>
                    <a:pt x="1060" y="451"/>
                    <a:pt x="1054" y="451"/>
                  </a:cubicBezTo>
                  <a:cubicBezTo>
                    <a:pt x="1029" y="451"/>
                    <a:pt x="1029" y="451"/>
                    <a:pt x="1029" y="451"/>
                  </a:cubicBezTo>
                  <a:cubicBezTo>
                    <a:pt x="1029" y="431"/>
                    <a:pt x="1029" y="431"/>
                    <a:pt x="1029" y="431"/>
                  </a:cubicBezTo>
                  <a:cubicBezTo>
                    <a:pt x="1069" y="431"/>
                    <a:pt x="1069" y="431"/>
                    <a:pt x="1069" y="431"/>
                  </a:cubicBezTo>
                  <a:cubicBezTo>
                    <a:pt x="1069" y="359"/>
                    <a:pt x="1069" y="359"/>
                    <a:pt x="1069" y="359"/>
                  </a:cubicBezTo>
                  <a:cubicBezTo>
                    <a:pt x="1295" y="359"/>
                    <a:pt x="1295" y="359"/>
                    <a:pt x="1295" y="359"/>
                  </a:cubicBezTo>
                  <a:cubicBezTo>
                    <a:pt x="1295" y="359"/>
                    <a:pt x="1295" y="359"/>
                    <a:pt x="1295" y="359"/>
                  </a:cubicBezTo>
                  <a:cubicBezTo>
                    <a:pt x="1296" y="359"/>
                    <a:pt x="1297" y="359"/>
                    <a:pt x="1298" y="359"/>
                  </a:cubicBezTo>
                  <a:cubicBezTo>
                    <a:pt x="1299" y="359"/>
                    <a:pt x="1299" y="359"/>
                    <a:pt x="1299" y="359"/>
                  </a:cubicBezTo>
                  <a:cubicBezTo>
                    <a:pt x="1299" y="373"/>
                    <a:pt x="1299" y="373"/>
                    <a:pt x="1299" y="373"/>
                  </a:cubicBezTo>
                  <a:cubicBezTo>
                    <a:pt x="1283" y="373"/>
                    <a:pt x="1283" y="373"/>
                    <a:pt x="1283" y="373"/>
                  </a:cubicBezTo>
                  <a:cubicBezTo>
                    <a:pt x="1274" y="373"/>
                    <a:pt x="1267" y="380"/>
                    <a:pt x="1267" y="389"/>
                  </a:cubicBezTo>
                  <a:cubicBezTo>
                    <a:pt x="1267" y="448"/>
                    <a:pt x="1267" y="448"/>
                    <a:pt x="1267" y="448"/>
                  </a:cubicBezTo>
                  <a:cubicBezTo>
                    <a:pt x="1439" y="448"/>
                    <a:pt x="1439" y="448"/>
                    <a:pt x="1439" y="448"/>
                  </a:cubicBezTo>
                  <a:cubicBezTo>
                    <a:pt x="1439" y="389"/>
                    <a:pt x="1439" y="389"/>
                    <a:pt x="1439" y="389"/>
                  </a:cubicBezTo>
                  <a:cubicBezTo>
                    <a:pt x="1439" y="380"/>
                    <a:pt x="1431" y="373"/>
                    <a:pt x="1422" y="373"/>
                  </a:cubicBezTo>
                  <a:cubicBezTo>
                    <a:pt x="1403" y="373"/>
                    <a:pt x="1403" y="373"/>
                    <a:pt x="1403" y="373"/>
                  </a:cubicBezTo>
                  <a:cubicBezTo>
                    <a:pt x="1403" y="359"/>
                    <a:pt x="1403" y="359"/>
                    <a:pt x="1403" y="359"/>
                  </a:cubicBezTo>
                  <a:lnTo>
                    <a:pt x="1419" y="359"/>
                  </a:lnTo>
                  <a:close/>
                  <a:moveTo>
                    <a:pt x="996" y="568"/>
                  </a:moveTo>
                  <a:cubicBezTo>
                    <a:pt x="996" y="645"/>
                    <a:pt x="996" y="645"/>
                    <a:pt x="996" y="645"/>
                  </a:cubicBezTo>
                  <a:cubicBezTo>
                    <a:pt x="949" y="607"/>
                    <a:pt x="949" y="607"/>
                    <a:pt x="949" y="607"/>
                  </a:cubicBezTo>
                  <a:cubicBezTo>
                    <a:pt x="996" y="568"/>
                    <a:pt x="996" y="568"/>
                    <a:pt x="996" y="568"/>
                  </a:cubicBezTo>
                  <a:close/>
                  <a:moveTo>
                    <a:pt x="948" y="628"/>
                  </a:moveTo>
                  <a:cubicBezTo>
                    <a:pt x="995" y="667"/>
                    <a:pt x="995" y="667"/>
                    <a:pt x="995" y="667"/>
                  </a:cubicBezTo>
                  <a:cubicBezTo>
                    <a:pt x="948" y="706"/>
                    <a:pt x="948" y="706"/>
                    <a:pt x="948" y="706"/>
                  </a:cubicBezTo>
                  <a:lnTo>
                    <a:pt x="948" y="628"/>
                  </a:lnTo>
                  <a:close/>
                  <a:moveTo>
                    <a:pt x="948" y="750"/>
                  </a:moveTo>
                  <a:cubicBezTo>
                    <a:pt x="995" y="788"/>
                    <a:pt x="995" y="788"/>
                    <a:pt x="995" y="788"/>
                  </a:cubicBezTo>
                  <a:cubicBezTo>
                    <a:pt x="948" y="827"/>
                    <a:pt x="948" y="827"/>
                    <a:pt x="948" y="827"/>
                  </a:cubicBezTo>
                  <a:lnTo>
                    <a:pt x="948" y="750"/>
                  </a:lnTo>
                  <a:close/>
                  <a:moveTo>
                    <a:pt x="948" y="871"/>
                  </a:moveTo>
                  <a:cubicBezTo>
                    <a:pt x="995" y="910"/>
                    <a:pt x="995" y="910"/>
                    <a:pt x="995" y="910"/>
                  </a:cubicBezTo>
                  <a:cubicBezTo>
                    <a:pt x="948" y="948"/>
                    <a:pt x="948" y="948"/>
                    <a:pt x="948" y="948"/>
                  </a:cubicBezTo>
                  <a:lnTo>
                    <a:pt x="948" y="871"/>
                  </a:lnTo>
                  <a:close/>
                  <a:moveTo>
                    <a:pt x="948" y="992"/>
                  </a:moveTo>
                  <a:cubicBezTo>
                    <a:pt x="995" y="1031"/>
                    <a:pt x="995" y="1031"/>
                    <a:pt x="995" y="1031"/>
                  </a:cubicBezTo>
                  <a:cubicBezTo>
                    <a:pt x="948" y="1069"/>
                    <a:pt x="948" y="1069"/>
                    <a:pt x="948" y="1069"/>
                  </a:cubicBezTo>
                  <a:lnTo>
                    <a:pt x="948" y="992"/>
                  </a:lnTo>
                  <a:close/>
                  <a:moveTo>
                    <a:pt x="996" y="1009"/>
                  </a:moveTo>
                  <a:cubicBezTo>
                    <a:pt x="949" y="970"/>
                    <a:pt x="949" y="970"/>
                    <a:pt x="949" y="970"/>
                  </a:cubicBezTo>
                  <a:cubicBezTo>
                    <a:pt x="996" y="932"/>
                    <a:pt x="996" y="932"/>
                    <a:pt x="996" y="932"/>
                  </a:cubicBezTo>
                  <a:lnTo>
                    <a:pt x="996" y="1009"/>
                  </a:lnTo>
                  <a:close/>
                  <a:moveTo>
                    <a:pt x="996" y="888"/>
                  </a:moveTo>
                  <a:cubicBezTo>
                    <a:pt x="949" y="849"/>
                    <a:pt x="949" y="849"/>
                    <a:pt x="949" y="849"/>
                  </a:cubicBezTo>
                  <a:cubicBezTo>
                    <a:pt x="996" y="810"/>
                    <a:pt x="996" y="810"/>
                    <a:pt x="996" y="810"/>
                  </a:cubicBezTo>
                  <a:lnTo>
                    <a:pt x="996" y="888"/>
                  </a:lnTo>
                  <a:close/>
                  <a:moveTo>
                    <a:pt x="996" y="766"/>
                  </a:moveTo>
                  <a:cubicBezTo>
                    <a:pt x="949" y="728"/>
                    <a:pt x="949" y="728"/>
                    <a:pt x="949" y="728"/>
                  </a:cubicBezTo>
                  <a:cubicBezTo>
                    <a:pt x="996" y="689"/>
                    <a:pt x="996" y="689"/>
                    <a:pt x="996" y="689"/>
                  </a:cubicBezTo>
                  <a:lnTo>
                    <a:pt x="996" y="766"/>
                  </a:lnTo>
                  <a:close/>
                  <a:moveTo>
                    <a:pt x="948" y="585"/>
                  </a:moveTo>
                  <a:cubicBezTo>
                    <a:pt x="948" y="568"/>
                    <a:pt x="948" y="568"/>
                    <a:pt x="948" y="568"/>
                  </a:cubicBezTo>
                  <a:cubicBezTo>
                    <a:pt x="968" y="568"/>
                    <a:pt x="968" y="568"/>
                    <a:pt x="968" y="568"/>
                  </a:cubicBezTo>
                  <a:lnTo>
                    <a:pt x="948" y="585"/>
                  </a:lnTo>
                  <a:close/>
                  <a:moveTo>
                    <a:pt x="996" y="1080"/>
                  </a:moveTo>
                  <a:cubicBezTo>
                    <a:pt x="964" y="1080"/>
                    <a:pt x="964" y="1080"/>
                    <a:pt x="964" y="1080"/>
                  </a:cubicBezTo>
                  <a:cubicBezTo>
                    <a:pt x="996" y="1053"/>
                    <a:pt x="996" y="1053"/>
                    <a:pt x="996" y="1053"/>
                  </a:cubicBezTo>
                  <a:lnTo>
                    <a:pt x="996" y="1080"/>
                  </a:lnTo>
                  <a:close/>
                  <a:moveTo>
                    <a:pt x="1216" y="209"/>
                  </a:moveTo>
                  <a:cubicBezTo>
                    <a:pt x="1215" y="215"/>
                    <a:pt x="1218" y="221"/>
                    <a:pt x="1223" y="225"/>
                  </a:cubicBezTo>
                  <a:cubicBezTo>
                    <a:pt x="1332" y="303"/>
                    <a:pt x="1332" y="303"/>
                    <a:pt x="1332" y="303"/>
                  </a:cubicBezTo>
                  <a:cubicBezTo>
                    <a:pt x="1298" y="303"/>
                    <a:pt x="1298" y="303"/>
                    <a:pt x="1298" y="303"/>
                  </a:cubicBezTo>
                  <a:cubicBezTo>
                    <a:pt x="1297" y="303"/>
                    <a:pt x="1296" y="303"/>
                    <a:pt x="1295" y="303"/>
                  </a:cubicBezTo>
                  <a:cubicBezTo>
                    <a:pt x="1295" y="303"/>
                    <a:pt x="1295" y="303"/>
                    <a:pt x="1295" y="303"/>
                  </a:cubicBezTo>
                  <a:cubicBezTo>
                    <a:pt x="1069" y="303"/>
                    <a:pt x="1069" y="303"/>
                    <a:pt x="1069" y="303"/>
                  </a:cubicBezTo>
                  <a:cubicBezTo>
                    <a:pt x="1020" y="303"/>
                    <a:pt x="1020" y="303"/>
                    <a:pt x="1020" y="303"/>
                  </a:cubicBezTo>
                  <a:cubicBezTo>
                    <a:pt x="1017" y="303"/>
                    <a:pt x="1017" y="303"/>
                    <a:pt x="1017" y="303"/>
                  </a:cubicBezTo>
                  <a:cubicBezTo>
                    <a:pt x="984" y="54"/>
                    <a:pt x="984" y="54"/>
                    <a:pt x="984" y="54"/>
                  </a:cubicBezTo>
                  <a:cubicBezTo>
                    <a:pt x="1020" y="79"/>
                    <a:pt x="1020" y="79"/>
                    <a:pt x="1020" y="79"/>
                  </a:cubicBezTo>
                  <a:cubicBezTo>
                    <a:pt x="1022" y="81"/>
                    <a:pt x="1026" y="82"/>
                    <a:pt x="1029" y="82"/>
                  </a:cubicBezTo>
                  <a:cubicBezTo>
                    <a:pt x="1031" y="82"/>
                    <a:pt x="1034" y="81"/>
                    <a:pt x="1036" y="80"/>
                  </a:cubicBezTo>
                  <a:lnTo>
                    <a:pt x="1216" y="209"/>
                  </a:lnTo>
                  <a:close/>
                  <a:moveTo>
                    <a:pt x="1278" y="323"/>
                  </a:moveTo>
                  <a:cubicBezTo>
                    <a:pt x="1273" y="316"/>
                    <a:pt x="1273" y="316"/>
                    <a:pt x="1273" y="316"/>
                  </a:cubicBezTo>
                  <a:cubicBezTo>
                    <a:pt x="1280" y="316"/>
                    <a:pt x="1280" y="316"/>
                    <a:pt x="1280" y="316"/>
                  </a:cubicBezTo>
                  <a:cubicBezTo>
                    <a:pt x="1279" y="318"/>
                    <a:pt x="1278" y="320"/>
                    <a:pt x="1278" y="323"/>
                  </a:cubicBezTo>
                  <a:close/>
                  <a:moveTo>
                    <a:pt x="1230" y="344"/>
                  </a:moveTo>
                  <a:cubicBezTo>
                    <a:pt x="1207" y="316"/>
                    <a:pt x="1207" y="316"/>
                    <a:pt x="1207" y="316"/>
                  </a:cubicBezTo>
                  <a:cubicBezTo>
                    <a:pt x="1252" y="316"/>
                    <a:pt x="1252" y="316"/>
                    <a:pt x="1252" y="316"/>
                  </a:cubicBezTo>
                  <a:lnTo>
                    <a:pt x="1230" y="344"/>
                  </a:lnTo>
                  <a:close/>
                  <a:moveTo>
                    <a:pt x="1163" y="344"/>
                  </a:moveTo>
                  <a:cubicBezTo>
                    <a:pt x="1140" y="316"/>
                    <a:pt x="1140" y="316"/>
                    <a:pt x="1140" y="316"/>
                  </a:cubicBezTo>
                  <a:cubicBezTo>
                    <a:pt x="1186" y="316"/>
                    <a:pt x="1186" y="316"/>
                    <a:pt x="1186" y="316"/>
                  </a:cubicBezTo>
                  <a:lnTo>
                    <a:pt x="1163" y="344"/>
                  </a:lnTo>
                  <a:close/>
                  <a:moveTo>
                    <a:pt x="1097" y="344"/>
                  </a:moveTo>
                  <a:cubicBezTo>
                    <a:pt x="1074" y="316"/>
                    <a:pt x="1074" y="316"/>
                    <a:pt x="1074" y="316"/>
                  </a:cubicBezTo>
                  <a:cubicBezTo>
                    <a:pt x="1120" y="316"/>
                    <a:pt x="1120" y="316"/>
                    <a:pt x="1120" y="316"/>
                  </a:cubicBezTo>
                  <a:lnTo>
                    <a:pt x="1097" y="344"/>
                  </a:lnTo>
                  <a:close/>
                  <a:moveTo>
                    <a:pt x="847" y="149"/>
                  </a:moveTo>
                  <a:cubicBezTo>
                    <a:pt x="847" y="63"/>
                    <a:pt x="847" y="63"/>
                    <a:pt x="847" y="63"/>
                  </a:cubicBezTo>
                  <a:cubicBezTo>
                    <a:pt x="948" y="41"/>
                    <a:pt x="948" y="41"/>
                    <a:pt x="948" y="41"/>
                  </a:cubicBezTo>
                  <a:cubicBezTo>
                    <a:pt x="926" y="207"/>
                    <a:pt x="926" y="207"/>
                    <a:pt x="926" y="207"/>
                  </a:cubicBezTo>
                  <a:cubicBezTo>
                    <a:pt x="847" y="207"/>
                    <a:pt x="847" y="207"/>
                    <a:pt x="847" y="207"/>
                  </a:cubicBezTo>
                  <a:cubicBezTo>
                    <a:pt x="847" y="207"/>
                    <a:pt x="847" y="207"/>
                    <a:pt x="847" y="207"/>
                  </a:cubicBezTo>
                  <a:lnTo>
                    <a:pt x="847" y="149"/>
                  </a:lnTo>
                  <a:close/>
                  <a:moveTo>
                    <a:pt x="706" y="154"/>
                  </a:moveTo>
                  <a:cubicBezTo>
                    <a:pt x="706" y="194"/>
                    <a:pt x="706" y="194"/>
                    <a:pt x="706" y="194"/>
                  </a:cubicBezTo>
                  <a:cubicBezTo>
                    <a:pt x="706" y="210"/>
                    <a:pt x="706" y="210"/>
                    <a:pt x="706" y="210"/>
                  </a:cubicBezTo>
                  <a:cubicBezTo>
                    <a:pt x="706" y="210"/>
                    <a:pt x="706" y="210"/>
                    <a:pt x="706" y="210"/>
                  </a:cubicBezTo>
                  <a:cubicBezTo>
                    <a:pt x="706" y="210"/>
                    <a:pt x="706" y="210"/>
                    <a:pt x="706" y="210"/>
                  </a:cubicBezTo>
                  <a:cubicBezTo>
                    <a:pt x="705" y="210"/>
                    <a:pt x="705" y="210"/>
                    <a:pt x="705" y="210"/>
                  </a:cubicBezTo>
                  <a:cubicBezTo>
                    <a:pt x="683" y="211"/>
                    <a:pt x="683" y="211"/>
                    <a:pt x="683" y="211"/>
                  </a:cubicBezTo>
                  <a:cubicBezTo>
                    <a:pt x="595" y="214"/>
                    <a:pt x="595" y="214"/>
                    <a:pt x="595" y="214"/>
                  </a:cubicBezTo>
                  <a:cubicBezTo>
                    <a:pt x="595" y="198"/>
                    <a:pt x="595" y="198"/>
                    <a:pt x="595" y="198"/>
                  </a:cubicBezTo>
                  <a:cubicBezTo>
                    <a:pt x="595" y="158"/>
                    <a:pt x="595" y="158"/>
                    <a:pt x="595" y="158"/>
                  </a:cubicBezTo>
                  <a:cubicBezTo>
                    <a:pt x="595" y="120"/>
                    <a:pt x="595" y="120"/>
                    <a:pt x="595" y="120"/>
                  </a:cubicBezTo>
                  <a:cubicBezTo>
                    <a:pt x="706" y="95"/>
                    <a:pt x="706" y="95"/>
                    <a:pt x="706" y="95"/>
                  </a:cubicBezTo>
                  <a:lnTo>
                    <a:pt x="706" y="154"/>
                  </a:lnTo>
                  <a:close/>
                  <a:moveTo>
                    <a:pt x="524" y="217"/>
                  </a:moveTo>
                  <a:cubicBezTo>
                    <a:pt x="499" y="218"/>
                    <a:pt x="499" y="218"/>
                    <a:pt x="499" y="218"/>
                  </a:cubicBezTo>
                  <a:cubicBezTo>
                    <a:pt x="457" y="219"/>
                    <a:pt x="457" y="219"/>
                    <a:pt x="457" y="219"/>
                  </a:cubicBezTo>
                  <a:cubicBezTo>
                    <a:pt x="457" y="203"/>
                    <a:pt x="457" y="203"/>
                    <a:pt x="457" y="203"/>
                  </a:cubicBezTo>
                  <a:cubicBezTo>
                    <a:pt x="457" y="163"/>
                    <a:pt x="457" y="163"/>
                    <a:pt x="457" y="163"/>
                  </a:cubicBezTo>
                  <a:cubicBezTo>
                    <a:pt x="457" y="151"/>
                    <a:pt x="457" y="151"/>
                    <a:pt x="457" y="151"/>
                  </a:cubicBezTo>
                  <a:cubicBezTo>
                    <a:pt x="584" y="122"/>
                    <a:pt x="584" y="122"/>
                    <a:pt x="584" y="122"/>
                  </a:cubicBezTo>
                  <a:cubicBezTo>
                    <a:pt x="584" y="158"/>
                    <a:pt x="584" y="158"/>
                    <a:pt x="584" y="158"/>
                  </a:cubicBezTo>
                  <a:cubicBezTo>
                    <a:pt x="584" y="198"/>
                    <a:pt x="584" y="198"/>
                    <a:pt x="584" y="198"/>
                  </a:cubicBezTo>
                  <a:cubicBezTo>
                    <a:pt x="584" y="215"/>
                    <a:pt x="584" y="215"/>
                    <a:pt x="584" y="215"/>
                  </a:cubicBezTo>
                  <a:cubicBezTo>
                    <a:pt x="553" y="216"/>
                    <a:pt x="553" y="216"/>
                    <a:pt x="553" y="216"/>
                  </a:cubicBezTo>
                  <a:cubicBezTo>
                    <a:pt x="530" y="217"/>
                    <a:pt x="530" y="217"/>
                    <a:pt x="530" y="217"/>
                  </a:cubicBezTo>
                  <a:lnTo>
                    <a:pt x="524" y="217"/>
                  </a:lnTo>
                  <a:close/>
                  <a:moveTo>
                    <a:pt x="112" y="262"/>
                  </a:moveTo>
                  <a:cubicBezTo>
                    <a:pt x="78" y="261"/>
                    <a:pt x="78" y="261"/>
                    <a:pt x="78" y="261"/>
                  </a:cubicBezTo>
                  <a:cubicBezTo>
                    <a:pt x="65" y="250"/>
                    <a:pt x="65" y="250"/>
                    <a:pt x="65" y="250"/>
                  </a:cubicBezTo>
                  <a:cubicBezTo>
                    <a:pt x="124" y="248"/>
                    <a:pt x="124" y="248"/>
                    <a:pt x="124" y="248"/>
                  </a:cubicBezTo>
                  <a:lnTo>
                    <a:pt x="112" y="262"/>
                  </a:lnTo>
                  <a:close/>
                  <a:moveTo>
                    <a:pt x="95" y="232"/>
                  </a:moveTo>
                  <a:cubicBezTo>
                    <a:pt x="146" y="221"/>
                    <a:pt x="146" y="221"/>
                    <a:pt x="146" y="221"/>
                  </a:cubicBezTo>
                  <a:cubicBezTo>
                    <a:pt x="167" y="216"/>
                    <a:pt x="167" y="216"/>
                    <a:pt x="167" y="216"/>
                  </a:cubicBezTo>
                  <a:cubicBezTo>
                    <a:pt x="171" y="215"/>
                    <a:pt x="171" y="215"/>
                    <a:pt x="171" y="215"/>
                  </a:cubicBezTo>
                  <a:cubicBezTo>
                    <a:pt x="183" y="212"/>
                    <a:pt x="183" y="212"/>
                    <a:pt x="183" y="212"/>
                  </a:cubicBezTo>
                  <a:cubicBezTo>
                    <a:pt x="193" y="210"/>
                    <a:pt x="193" y="210"/>
                    <a:pt x="193" y="210"/>
                  </a:cubicBezTo>
                  <a:cubicBezTo>
                    <a:pt x="215" y="205"/>
                    <a:pt x="215" y="205"/>
                    <a:pt x="215" y="205"/>
                  </a:cubicBezTo>
                  <a:cubicBezTo>
                    <a:pt x="215" y="211"/>
                    <a:pt x="215" y="211"/>
                    <a:pt x="215" y="211"/>
                  </a:cubicBezTo>
                  <a:cubicBezTo>
                    <a:pt x="215" y="228"/>
                    <a:pt x="215" y="228"/>
                    <a:pt x="215" y="228"/>
                  </a:cubicBezTo>
                  <a:cubicBezTo>
                    <a:pt x="207" y="228"/>
                    <a:pt x="207" y="228"/>
                    <a:pt x="207" y="228"/>
                  </a:cubicBezTo>
                  <a:cubicBezTo>
                    <a:pt x="178" y="229"/>
                    <a:pt x="178" y="229"/>
                    <a:pt x="178" y="229"/>
                  </a:cubicBezTo>
                  <a:cubicBezTo>
                    <a:pt x="159" y="230"/>
                    <a:pt x="159" y="230"/>
                    <a:pt x="159" y="230"/>
                  </a:cubicBezTo>
                  <a:cubicBezTo>
                    <a:pt x="138" y="231"/>
                    <a:pt x="138" y="231"/>
                    <a:pt x="138" y="231"/>
                  </a:cubicBezTo>
                  <a:lnTo>
                    <a:pt x="95" y="232"/>
                  </a:lnTo>
                  <a:close/>
                  <a:moveTo>
                    <a:pt x="225" y="211"/>
                  </a:moveTo>
                  <a:cubicBezTo>
                    <a:pt x="225" y="203"/>
                    <a:pt x="225" y="203"/>
                    <a:pt x="225" y="203"/>
                  </a:cubicBezTo>
                  <a:cubicBezTo>
                    <a:pt x="320" y="182"/>
                    <a:pt x="320" y="182"/>
                    <a:pt x="320" y="182"/>
                  </a:cubicBezTo>
                  <a:cubicBezTo>
                    <a:pt x="320" y="207"/>
                    <a:pt x="320" y="207"/>
                    <a:pt x="320" y="207"/>
                  </a:cubicBezTo>
                  <a:cubicBezTo>
                    <a:pt x="320" y="219"/>
                    <a:pt x="320" y="219"/>
                    <a:pt x="320" y="219"/>
                  </a:cubicBezTo>
                  <a:cubicBezTo>
                    <a:pt x="320" y="224"/>
                    <a:pt x="320" y="224"/>
                    <a:pt x="320" y="224"/>
                  </a:cubicBezTo>
                  <a:cubicBezTo>
                    <a:pt x="316" y="224"/>
                    <a:pt x="316" y="224"/>
                    <a:pt x="316" y="224"/>
                  </a:cubicBezTo>
                  <a:cubicBezTo>
                    <a:pt x="225" y="228"/>
                    <a:pt x="225" y="228"/>
                    <a:pt x="225" y="228"/>
                  </a:cubicBezTo>
                  <a:lnTo>
                    <a:pt x="225" y="211"/>
                  </a:lnTo>
                  <a:close/>
                  <a:moveTo>
                    <a:pt x="331" y="207"/>
                  </a:moveTo>
                  <a:cubicBezTo>
                    <a:pt x="331" y="207"/>
                    <a:pt x="331" y="207"/>
                    <a:pt x="331" y="207"/>
                  </a:cubicBezTo>
                  <a:cubicBezTo>
                    <a:pt x="331" y="179"/>
                    <a:pt x="331" y="179"/>
                    <a:pt x="331" y="179"/>
                  </a:cubicBezTo>
                  <a:cubicBezTo>
                    <a:pt x="395" y="165"/>
                    <a:pt x="395" y="165"/>
                    <a:pt x="395" y="165"/>
                  </a:cubicBezTo>
                  <a:cubicBezTo>
                    <a:pt x="447" y="153"/>
                    <a:pt x="447" y="153"/>
                    <a:pt x="447" y="153"/>
                  </a:cubicBezTo>
                  <a:cubicBezTo>
                    <a:pt x="447" y="163"/>
                    <a:pt x="447" y="163"/>
                    <a:pt x="447" y="163"/>
                  </a:cubicBezTo>
                  <a:cubicBezTo>
                    <a:pt x="447" y="203"/>
                    <a:pt x="447" y="203"/>
                    <a:pt x="447" y="203"/>
                  </a:cubicBezTo>
                  <a:cubicBezTo>
                    <a:pt x="447" y="220"/>
                    <a:pt x="447" y="220"/>
                    <a:pt x="447" y="220"/>
                  </a:cubicBezTo>
                  <a:cubicBezTo>
                    <a:pt x="380" y="222"/>
                    <a:pt x="380" y="222"/>
                    <a:pt x="380" y="222"/>
                  </a:cubicBezTo>
                  <a:cubicBezTo>
                    <a:pt x="351" y="223"/>
                    <a:pt x="351" y="223"/>
                    <a:pt x="351" y="223"/>
                  </a:cubicBezTo>
                  <a:cubicBezTo>
                    <a:pt x="347" y="223"/>
                    <a:pt x="347" y="223"/>
                    <a:pt x="347" y="223"/>
                  </a:cubicBezTo>
                  <a:cubicBezTo>
                    <a:pt x="331" y="224"/>
                    <a:pt x="331" y="224"/>
                    <a:pt x="331" y="224"/>
                  </a:cubicBezTo>
                  <a:lnTo>
                    <a:pt x="331" y="207"/>
                  </a:lnTo>
                  <a:close/>
                  <a:moveTo>
                    <a:pt x="16" y="259"/>
                  </a:moveTo>
                  <a:cubicBezTo>
                    <a:pt x="16" y="252"/>
                    <a:pt x="16" y="252"/>
                    <a:pt x="16" y="252"/>
                  </a:cubicBezTo>
                  <a:cubicBezTo>
                    <a:pt x="46" y="251"/>
                    <a:pt x="46" y="251"/>
                    <a:pt x="46" y="251"/>
                  </a:cubicBezTo>
                  <a:cubicBezTo>
                    <a:pt x="57" y="260"/>
                    <a:pt x="57" y="260"/>
                    <a:pt x="57" y="260"/>
                  </a:cubicBezTo>
                  <a:lnTo>
                    <a:pt x="16" y="259"/>
                  </a:lnTo>
                  <a:close/>
                  <a:moveTo>
                    <a:pt x="131" y="263"/>
                  </a:moveTo>
                  <a:cubicBezTo>
                    <a:pt x="144" y="247"/>
                    <a:pt x="144" y="247"/>
                    <a:pt x="144" y="247"/>
                  </a:cubicBezTo>
                  <a:cubicBezTo>
                    <a:pt x="192" y="245"/>
                    <a:pt x="192" y="245"/>
                    <a:pt x="192" y="245"/>
                  </a:cubicBezTo>
                  <a:cubicBezTo>
                    <a:pt x="208" y="266"/>
                    <a:pt x="208" y="266"/>
                    <a:pt x="208" y="266"/>
                  </a:cubicBezTo>
                  <a:lnTo>
                    <a:pt x="131" y="263"/>
                  </a:lnTo>
                  <a:close/>
                  <a:moveTo>
                    <a:pt x="239" y="267"/>
                  </a:moveTo>
                  <a:cubicBezTo>
                    <a:pt x="221" y="244"/>
                    <a:pt x="221" y="244"/>
                    <a:pt x="221" y="244"/>
                  </a:cubicBezTo>
                  <a:cubicBezTo>
                    <a:pt x="302" y="242"/>
                    <a:pt x="302" y="242"/>
                    <a:pt x="302" y="242"/>
                  </a:cubicBezTo>
                  <a:cubicBezTo>
                    <a:pt x="280" y="268"/>
                    <a:pt x="280" y="268"/>
                    <a:pt x="280" y="268"/>
                  </a:cubicBezTo>
                  <a:lnTo>
                    <a:pt x="239" y="267"/>
                  </a:lnTo>
                  <a:close/>
                  <a:moveTo>
                    <a:pt x="309" y="269"/>
                  </a:moveTo>
                  <a:cubicBezTo>
                    <a:pt x="333" y="240"/>
                    <a:pt x="333" y="240"/>
                    <a:pt x="333" y="240"/>
                  </a:cubicBezTo>
                  <a:cubicBezTo>
                    <a:pt x="365" y="239"/>
                    <a:pt x="365" y="239"/>
                    <a:pt x="365" y="239"/>
                  </a:cubicBezTo>
                  <a:cubicBezTo>
                    <a:pt x="392" y="272"/>
                    <a:pt x="392" y="272"/>
                    <a:pt x="392" y="272"/>
                  </a:cubicBezTo>
                  <a:lnTo>
                    <a:pt x="309" y="269"/>
                  </a:lnTo>
                  <a:close/>
                  <a:moveTo>
                    <a:pt x="423" y="273"/>
                  </a:moveTo>
                  <a:cubicBezTo>
                    <a:pt x="394" y="238"/>
                    <a:pt x="394" y="238"/>
                    <a:pt x="394" y="238"/>
                  </a:cubicBezTo>
                  <a:cubicBezTo>
                    <a:pt x="485" y="235"/>
                    <a:pt x="485" y="235"/>
                    <a:pt x="485" y="235"/>
                  </a:cubicBezTo>
                  <a:cubicBezTo>
                    <a:pt x="453" y="274"/>
                    <a:pt x="453" y="274"/>
                    <a:pt x="453" y="274"/>
                  </a:cubicBezTo>
                  <a:lnTo>
                    <a:pt x="423" y="273"/>
                  </a:lnTo>
                  <a:close/>
                  <a:moveTo>
                    <a:pt x="482" y="275"/>
                  </a:moveTo>
                  <a:cubicBezTo>
                    <a:pt x="516" y="234"/>
                    <a:pt x="516" y="234"/>
                    <a:pt x="516" y="234"/>
                  </a:cubicBezTo>
                  <a:cubicBezTo>
                    <a:pt x="538" y="233"/>
                    <a:pt x="538" y="233"/>
                    <a:pt x="538" y="233"/>
                  </a:cubicBezTo>
                  <a:cubicBezTo>
                    <a:pt x="575" y="279"/>
                    <a:pt x="575" y="279"/>
                    <a:pt x="575" y="279"/>
                  </a:cubicBezTo>
                  <a:lnTo>
                    <a:pt x="482" y="275"/>
                  </a:lnTo>
                  <a:close/>
                  <a:moveTo>
                    <a:pt x="606" y="280"/>
                  </a:moveTo>
                  <a:cubicBezTo>
                    <a:pt x="567" y="232"/>
                    <a:pt x="567" y="232"/>
                    <a:pt x="567" y="232"/>
                  </a:cubicBezTo>
                  <a:cubicBezTo>
                    <a:pt x="669" y="228"/>
                    <a:pt x="669" y="228"/>
                    <a:pt x="669" y="228"/>
                  </a:cubicBezTo>
                  <a:cubicBezTo>
                    <a:pt x="626" y="281"/>
                    <a:pt x="626" y="281"/>
                    <a:pt x="626" y="281"/>
                  </a:cubicBezTo>
                  <a:lnTo>
                    <a:pt x="606" y="280"/>
                  </a:lnTo>
                  <a:close/>
                  <a:moveTo>
                    <a:pt x="655" y="282"/>
                  </a:moveTo>
                  <a:cubicBezTo>
                    <a:pt x="700" y="227"/>
                    <a:pt x="700" y="227"/>
                    <a:pt x="700" y="227"/>
                  </a:cubicBezTo>
                  <a:cubicBezTo>
                    <a:pt x="710" y="227"/>
                    <a:pt x="710" y="227"/>
                    <a:pt x="710" y="227"/>
                  </a:cubicBezTo>
                  <a:cubicBezTo>
                    <a:pt x="758" y="285"/>
                    <a:pt x="758" y="285"/>
                    <a:pt x="758" y="285"/>
                  </a:cubicBezTo>
                  <a:lnTo>
                    <a:pt x="655" y="282"/>
                  </a:lnTo>
                  <a:close/>
                  <a:moveTo>
                    <a:pt x="740" y="226"/>
                  </a:moveTo>
                  <a:cubicBezTo>
                    <a:pt x="773" y="225"/>
                    <a:pt x="773" y="225"/>
                    <a:pt x="773" y="225"/>
                  </a:cubicBezTo>
                  <a:cubicBezTo>
                    <a:pt x="773" y="267"/>
                    <a:pt x="773" y="267"/>
                    <a:pt x="773" y="267"/>
                  </a:cubicBezTo>
                  <a:lnTo>
                    <a:pt x="740" y="226"/>
                  </a:lnTo>
                  <a:close/>
                  <a:moveTo>
                    <a:pt x="790" y="207"/>
                  </a:moveTo>
                  <a:cubicBezTo>
                    <a:pt x="786" y="207"/>
                    <a:pt x="786" y="207"/>
                    <a:pt x="786" y="207"/>
                  </a:cubicBezTo>
                  <a:cubicBezTo>
                    <a:pt x="786" y="208"/>
                    <a:pt x="786" y="208"/>
                    <a:pt x="786" y="208"/>
                  </a:cubicBezTo>
                  <a:cubicBezTo>
                    <a:pt x="726" y="210"/>
                    <a:pt x="726" y="210"/>
                    <a:pt x="726" y="210"/>
                  </a:cubicBezTo>
                  <a:cubicBezTo>
                    <a:pt x="716" y="210"/>
                    <a:pt x="716" y="210"/>
                    <a:pt x="716" y="210"/>
                  </a:cubicBezTo>
                  <a:cubicBezTo>
                    <a:pt x="716" y="202"/>
                    <a:pt x="716" y="202"/>
                    <a:pt x="716" y="202"/>
                  </a:cubicBezTo>
                  <a:cubicBezTo>
                    <a:pt x="716" y="193"/>
                    <a:pt x="716" y="193"/>
                    <a:pt x="716" y="193"/>
                  </a:cubicBezTo>
                  <a:cubicBezTo>
                    <a:pt x="716" y="153"/>
                    <a:pt x="716" y="153"/>
                    <a:pt x="716" y="153"/>
                  </a:cubicBezTo>
                  <a:cubicBezTo>
                    <a:pt x="716" y="93"/>
                    <a:pt x="716" y="93"/>
                    <a:pt x="716" y="93"/>
                  </a:cubicBezTo>
                  <a:cubicBezTo>
                    <a:pt x="836" y="66"/>
                    <a:pt x="836" y="66"/>
                    <a:pt x="836" y="66"/>
                  </a:cubicBezTo>
                  <a:cubicBezTo>
                    <a:pt x="836" y="149"/>
                    <a:pt x="836" y="149"/>
                    <a:pt x="836" y="149"/>
                  </a:cubicBezTo>
                  <a:cubicBezTo>
                    <a:pt x="836" y="207"/>
                    <a:pt x="836" y="207"/>
                    <a:pt x="836" y="207"/>
                  </a:cubicBezTo>
                  <a:cubicBezTo>
                    <a:pt x="807" y="207"/>
                    <a:pt x="807" y="207"/>
                    <a:pt x="807" y="207"/>
                  </a:cubicBezTo>
                  <a:lnTo>
                    <a:pt x="790" y="207"/>
                  </a:lnTo>
                  <a:close/>
                  <a:moveTo>
                    <a:pt x="847" y="320"/>
                  </a:moveTo>
                  <a:cubicBezTo>
                    <a:pt x="848" y="319"/>
                    <a:pt x="848" y="319"/>
                    <a:pt x="848" y="319"/>
                  </a:cubicBezTo>
                  <a:cubicBezTo>
                    <a:pt x="867" y="319"/>
                    <a:pt x="867" y="319"/>
                    <a:pt x="867" y="319"/>
                  </a:cubicBezTo>
                  <a:cubicBezTo>
                    <a:pt x="867" y="357"/>
                    <a:pt x="867" y="357"/>
                    <a:pt x="867" y="357"/>
                  </a:cubicBezTo>
                  <a:cubicBezTo>
                    <a:pt x="847" y="357"/>
                    <a:pt x="847" y="357"/>
                    <a:pt x="847" y="357"/>
                  </a:cubicBezTo>
                  <a:cubicBezTo>
                    <a:pt x="837" y="357"/>
                    <a:pt x="837" y="357"/>
                    <a:pt x="837" y="357"/>
                  </a:cubicBezTo>
                  <a:cubicBezTo>
                    <a:pt x="828" y="343"/>
                    <a:pt x="828" y="343"/>
                    <a:pt x="828" y="343"/>
                  </a:cubicBezTo>
                  <a:lnTo>
                    <a:pt x="847" y="320"/>
                  </a:lnTo>
                  <a:close/>
                  <a:moveTo>
                    <a:pt x="867" y="394"/>
                  </a:moveTo>
                  <a:cubicBezTo>
                    <a:pt x="862" y="394"/>
                    <a:pt x="862" y="394"/>
                    <a:pt x="862" y="394"/>
                  </a:cubicBezTo>
                  <a:cubicBezTo>
                    <a:pt x="847" y="372"/>
                    <a:pt x="847" y="372"/>
                    <a:pt x="847" y="372"/>
                  </a:cubicBezTo>
                  <a:cubicBezTo>
                    <a:pt x="867" y="372"/>
                    <a:pt x="867" y="372"/>
                    <a:pt x="867" y="372"/>
                  </a:cubicBezTo>
                  <a:lnTo>
                    <a:pt x="867" y="394"/>
                  </a:lnTo>
                  <a:close/>
                  <a:moveTo>
                    <a:pt x="1069" y="346"/>
                  </a:moveTo>
                  <a:cubicBezTo>
                    <a:pt x="1069" y="320"/>
                    <a:pt x="1069" y="320"/>
                    <a:pt x="1069" y="320"/>
                  </a:cubicBezTo>
                  <a:cubicBezTo>
                    <a:pt x="1090" y="346"/>
                    <a:pt x="1090" y="346"/>
                    <a:pt x="1090" y="346"/>
                  </a:cubicBezTo>
                  <a:lnTo>
                    <a:pt x="1069" y="346"/>
                  </a:lnTo>
                  <a:close/>
                  <a:moveTo>
                    <a:pt x="1104" y="346"/>
                  </a:moveTo>
                  <a:cubicBezTo>
                    <a:pt x="1128" y="316"/>
                    <a:pt x="1128" y="316"/>
                    <a:pt x="1128" y="316"/>
                  </a:cubicBezTo>
                  <a:cubicBezTo>
                    <a:pt x="1132" y="316"/>
                    <a:pt x="1132" y="316"/>
                    <a:pt x="1132" y="316"/>
                  </a:cubicBezTo>
                  <a:cubicBezTo>
                    <a:pt x="1156" y="346"/>
                    <a:pt x="1156" y="346"/>
                    <a:pt x="1156" y="346"/>
                  </a:cubicBezTo>
                  <a:lnTo>
                    <a:pt x="1104" y="346"/>
                  </a:lnTo>
                  <a:close/>
                  <a:moveTo>
                    <a:pt x="1170" y="346"/>
                  </a:moveTo>
                  <a:cubicBezTo>
                    <a:pt x="1194" y="316"/>
                    <a:pt x="1194" y="316"/>
                    <a:pt x="1194" y="316"/>
                  </a:cubicBezTo>
                  <a:cubicBezTo>
                    <a:pt x="1199" y="316"/>
                    <a:pt x="1199" y="316"/>
                    <a:pt x="1199" y="316"/>
                  </a:cubicBezTo>
                  <a:cubicBezTo>
                    <a:pt x="1223" y="346"/>
                    <a:pt x="1223" y="346"/>
                    <a:pt x="1223" y="346"/>
                  </a:cubicBezTo>
                  <a:lnTo>
                    <a:pt x="1170" y="346"/>
                  </a:lnTo>
                  <a:close/>
                  <a:moveTo>
                    <a:pt x="1236" y="346"/>
                  </a:moveTo>
                  <a:cubicBezTo>
                    <a:pt x="1261" y="316"/>
                    <a:pt x="1261" y="316"/>
                    <a:pt x="1261" y="316"/>
                  </a:cubicBezTo>
                  <a:cubicBezTo>
                    <a:pt x="1265" y="316"/>
                    <a:pt x="1265" y="316"/>
                    <a:pt x="1265" y="316"/>
                  </a:cubicBezTo>
                  <a:cubicBezTo>
                    <a:pt x="1278" y="332"/>
                    <a:pt x="1278" y="332"/>
                    <a:pt x="1278" y="332"/>
                  </a:cubicBezTo>
                  <a:cubicBezTo>
                    <a:pt x="1278" y="339"/>
                    <a:pt x="1278" y="339"/>
                    <a:pt x="1278" y="339"/>
                  </a:cubicBezTo>
                  <a:cubicBezTo>
                    <a:pt x="1278" y="341"/>
                    <a:pt x="1279" y="344"/>
                    <a:pt x="1280" y="346"/>
                  </a:cubicBezTo>
                  <a:lnTo>
                    <a:pt x="1236" y="346"/>
                  </a:lnTo>
                  <a:close/>
                  <a:moveTo>
                    <a:pt x="1375" y="373"/>
                  </a:moveTo>
                  <a:cubicBezTo>
                    <a:pt x="1327" y="373"/>
                    <a:pt x="1327" y="373"/>
                    <a:pt x="1327" y="373"/>
                  </a:cubicBezTo>
                  <a:cubicBezTo>
                    <a:pt x="1327" y="359"/>
                    <a:pt x="1327" y="359"/>
                    <a:pt x="1327" y="359"/>
                  </a:cubicBezTo>
                  <a:cubicBezTo>
                    <a:pt x="1375" y="359"/>
                    <a:pt x="1375" y="359"/>
                    <a:pt x="1375" y="359"/>
                  </a:cubicBezTo>
                  <a:lnTo>
                    <a:pt x="1375" y="37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49" name="Freeform 112">
              <a:extLst>
                <a:ext uri="{FF2B5EF4-FFF2-40B4-BE49-F238E27FC236}">
                  <a16:creationId xmlns:a16="http://schemas.microsoft.com/office/drawing/2014/main" id="{5566A370-A0DB-49F5-80F4-38F596B2D096}"/>
                </a:ext>
              </a:extLst>
            </p:cNvPr>
            <p:cNvSpPr>
              <a:spLocks/>
            </p:cNvSpPr>
            <p:nvPr/>
          </p:nvSpPr>
          <p:spPr bwMode="auto">
            <a:xfrm>
              <a:off x="5238590" y="3621352"/>
              <a:ext cx="567435" cy="84923"/>
            </a:xfrm>
            <a:custGeom>
              <a:avLst/>
              <a:gdLst/>
              <a:ahLst/>
              <a:cxnLst>
                <a:cxn ang="0">
                  <a:pos x="290" y="44"/>
                </a:cxn>
                <a:cxn ang="0">
                  <a:pos x="292" y="39"/>
                </a:cxn>
                <a:cxn ang="0">
                  <a:pos x="253" y="5"/>
                </a:cxn>
                <a:cxn ang="0">
                  <a:pos x="240" y="0"/>
                </a:cxn>
                <a:cxn ang="0">
                  <a:pos x="54" y="0"/>
                </a:cxn>
                <a:cxn ang="0">
                  <a:pos x="40" y="5"/>
                </a:cxn>
                <a:cxn ang="0">
                  <a:pos x="2" y="39"/>
                </a:cxn>
                <a:cxn ang="0">
                  <a:pos x="4" y="44"/>
                </a:cxn>
                <a:cxn ang="0">
                  <a:pos x="290" y="44"/>
                </a:cxn>
              </a:cxnLst>
              <a:rect l="0" t="0" r="r" b="b"/>
              <a:pathLst>
                <a:path w="294" h="44">
                  <a:moveTo>
                    <a:pt x="290" y="44"/>
                  </a:moveTo>
                  <a:cubicBezTo>
                    <a:pt x="292" y="44"/>
                    <a:pt x="294" y="41"/>
                    <a:pt x="292" y="39"/>
                  </a:cubicBezTo>
                  <a:cubicBezTo>
                    <a:pt x="253" y="5"/>
                    <a:pt x="253" y="5"/>
                    <a:pt x="253" y="5"/>
                  </a:cubicBezTo>
                  <a:cubicBezTo>
                    <a:pt x="250" y="2"/>
                    <a:pt x="245" y="0"/>
                    <a:pt x="240" y="0"/>
                  </a:cubicBezTo>
                  <a:cubicBezTo>
                    <a:pt x="54" y="0"/>
                    <a:pt x="54" y="0"/>
                    <a:pt x="54" y="0"/>
                  </a:cubicBezTo>
                  <a:cubicBezTo>
                    <a:pt x="49" y="0"/>
                    <a:pt x="44" y="2"/>
                    <a:pt x="40" y="5"/>
                  </a:cubicBezTo>
                  <a:cubicBezTo>
                    <a:pt x="2" y="39"/>
                    <a:pt x="2" y="39"/>
                    <a:pt x="2" y="39"/>
                  </a:cubicBezTo>
                  <a:cubicBezTo>
                    <a:pt x="0" y="41"/>
                    <a:pt x="1" y="44"/>
                    <a:pt x="4" y="44"/>
                  </a:cubicBezTo>
                  <a:lnTo>
                    <a:pt x="290"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0" name="Freeform 113">
              <a:extLst>
                <a:ext uri="{FF2B5EF4-FFF2-40B4-BE49-F238E27FC236}">
                  <a16:creationId xmlns:a16="http://schemas.microsoft.com/office/drawing/2014/main" id="{2E777CC9-BCFD-46BE-8291-14C46CC64D97}"/>
                </a:ext>
              </a:extLst>
            </p:cNvPr>
            <p:cNvSpPr>
              <a:spLocks/>
            </p:cNvSpPr>
            <p:nvPr/>
          </p:nvSpPr>
          <p:spPr bwMode="auto">
            <a:xfrm>
              <a:off x="5192269" y="3729435"/>
              <a:ext cx="646568" cy="38601"/>
            </a:xfrm>
            <a:custGeom>
              <a:avLst/>
              <a:gdLst/>
              <a:ahLst/>
              <a:cxnLst>
                <a:cxn ang="0">
                  <a:pos x="335" y="16"/>
                </a:cxn>
                <a:cxn ang="0">
                  <a:pos x="335" y="4"/>
                </a:cxn>
                <a:cxn ang="0">
                  <a:pos x="331" y="0"/>
                </a:cxn>
                <a:cxn ang="0">
                  <a:pos x="4" y="0"/>
                </a:cxn>
                <a:cxn ang="0">
                  <a:pos x="0" y="4"/>
                </a:cxn>
                <a:cxn ang="0">
                  <a:pos x="0" y="16"/>
                </a:cxn>
                <a:cxn ang="0">
                  <a:pos x="4" y="20"/>
                </a:cxn>
                <a:cxn ang="0">
                  <a:pos x="331" y="20"/>
                </a:cxn>
                <a:cxn ang="0">
                  <a:pos x="335" y="16"/>
                </a:cxn>
              </a:cxnLst>
              <a:rect l="0" t="0" r="r" b="b"/>
              <a:pathLst>
                <a:path w="335" h="20">
                  <a:moveTo>
                    <a:pt x="335" y="16"/>
                  </a:moveTo>
                  <a:cubicBezTo>
                    <a:pt x="335" y="4"/>
                    <a:pt x="335" y="4"/>
                    <a:pt x="335" y="4"/>
                  </a:cubicBezTo>
                  <a:cubicBezTo>
                    <a:pt x="335" y="1"/>
                    <a:pt x="333" y="0"/>
                    <a:pt x="331" y="0"/>
                  </a:cubicBezTo>
                  <a:cubicBezTo>
                    <a:pt x="4" y="0"/>
                    <a:pt x="4" y="0"/>
                    <a:pt x="4" y="0"/>
                  </a:cubicBezTo>
                  <a:cubicBezTo>
                    <a:pt x="2" y="0"/>
                    <a:pt x="0" y="1"/>
                    <a:pt x="0" y="4"/>
                  </a:cubicBezTo>
                  <a:cubicBezTo>
                    <a:pt x="0" y="16"/>
                    <a:pt x="0" y="16"/>
                    <a:pt x="0" y="16"/>
                  </a:cubicBezTo>
                  <a:cubicBezTo>
                    <a:pt x="0" y="19"/>
                    <a:pt x="2" y="20"/>
                    <a:pt x="4" y="20"/>
                  </a:cubicBezTo>
                  <a:cubicBezTo>
                    <a:pt x="331" y="20"/>
                    <a:pt x="331" y="20"/>
                    <a:pt x="331" y="20"/>
                  </a:cubicBezTo>
                  <a:cubicBezTo>
                    <a:pt x="333" y="20"/>
                    <a:pt x="335" y="19"/>
                    <a:pt x="335" y="1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1" name="Freeform 114">
              <a:extLst>
                <a:ext uri="{FF2B5EF4-FFF2-40B4-BE49-F238E27FC236}">
                  <a16:creationId xmlns:a16="http://schemas.microsoft.com/office/drawing/2014/main" id="{3F9090B7-44E6-40E2-AA0E-B73420EAAF72}"/>
                </a:ext>
              </a:extLst>
            </p:cNvPr>
            <p:cNvSpPr>
              <a:spLocks/>
            </p:cNvSpPr>
            <p:nvPr/>
          </p:nvSpPr>
          <p:spPr bwMode="auto">
            <a:xfrm>
              <a:off x="3765960" y="2058010"/>
              <a:ext cx="54042" cy="54042"/>
            </a:xfrm>
            <a:custGeom>
              <a:avLst/>
              <a:gdLst/>
              <a:ahLst/>
              <a:cxnLst>
                <a:cxn ang="0">
                  <a:pos x="21" y="2"/>
                </a:cxn>
                <a:cxn ang="0">
                  <a:pos x="14" y="0"/>
                </a:cxn>
                <a:cxn ang="0">
                  <a:pos x="0" y="14"/>
                </a:cxn>
                <a:cxn ang="0">
                  <a:pos x="14" y="28"/>
                </a:cxn>
                <a:cxn ang="0">
                  <a:pos x="28" y="14"/>
                </a:cxn>
                <a:cxn ang="0">
                  <a:pos x="27" y="10"/>
                </a:cxn>
                <a:cxn ang="0">
                  <a:pos x="21" y="2"/>
                </a:cxn>
              </a:cxnLst>
              <a:rect l="0" t="0" r="r" b="b"/>
              <a:pathLst>
                <a:path w="28" h="28">
                  <a:moveTo>
                    <a:pt x="21" y="2"/>
                  </a:moveTo>
                  <a:cubicBezTo>
                    <a:pt x="19" y="0"/>
                    <a:pt x="16" y="0"/>
                    <a:pt x="14" y="0"/>
                  </a:cubicBezTo>
                  <a:cubicBezTo>
                    <a:pt x="6" y="0"/>
                    <a:pt x="0" y="6"/>
                    <a:pt x="0" y="14"/>
                  </a:cubicBezTo>
                  <a:cubicBezTo>
                    <a:pt x="0" y="22"/>
                    <a:pt x="6" y="28"/>
                    <a:pt x="14" y="28"/>
                  </a:cubicBezTo>
                  <a:cubicBezTo>
                    <a:pt x="22" y="28"/>
                    <a:pt x="28" y="22"/>
                    <a:pt x="28" y="14"/>
                  </a:cubicBezTo>
                  <a:cubicBezTo>
                    <a:pt x="28" y="13"/>
                    <a:pt x="28" y="11"/>
                    <a:pt x="27" y="10"/>
                  </a:cubicBezTo>
                  <a:cubicBezTo>
                    <a:pt x="26" y="7"/>
                    <a:pt x="24" y="4"/>
                    <a:pt x="2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2" name="Freeform 115">
              <a:extLst>
                <a:ext uri="{FF2B5EF4-FFF2-40B4-BE49-F238E27FC236}">
                  <a16:creationId xmlns:a16="http://schemas.microsoft.com/office/drawing/2014/main" id="{35C12F00-92BE-4CBB-B2DE-92A0EB153182}"/>
                </a:ext>
              </a:extLst>
            </p:cNvPr>
            <p:cNvSpPr>
              <a:spLocks/>
            </p:cNvSpPr>
            <p:nvPr/>
          </p:nvSpPr>
          <p:spPr bwMode="auto">
            <a:xfrm>
              <a:off x="3958965" y="2058010"/>
              <a:ext cx="55972" cy="54042"/>
            </a:xfrm>
            <a:custGeom>
              <a:avLst/>
              <a:gdLst/>
              <a:ahLst/>
              <a:cxnLst>
                <a:cxn ang="0">
                  <a:pos x="21" y="1"/>
                </a:cxn>
                <a:cxn ang="0">
                  <a:pos x="14" y="0"/>
                </a:cxn>
                <a:cxn ang="0">
                  <a:pos x="9" y="1"/>
                </a:cxn>
                <a:cxn ang="0">
                  <a:pos x="0" y="14"/>
                </a:cxn>
                <a:cxn ang="0">
                  <a:pos x="14" y="28"/>
                </a:cxn>
                <a:cxn ang="0">
                  <a:pos x="29" y="14"/>
                </a:cxn>
                <a:cxn ang="0">
                  <a:pos x="21" y="1"/>
                </a:cxn>
              </a:cxnLst>
              <a:rect l="0" t="0" r="r" b="b"/>
              <a:pathLst>
                <a:path w="29" h="28">
                  <a:moveTo>
                    <a:pt x="21" y="1"/>
                  </a:moveTo>
                  <a:cubicBezTo>
                    <a:pt x="19" y="0"/>
                    <a:pt x="17" y="0"/>
                    <a:pt x="14" y="0"/>
                  </a:cubicBezTo>
                  <a:cubicBezTo>
                    <a:pt x="12" y="0"/>
                    <a:pt x="11" y="0"/>
                    <a:pt x="9" y="1"/>
                  </a:cubicBezTo>
                  <a:cubicBezTo>
                    <a:pt x="4" y="3"/>
                    <a:pt x="0" y="8"/>
                    <a:pt x="0" y="14"/>
                  </a:cubicBezTo>
                  <a:cubicBezTo>
                    <a:pt x="0" y="22"/>
                    <a:pt x="7" y="28"/>
                    <a:pt x="14" y="28"/>
                  </a:cubicBezTo>
                  <a:cubicBezTo>
                    <a:pt x="22" y="28"/>
                    <a:pt x="29" y="22"/>
                    <a:pt x="29" y="14"/>
                  </a:cubicBezTo>
                  <a:cubicBezTo>
                    <a:pt x="29" y="8"/>
                    <a:pt x="25" y="4"/>
                    <a:pt x="2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3" name="Freeform 116">
              <a:extLst>
                <a:ext uri="{FF2B5EF4-FFF2-40B4-BE49-F238E27FC236}">
                  <a16:creationId xmlns:a16="http://schemas.microsoft.com/office/drawing/2014/main" id="{B654539C-FAEB-4F32-B481-3955C1664D66}"/>
                </a:ext>
              </a:extLst>
            </p:cNvPr>
            <p:cNvSpPr>
              <a:spLocks/>
            </p:cNvSpPr>
            <p:nvPr/>
          </p:nvSpPr>
          <p:spPr bwMode="auto">
            <a:xfrm>
              <a:off x="3854742" y="2152583"/>
              <a:ext cx="69482" cy="110012"/>
            </a:xfrm>
            <a:custGeom>
              <a:avLst/>
              <a:gdLst/>
              <a:ahLst/>
              <a:cxnLst>
                <a:cxn ang="0">
                  <a:pos x="9" y="4"/>
                </a:cxn>
                <a:cxn ang="0">
                  <a:pos x="9" y="3"/>
                </a:cxn>
                <a:cxn ang="0">
                  <a:pos x="9" y="0"/>
                </a:cxn>
                <a:cxn ang="0">
                  <a:pos x="0" y="9"/>
                </a:cxn>
                <a:cxn ang="0">
                  <a:pos x="0" y="45"/>
                </a:cxn>
                <a:cxn ang="0">
                  <a:pos x="11" y="54"/>
                </a:cxn>
                <a:cxn ang="0">
                  <a:pos x="24" y="54"/>
                </a:cxn>
                <a:cxn ang="0">
                  <a:pos x="24" y="57"/>
                </a:cxn>
                <a:cxn ang="0">
                  <a:pos x="24" y="54"/>
                </a:cxn>
                <a:cxn ang="0">
                  <a:pos x="36" y="45"/>
                </a:cxn>
                <a:cxn ang="0">
                  <a:pos x="36" y="9"/>
                </a:cxn>
                <a:cxn ang="0">
                  <a:pos x="27" y="0"/>
                </a:cxn>
                <a:cxn ang="0">
                  <a:pos x="27" y="3"/>
                </a:cxn>
                <a:cxn ang="0">
                  <a:pos x="27" y="4"/>
                </a:cxn>
                <a:cxn ang="0">
                  <a:pos x="27" y="5"/>
                </a:cxn>
                <a:cxn ang="0">
                  <a:pos x="27" y="14"/>
                </a:cxn>
                <a:cxn ang="0">
                  <a:pos x="27" y="16"/>
                </a:cxn>
                <a:cxn ang="0">
                  <a:pos x="27" y="38"/>
                </a:cxn>
                <a:cxn ang="0">
                  <a:pos x="21" y="45"/>
                </a:cxn>
                <a:cxn ang="0">
                  <a:pos x="15" y="45"/>
                </a:cxn>
                <a:cxn ang="0">
                  <a:pos x="8" y="38"/>
                </a:cxn>
                <a:cxn ang="0">
                  <a:pos x="9" y="16"/>
                </a:cxn>
                <a:cxn ang="0">
                  <a:pos x="9" y="15"/>
                </a:cxn>
                <a:cxn ang="0">
                  <a:pos x="9" y="6"/>
                </a:cxn>
                <a:cxn ang="0">
                  <a:pos x="9" y="4"/>
                </a:cxn>
              </a:cxnLst>
              <a:rect l="0" t="0" r="r" b="b"/>
              <a:pathLst>
                <a:path w="36" h="57">
                  <a:moveTo>
                    <a:pt x="9" y="4"/>
                  </a:moveTo>
                  <a:cubicBezTo>
                    <a:pt x="9" y="3"/>
                    <a:pt x="9" y="3"/>
                    <a:pt x="9" y="3"/>
                  </a:cubicBezTo>
                  <a:cubicBezTo>
                    <a:pt x="9" y="0"/>
                    <a:pt x="9" y="0"/>
                    <a:pt x="9" y="0"/>
                  </a:cubicBezTo>
                  <a:cubicBezTo>
                    <a:pt x="4" y="1"/>
                    <a:pt x="0" y="5"/>
                    <a:pt x="0" y="9"/>
                  </a:cubicBezTo>
                  <a:cubicBezTo>
                    <a:pt x="0" y="45"/>
                    <a:pt x="0" y="45"/>
                    <a:pt x="0" y="45"/>
                  </a:cubicBezTo>
                  <a:cubicBezTo>
                    <a:pt x="0" y="50"/>
                    <a:pt x="5" y="54"/>
                    <a:pt x="11" y="54"/>
                  </a:cubicBezTo>
                  <a:cubicBezTo>
                    <a:pt x="24" y="54"/>
                    <a:pt x="24" y="54"/>
                    <a:pt x="24" y="54"/>
                  </a:cubicBezTo>
                  <a:cubicBezTo>
                    <a:pt x="24" y="57"/>
                    <a:pt x="24" y="57"/>
                    <a:pt x="24" y="57"/>
                  </a:cubicBezTo>
                  <a:cubicBezTo>
                    <a:pt x="24" y="54"/>
                    <a:pt x="24" y="54"/>
                    <a:pt x="24" y="54"/>
                  </a:cubicBezTo>
                  <a:cubicBezTo>
                    <a:pt x="30" y="54"/>
                    <a:pt x="36" y="50"/>
                    <a:pt x="36" y="45"/>
                  </a:cubicBezTo>
                  <a:cubicBezTo>
                    <a:pt x="36" y="9"/>
                    <a:pt x="36" y="9"/>
                    <a:pt x="36" y="9"/>
                  </a:cubicBezTo>
                  <a:cubicBezTo>
                    <a:pt x="36" y="5"/>
                    <a:pt x="32" y="1"/>
                    <a:pt x="27" y="0"/>
                  </a:cubicBezTo>
                  <a:cubicBezTo>
                    <a:pt x="27" y="3"/>
                    <a:pt x="27" y="3"/>
                    <a:pt x="27" y="3"/>
                  </a:cubicBezTo>
                  <a:cubicBezTo>
                    <a:pt x="27" y="4"/>
                    <a:pt x="27" y="4"/>
                    <a:pt x="27" y="4"/>
                  </a:cubicBezTo>
                  <a:cubicBezTo>
                    <a:pt x="27" y="5"/>
                    <a:pt x="27" y="5"/>
                    <a:pt x="27" y="5"/>
                  </a:cubicBezTo>
                  <a:cubicBezTo>
                    <a:pt x="27" y="14"/>
                    <a:pt x="27" y="14"/>
                    <a:pt x="27" y="14"/>
                  </a:cubicBezTo>
                  <a:cubicBezTo>
                    <a:pt x="27" y="15"/>
                    <a:pt x="27" y="15"/>
                    <a:pt x="27" y="16"/>
                  </a:cubicBezTo>
                  <a:cubicBezTo>
                    <a:pt x="27" y="38"/>
                    <a:pt x="27" y="38"/>
                    <a:pt x="27" y="38"/>
                  </a:cubicBezTo>
                  <a:cubicBezTo>
                    <a:pt x="27" y="42"/>
                    <a:pt x="24" y="45"/>
                    <a:pt x="21" y="45"/>
                  </a:cubicBezTo>
                  <a:cubicBezTo>
                    <a:pt x="15" y="45"/>
                    <a:pt x="15" y="45"/>
                    <a:pt x="15" y="45"/>
                  </a:cubicBezTo>
                  <a:cubicBezTo>
                    <a:pt x="11" y="45"/>
                    <a:pt x="8" y="42"/>
                    <a:pt x="8" y="38"/>
                  </a:cubicBezTo>
                  <a:cubicBezTo>
                    <a:pt x="9" y="16"/>
                    <a:pt x="9" y="16"/>
                    <a:pt x="9" y="16"/>
                  </a:cubicBezTo>
                  <a:cubicBezTo>
                    <a:pt x="9" y="16"/>
                    <a:pt x="9" y="15"/>
                    <a:pt x="9" y="15"/>
                  </a:cubicBezTo>
                  <a:cubicBezTo>
                    <a:pt x="9" y="6"/>
                    <a:pt x="9" y="6"/>
                    <a:pt x="9" y="6"/>
                  </a:cubicBezTo>
                  <a:lnTo>
                    <a:pt x="9"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4" name="Freeform 117">
              <a:extLst>
                <a:ext uri="{FF2B5EF4-FFF2-40B4-BE49-F238E27FC236}">
                  <a16:creationId xmlns:a16="http://schemas.microsoft.com/office/drawing/2014/main" id="{B0A01A34-AB6B-4C5A-A6CF-24EAF55158EF}"/>
                </a:ext>
              </a:extLst>
            </p:cNvPr>
            <p:cNvSpPr>
              <a:spLocks/>
            </p:cNvSpPr>
            <p:nvPr/>
          </p:nvSpPr>
          <p:spPr bwMode="auto">
            <a:xfrm>
              <a:off x="3875973" y="2098540"/>
              <a:ext cx="27020" cy="96502"/>
            </a:xfrm>
            <a:custGeom>
              <a:avLst/>
              <a:gdLst/>
              <a:ahLst/>
              <a:cxnLst>
                <a:cxn ang="0">
                  <a:pos x="7" y="50"/>
                </a:cxn>
                <a:cxn ang="0">
                  <a:pos x="13" y="43"/>
                </a:cxn>
                <a:cxn ang="0">
                  <a:pos x="13" y="38"/>
                </a:cxn>
                <a:cxn ang="0">
                  <a:pos x="13" y="32"/>
                </a:cxn>
                <a:cxn ang="0">
                  <a:pos x="13" y="31"/>
                </a:cxn>
                <a:cxn ang="0">
                  <a:pos x="13" y="30"/>
                </a:cxn>
                <a:cxn ang="0">
                  <a:pos x="13" y="28"/>
                </a:cxn>
                <a:cxn ang="0">
                  <a:pos x="13" y="25"/>
                </a:cxn>
                <a:cxn ang="0">
                  <a:pos x="13" y="22"/>
                </a:cxn>
                <a:cxn ang="0">
                  <a:pos x="13" y="18"/>
                </a:cxn>
                <a:cxn ang="0">
                  <a:pos x="14" y="7"/>
                </a:cxn>
                <a:cxn ang="0">
                  <a:pos x="7" y="0"/>
                </a:cxn>
                <a:cxn ang="0">
                  <a:pos x="7" y="0"/>
                </a:cxn>
                <a:cxn ang="0">
                  <a:pos x="0" y="7"/>
                </a:cxn>
                <a:cxn ang="0">
                  <a:pos x="0" y="18"/>
                </a:cxn>
                <a:cxn ang="0">
                  <a:pos x="0" y="22"/>
                </a:cxn>
                <a:cxn ang="0">
                  <a:pos x="0" y="25"/>
                </a:cxn>
                <a:cxn ang="0">
                  <a:pos x="0" y="28"/>
                </a:cxn>
                <a:cxn ang="0">
                  <a:pos x="0" y="30"/>
                </a:cxn>
                <a:cxn ang="0">
                  <a:pos x="0" y="31"/>
                </a:cxn>
                <a:cxn ang="0">
                  <a:pos x="0" y="32"/>
                </a:cxn>
                <a:cxn ang="0">
                  <a:pos x="0" y="38"/>
                </a:cxn>
                <a:cxn ang="0">
                  <a:pos x="0" y="43"/>
                </a:cxn>
                <a:cxn ang="0">
                  <a:pos x="7" y="50"/>
                </a:cxn>
                <a:cxn ang="0">
                  <a:pos x="7" y="50"/>
                </a:cxn>
              </a:cxnLst>
              <a:rect l="0" t="0" r="r" b="b"/>
              <a:pathLst>
                <a:path w="14" h="50">
                  <a:moveTo>
                    <a:pt x="7" y="50"/>
                  </a:moveTo>
                  <a:cubicBezTo>
                    <a:pt x="10" y="50"/>
                    <a:pt x="13" y="47"/>
                    <a:pt x="13" y="43"/>
                  </a:cubicBezTo>
                  <a:cubicBezTo>
                    <a:pt x="13" y="38"/>
                    <a:pt x="13" y="38"/>
                    <a:pt x="13" y="38"/>
                  </a:cubicBezTo>
                  <a:cubicBezTo>
                    <a:pt x="13" y="32"/>
                    <a:pt x="13" y="32"/>
                    <a:pt x="13" y="32"/>
                  </a:cubicBezTo>
                  <a:cubicBezTo>
                    <a:pt x="13" y="31"/>
                    <a:pt x="13" y="31"/>
                    <a:pt x="13" y="31"/>
                  </a:cubicBezTo>
                  <a:cubicBezTo>
                    <a:pt x="13" y="30"/>
                    <a:pt x="13" y="30"/>
                    <a:pt x="13" y="30"/>
                  </a:cubicBezTo>
                  <a:cubicBezTo>
                    <a:pt x="13" y="28"/>
                    <a:pt x="13" y="28"/>
                    <a:pt x="13" y="28"/>
                  </a:cubicBezTo>
                  <a:cubicBezTo>
                    <a:pt x="13" y="25"/>
                    <a:pt x="13" y="25"/>
                    <a:pt x="13" y="25"/>
                  </a:cubicBezTo>
                  <a:cubicBezTo>
                    <a:pt x="13" y="22"/>
                    <a:pt x="13" y="22"/>
                    <a:pt x="13" y="22"/>
                  </a:cubicBezTo>
                  <a:cubicBezTo>
                    <a:pt x="13" y="18"/>
                    <a:pt x="13" y="18"/>
                    <a:pt x="13" y="18"/>
                  </a:cubicBezTo>
                  <a:cubicBezTo>
                    <a:pt x="14" y="7"/>
                    <a:pt x="14" y="7"/>
                    <a:pt x="14" y="7"/>
                  </a:cubicBezTo>
                  <a:cubicBezTo>
                    <a:pt x="14" y="3"/>
                    <a:pt x="11" y="0"/>
                    <a:pt x="7" y="0"/>
                  </a:cubicBezTo>
                  <a:cubicBezTo>
                    <a:pt x="7" y="0"/>
                    <a:pt x="7" y="0"/>
                    <a:pt x="7" y="0"/>
                  </a:cubicBezTo>
                  <a:cubicBezTo>
                    <a:pt x="3" y="0"/>
                    <a:pt x="0" y="3"/>
                    <a:pt x="0" y="7"/>
                  </a:cubicBezTo>
                  <a:cubicBezTo>
                    <a:pt x="0" y="18"/>
                    <a:pt x="0" y="18"/>
                    <a:pt x="0" y="18"/>
                  </a:cubicBezTo>
                  <a:cubicBezTo>
                    <a:pt x="0" y="22"/>
                    <a:pt x="0" y="22"/>
                    <a:pt x="0" y="22"/>
                  </a:cubicBezTo>
                  <a:cubicBezTo>
                    <a:pt x="0" y="25"/>
                    <a:pt x="0" y="25"/>
                    <a:pt x="0" y="25"/>
                  </a:cubicBezTo>
                  <a:cubicBezTo>
                    <a:pt x="0" y="28"/>
                    <a:pt x="0" y="28"/>
                    <a:pt x="0" y="28"/>
                  </a:cubicBezTo>
                  <a:cubicBezTo>
                    <a:pt x="0" y="30"/>
                    <a:pt x="0" y="30"/>
                    <a:pt x="0" y="30"/>
                  </a:cubicBezTo>
                  <a:cubicBezTo>
                    <a:pt x="0" y="31"/>
                    <a:pt x="0" y="31"/>
                    <a:pt x="0" y="31"/>
                  </a:cubicBezTo>
                  <a:cubicBezTo>
                    <a:pt x="0" y="32"/>
                    <a:pt x="0" y="32"/>
                    <a:pt x="0" y="32"/>
                  </a:cubicBezTo>
                  <a:cubicBezTo>
                    <a:pt x="0" y="38"/>
                    <a:pt x="0" y="38"/>
                    <a:pt x="0" y="38"/>
                  </a:cubicBezTo>
                  <a:cubicBezTo>
                    <a:pt x="0" y="43"/>
                    <a:pt x="0" y="43"/>
                    <a:pt x="0" y="43"/>
                  </a:cubicBezTo>
                  <a:cubicBezTo>
                    <a:pt x="0" y="47"/>
                    <a:pt x="3" y="50"/>
                    <a:pt x="7" y="50"/>
                  </a:cubicBezTo>
                  <a:cubicBezTo>
                    <a:pt x="7" y="50"/>
                    <a:pt x="7" y="50"/>
                    <a:pt x="7"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5" name="Freeform 118">
              <a:extLst>
                <a:ext uri="{FF2B5EF4-FFF2-40B4-BE49-F238E27FC236}">
                  <a16:creationId xmlns:a16="http://schemas.microsoft.com/office/drawing/2014/main" id="{2190F1AA-2268-4F23-8DF7-61C834E970A3}"/>
                </a:ext>
              </a:extLst>
            </p:cNvPr>
            <p:cNvSpPr>
              <a:spLocks/>
            </p:cNvSpPr>
            <p:nvPr/>
          </p:nvSpPr>
          <p:spPr bwMode="auto">
            <a:xfrm>
              <a:off x="3845092" y="2270315"/>
              <a:ext cx="79132" cy="106153"/>
            </a:xfrm>
            <a:custGeom>
              <a:avLst/>
              <a:gdLst/>
              <a:ahLst/>
              <a:cxnLst>
                <a:cxn ang="0">
                  <a:pos x="1" y="38"/>
                </a:cxn>
                <a:cxn ang="0">
                  <a:pos x="7" y="49"/>
                </a:cxn>
                <a:cxn ang="0">
                  <a:pos x="12" y="53"/>
                </a:cxn>
                <a:cxn ang="0">
                  <a:pos x="18" y="55"/>
                </a:cxn>
                <a:cxn ang="0">
                  <a:pos x="25" y="55"/>
                </a:cxn>
                <a:cxn ang="0">
                  <a:pos x="31" y="53"/>
                </a:cxn>
                <a:cxn ang="0">
                  <a:pos x="39" y="45"/>
                </a:cxn>
                <a:cxn ang="0">
                  <a:pos x="40" y="34"/>
                </a:cxn>
                <a:cxn ang="0">
                  <a:pos x="39" y="33"/>
                </a:cxn>
                <a:cxn ang="0">
                  <a:pos x="38" y="34"/>
                </a:cxn>
                <a:cxn ang="0">
                  <a:pos x="34" y="42"/>
                </a:cxn>
                <a:cxn ang="0">
                  <a:pos x="27" y="45"/>
                </a:cxn>
                <a:cxn ang="0">
                  <a:pos x="24" y="46"/>
                </a:cxn>
                <a:cxn ang="0">
                  <a:pos x="20" y="46"/>
                </a:cxn>
                <a:cxn ang="0">
                  <a:pos x="14" y="42"/>
                </a:cxn>
                <a:cxn ang="0">
                  <a:pos x="12" y="36"/>
                </a:cxn>
                <a:cxn ang="0">
                  <a:pos x="12" y="30"/>
                </a:cxn>
                <a:cxn ang="0">
                  <a:pos x="16" y="25"/>
                </a:cxn>
                <a:cxn ang="0">
                  <a:pos x="23" y="23"/>
                </a:cxn>
                <a:cxn ang="0">
                  <a:pos x="28" y="23"/>
                </a:cxn>
                <a:cxn ang="0">
                  <a:pos x="28" y="18"/>
                </a:cxn>
                <a:cxn ang="0">
                  <a:pos x="28" y="10"/>
                </a:cxn>
                <a:cxn ang="0">
                  <a:pos x="33" y="10"/>
                </a:cxn>
                <a:cxn ang="0">
                  <a:pos x="36" y="7"/>
                </a:cxn>
                <a:cxn ang="0">
                  <a:pos x="36" y="3"/>
                </a:cxn>
                <a:cxn ang="0">
                  <a:pos x="33" y="0"/>
                </a:cxn>
                <a:cxn ang="0">
                  <a:pos x="12" y="0"/>
                </a:cxn>
                <a:cxn ang="0">
                  <a:pos x="10" y="3"/>
                </a:cxn>
                <a:cxn ang="0">
                  <a:pos x="10" y="7"/>
                </a:cxn>
                <a:cxn ang="0">
                  <a:pos x="12" y="10"/>
                </a:cxn>
                <a:cxn ang="0">
                  <a:pos x="17" y="10"/>
                </a:cxn>
                <a:cxn ang="0">
                  <a:pos x="17" y="13"/>
                </a:cxn>
                <a:cxn ang="0">
                  <a:pos x="10" y="16"/>
                </a:cxn>
                <a:cxn ang="0">
                  <a:pos x="2" y="26"/>
                </a:cxn>
                <a:cxn ang="0">
                  <a:pos x="1" y="38"/>
                </a:cxn>
              </a:cxnLst>
              <a:rect l="0" t="0" r="r" b="b"/>
              <a:pathLst>
                <a:path w="41" h="55">
                  <a:moveTo>
                    <a:pt x="1" y="38"/>
                  </a:moveTo>
                  <a:cubicBezTo>
                    <a:pt x="2" y="43"/>
                    <a:pt x="4" y="47"/>
                    <a:pt x="7" y="49"/>
                  </a:cubicBezTo>
                  <a:cubicBezTo>
                    <a:pt x="9" y="51"/>
                    <a:pt x="11" y="52"/>
                    <a:pt x="12" y="53"/>
                  </a:cubicBezTo>
                  <a:cubicBezTo>
                    <a:pt x="14" y="54"/>
                    <a:pt x="16" y="55"/>
                    <a:pt x="18" y="55"/>
                  </a:cubicBezTo>
                  <a:cubicBezTo>
                    <a:pt x="20" y="55"/>
                    <a:pt x="23" y="55"/>
                    <a:pt x="25" y="55"/>
                  </a:cubicBezTo>
                  <a:cubicBezTo>
                    <a:pt x="27" y="55"/>
                    <a:pt x="29" y="54"/>
                    <a:pt x="31" y="53"/>
                  </a:cubicBezTo>
                  <a:cubicBezTo>
                    <a:pt x="34" y="52"/>
                    <a:pt x="37" y="49"/>
                    <a:pt x="39" y="45"/>
                  </a:cubicBezTo>
                  <a:cubicBezTo>
                    <a:pt x="41" y="42"/>
                    <a:pt x="41" y="38"/>
                    <a:pt x="40" y="34"/>
                  </a:cubicBezTo>
                  <a:cubicBezTo>
                    <a:pt x="40" y="34"/>
                    <a:pt x="40" y="34"/>
                    <a:pt x="39" y="33"/>
                  </a:cubicBezTo>
                  <a:cubicBezTo>
                    <a:pt x="39" y="33"/>
                    <a:pt x="38" y="34"/>
                    <a:pt x="38" y="34"/>
                  </a:cubicBezTo>
                  <a:cubicBezTo>
                    <a:pt x="37" y="37"/>
                    <a:pt x="36" y="40"/>
                    <a:pt x="34" y="42"/>
                  </a:cubicBezTo>
                  <a:cubicBezTo>
                    <a:pt x="32" y="43"/>
                    <a:pt x="30" y="45"/>
                    <a:pt x="27" y="45"/>
                  </a:cubicBezTo>
                  <a:cubicBezTo>
                    <a:pt x="26" y="46"/>
                    <a:pt x="25" y="46"/>
                    <a:pt x="24" y="46"/>
                  </a:cubicBezTo>
                  <a:cubicBezTo>
                    <a:pt x="23" y="46"/>
                    <a:pt x="21" y="46"/>
                    <a:pt x="20" y="46"/>
                  </a:cubicBezTo>
                  <a:cubicBezTo>
                    <a:pt x="18" y="45"/>
                    <a:pt x="16" y="44"/>
                    <a:pt x="14" y="42"/>
                  </a:cubicBezTo>
                  <a:cubicBezTo>
                    <a:pt x="13" y="41"/>
                    <a:pt x="12" y="39"/>
                    <a:pt x="12" y="36"/>
                  </a:cubicBezTo>
                  <a:cubicBezTo>
                    <a:pt x="11" y="34"/>
                    <a:pt x="11" y="32"/>
                    <a:pt x="12" y="30"/>
                  </a:cubicBezTo>
                  <a:cubicBezTo>
                    <a:pt x="13" y="28"/>
                    <a:pt x="15" y="26"/>
                    <a:pt x="16" y="25"/>
                  </a:cubicBezTo>
                  <a:cubicBezTo>
                    <a:pt x="18" y="24"/>
                    <a:pt x="20" y="23"/>
                    <a:pt x="23" y="23"/>
                  </a:cubicBezTo>
                  <a:cubicBezTo>
                    <a:pt x="28" y="23"/>
                    <a:pt x="28" y="23"/>
                    <a:pt x="28" y="23"/>
                  </a:cubicBezTo>
                  <a:cubicBezTo>
                    <a:pt x="28" y="18"/>
                    <a:pt x="28" y="18"/>
                    <a:pt x="28" y="18"/>
                  </a:cubicBezTo>
                  <a:cubicBezTo>
                    <a:pt x="28" y="15"/>
                    <a:pt x="28" y="12"/>
                    <a:pt x="28" y="10"/>
                  </a:cubicBezTo>
                  <a:cubicBezTo>
                    <a:pt x="33" y="10"/>
                    <a:pt x="33" y="10"/>
                    <a:pt x="33" y="10"/>
                  </a:cubicBezTo>
                  <a:cubicBezTo>
                    <a:pt x="34" y="10"/>
                    <a:pt x="36" y="9"/>
                    <a:pt x="36" y="7"/>
                  </a:cubicBezTo>
                  <a:cubicBezTo>
                    <a:pt x="36" y="3"/>
                    <a:pt x="36" y="3"/>
                    <a:pt x="36" y="3"/>
                  </a:cubicBezTo>
                  <a:cubicBezTo>
                    <a:pt x="36" y="1"/>
                    <a:pt x="34" y="0"/>
                    <a:pt x="33" y="0"/>
                  </a:cubicBezTo>
                  <a:cubicBezTo>
                    <a:pt x="12" y="0"/>
                    <a:pt x="12" y="0"/>
                    <a:pt x="12" y="0"/>
                  </a:cubicBezTo>
                  <a:cubicBezTo>
                    <a:pt x="11" y="0"/>
                    <a:pt x="10" y="1"/>
                    <a:pt x="10" y="3"/>
                  </a:cubicBezTo>
                  <a:cubicBezTo>
                    <a:pt x="10" y="7"/>
                    <a:pt x="10" y="7"/>
                    <a:pt x="10" y="7"/>
                  </a:cubicBezTo>
                  <a:cubicBezTo>
                    <a:pt x="10" y="9"/>
                    <a:pt x="11" y="10"/>
                    <a:pt x="12" y="10"/>
                  </a:cubicBezTo>
                  <a:cubicBezTo>
                    <a:pt x="17" y="10"/>
                    <a:pt x="17" y="10"/>
                    <a:pt x="17" y="10"/>
                  </a:cubicBezTo>
                  <a:cubicBezTo>
                    <a:pt x="17" y="11"/>
                    <a:pt x="17" y="12"/>
                    <a:pt x="17" y="13"/>
                  </a:cubicBezTo>
                  <a:cubicBezTo>
                    <a:pt x="15" y="13"/>
                    <a:pt x="12" y="14"/>
                    <a:pt x="10" y="16"/>
                  </a:cubicBezTo>
                  <a:cubicBezTo>
                    <a:pt x="7" y="18"/>
                    <a:pt x="4" y="22"/>
                    <a:pt x="2" y="26"/>
                  </a:cubicBezTo>
                  <a:cubicBezTo>
                    <a:pt x="1" y="30"/>
                    <a:pt x="0" y="34"/>
                    <a:pt x="1" y="3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56" name="Group 77">
            <a:extLst>
              <a:ext uri="{FF2B5EF4-FFF2-40B4-BE49-F238E27FC236}">
                <a16:creationId xmlns:a16="http://schemas.microsoft.com/office/drawing/2014/main" id="{CC13D27C-9AC2-4546-A76B-C02604CE84E1}"/>
              </a:ext>
            </a:extLst>
          </p:cNvPr>
          <p:cNvGrpSpPr/>
          <p:nvPr/>
        </p:nvGrpSpPr>
        <p:grpSpPr>
          <a:xfrm>
            <a:off x="523478" y="2816578"/>
            <a:ext cx="778871" cy="395660"/>
            <a:chOff x="5537201" y="1471960"/>
            <a:chExt cx="1357312" cy="738188"/>
          </a:xfrm>
          <a:solidFill>
            <a:schemeClr val="bg1"/>
          </a:solidFill>
        </p:grpSpPr>
        <p:sp>
          <p:nvSpPr>
            <p:cNvPr id="57" name="Freeform 82">
              <a:extLst>
                <a:ext uri="{FF2B5EF4-FFF2-40B4-BE49-F238E27FC236}">
                  <a16:creationId xmlns:a16="http://schemas.microsoft.com/office/drawing/2014/main" id="{CA11E3A6-FFD8-4BEE-BA12-0B3A1EB3A10A}"/>
                </a:ext>
              </a:extLst>
            </p:cNvPr>
            <p:cNvSpPr>
              <a:spLocks noEditPoints="1"/>
            </p:cNvSpPr>
            <p:nvPr/>
          </p:nvSpPr>
          <p:spPr bwMode="auto">
            <a:xfrm>
              <a:off x="5537201" y="1538635"/>
              <a:ext cx="995363" cy="671513"/>
            </a:xfrm>
            <a:custGeom>
              <a:avLst/>
              <a:gdLst/>
              <a:ahLst/>
              <a:cxnLst>
                <a:cxn ang="0">
                  <a:pos x="275" y="0"/>
                </a:cxn>
                <a:cxn ang="0">
                  <a:pos x="207" y="222"/>
                </a:cxn>
                <a:cxn ang="0">
                  <a:pos x="128" y="0"/>
                </a:cxn>
                <a:cxn ang="0">
                  <a:pos x="58" y="222"/>
                </a:cxn>
                <a:cxn ang="0">
                  <a:pos x="0" y="423"/>
                </a:cxn>
                <a:cxn ang="0">
                  <a:pos x="627" y="222"/>
                </a:cxn>
                <a:cxn ang="0">
                  <a:pos x="235" y="332"/>
                </a:cxn>
                <a:cxn ang="0">
                  <a:pos x="317" y="381"/>
                </a:cxn>
                <a:cxn ang="0">
                  <a:pos x="235" y="332"/>
                </a:cxn>
                <a:cxn ang="0">
                  <a:pos x="140" y="381"/>
                </a:cxn>
                <a:cxn ang="0">
                  <a:pos x="223" y="332"/>
                </a:cxn>
                <a:cxn ang="0">
                  <a:pos x="331" y="332"/>
                </a:cxn>
                <a:cxn ang="0">
                  <a:pos x="413" y="381"/>
                </a:cxn>
                <a:cxn ang="0">
                  <a:pos x="331" y="332"/>
                </a:cxn>
                <a:cxn ang="0">
                  <a:pos x="331" y="262"/>
                </a:cxn>
                <a:cxn ang="0">
                  <a:pos x="413" y="310"/>
                </a:cxn>
                <a:cxn ang="0">
                  <a:pos x="425" y="332"/>
                </a:cxn>
                <a:cxn ang="0">
                  <a:pos x="507" y="381"/>
                </a:cxn>
                <a:cxn ang="0">
                  <a:pos x="425" y="332"/>
                </a:cxn>
                <a:cxn ang="0">
                  <a:pos x="425" y="262"/>
                </a:cxn>
                <a:cxn ang="0">
                  <a:pos x="507" y="310"/>
                </a:cxn>
                <a:cxn ang="0">
                  <a:pos x="317" y="262"/>
                </a:cxn>
                <a:cxn ang="0">
                  <a:pos x="235" y="310"/>
                </a:cxn>
                <a:cxn ang="0">
                  <a:pos x="317" y="262"/>
                </a:cxn>
                <a:cxn ang="0">
                  <a:pos x="223" y="310"/>
                </a:cxn>
                <a:cxn ang="0">
                  <a:pos x="140" y="262"/>
                </a:cxn>
                <a:cxn ang="0">
                  <a:pos x="62" y="262"/>
                </a:cxn>
                <a:cxn ang="0">
                  <a:pos x="126" y="310"/>
                </a:cxn>
                <a:cxn ang="0">
                  <a:pos x="62" y="262"/>
                </a:cxn>
                <a:cxn ang="0">
                  <a:pos x="126" y="332"/>
                </a:cxn>
                <a:cxn ang="0">
                  <a:pos x="62" y="381"/>
                </a:cxn>
                <a:cxn ang="0">
                  <a:pos x="583" y="381"/>
                </a:cxn>
                <a:cxn ang="0">
                  <a:pos x="521" y="332"/>
                </a:cxn>
                <a:cxn ang="0">
                  <a:pos x="583" y="381"/>
                </a:cxn>
                <a:cxn ang="0">
                  <a:pos x="521" y="310"/>
                </a:cxn>
                <a:cxn ang="0">
                  <a:pos x="583" y="262"/>
                </a:cxn>
              </a:cxnLst>
              <a:rect l="0" t="0" r="r" b="b"/>
              <a:pathLst>
                <a:path w="627" h="423">
                  <a:moveTo>
                    <a:pt x="275" y="222"/>
                  </a:moveTo>
                  <a:lnTo>
                    <a:pt x="275" y="0"/>
                  </a:lnTo>
                  <a:lnTo>
                    <a:pt x="207" y="0"/>
                  </a:lnTo>
                  <a:lnTo>
                    <a:pt x="207" y="222"/>
                  </a:lnTo>
                  <a:lnTo>
                    <a:pt x="128" y="222"/>
                  </a:lnTo>
                  <a:lnTo>
                    <a:pt x="128" y="0"/>
                  </a:lnTo>
                  <a:lnTo>
                    <a:pt x="58" y="0"/>
                  </a:lnTo>
                  <a:lnTo>
                    <a:pt x="58" y="222"/>
                  </a:lnTo>
                  <a:lnTo>
                    <a:pt x="0" y="222"/>
                  </a:lnTo>
                  <a:lnTo>
                    <a:pt x="0" y="423"/>
                  </a:lnTo>
                  <a:lnTo>
                    <a:pt x="627" y="423"/>
                  </a:lnTo>
                  <a:lnTo>
                    <a:pt x="627" y="222"/>
                  </a:lnTo>
                  <a:lnTo>
                    <a:pt x="275" y="222"/>
                  </a:lnTo>
                  <a:close/>
                  <a:moveTo>
                    <a:pt x="235" y="332"/>
                  </a:moveTo>
                  <a:lnTo>
                    <a:pt x="317" y="332"/>
                  </a:lnTo>
                  <a:lnTo>
                    <a:pt x="317" y="381"/>
                  </a:lnTo>
                  <a:lnTo>
                    <a:pt x="235" y="381"/>
                  </a:lnTo>
                  <a:lnTo>
                    <a:pt x="235" y="332"/>
                  </a:lnTo>
                  <a:close/>
                  <a:moveTo>
                    <a:pt x="223" y="381"/>
                  </a:moveTo>
                  <a:lnTo>
                    <a:pt x="140" y="381"/>
                  </a:lnTo>
                  <a:lnTo>
                    <a:pt x="140" y="332"/>
                  </a:lnTo>
                  <a:lnTo>
                    <a:pt x="223" y="332"/>
                  </a:lnTo>
                  <a:lnTo>
                    <a:pt x="223" y="381"/>
                  </a:lnTo>
                  <a:close/>
                  <a:moveTo>
                    <a:pt x="331" y="332"/>
                  </a:moveTo>
                  <a:lnTo>
                    <a:pt x="413" y="332"/>
                  </a:lnTo>
                  <a:lnTo>
                    <a:pt x="413" y="381"/>
                  </a:lnTo>
                  <a:lnTo>
                    <a:pt x="331" y="381"/>
                  </a:lnTo>
                  <a:lnTo>
                    <a:pt x="331" y="332"/>
                  </a:lnTo>
                  <a:close/>
                  <a:moveTo>
                    <a:pt x="331" y="310"/>
                  </a:moveTo>
                  <a:lnTo>
                    <a:pt x="331" y="262"/>
                  </a:lnTo>
                  <a:lnTo>
                    <a:pt x="413" y="262"/>
                  </a:lnTo>
                  <a:lnTo>
                    <a:pt x="413" y="310"/>
                  </a:lnTo>
                  <a:lnTo>
                    <a:pt x="331" y="310"/>
                  </a:lnTo>
                  <a:close/>
                  <a:moveTo>
                    <a:pt x="425" y="332"/>
                  </a:moveTo>
                  <a:lnTo>
                    <a:pt x="507" y="332"/>
                  </a:lnTo>
                  <a:lnTo>
                    <a:pt x="507" y="381"/>
                  </a:lnTo>
                  <a:lnTo>
                    <a:pt x="425" y="381"/>
                  </a:lnTo>
                  <a:lnTo>
                    <a:pt x="425" y="332"/>
                  </a:lnTo>
                  <a:close/>
                  <a:moveTo>
                    <a:pt x="425" y="310"/>
                  </a:moveTo>
                  <a:lnTo>
                    <a:pt x="425" y="262"/>
                  </a:lnTo>
                  <a:lnTo>
                    <a:pt x="507" y="262"/>
                  </a:lnTo>
                  <a:lnTo>
                    <a:pt x="507" y="310"/>
                  </a:lnTo>
                  <a:lnTo>
                    <a:pt x="425" y="310"/>
                  </a:lnTo>
                  <a:close/>
                  <a:moveTo>
                    <a:pt x="317" y="262"/>
                  </a:moveTo>
                  <a:lnTo>
                    <a:pt x="317" y="310"/>
                  </a:lnTo>
                  <a:lnTo>
                    <a:pt x="235" y="310"/>
                  </a:lnTo>
                  <a:lnTo>
                    <a:pt x="235" y="262"/>
                  </a:lnTo>
                  <a:lnTo>
                    <a:pt x="317" y="262"/>
                  </a:lnTo>
                  <a:close/>
                  <a:moveTo>
                    <a:pt x="223" y="262"/>
                  </a:moveTo>
                  <a:lnTo>
                    <a:pt x="223" y="310"/>
                  </a:lnTo>
                  <a:lnTo>
                    <a:pt x="140" y="310"/>
                  </a:lnTo>
                  <a:lnTo>
                    <a:pt x="140" y="262"/>
                  </a:lnTo>
                  <a:lnTo>
                    <a:pt x="223" y="262"/>
                  </a:lnTo>
                  <a:close/>
                  <a:moveTo>
                    <a:pt x="62" y="262"/>
                  </a:moveTo>
                  <a:lnTo>
                    <a:pt x="126" y="262"/>
                  </a:lnTo>
                  <a:lnTo>
                    <a:pt x="126" y="310"/>
                  </a:lnTo>
                  <a:lnTo>
                    <a:pt x="62" y="310"/>
                  </a:lnTo>
                  <a:lnTo>
                    <a:pt x="62" y="262"/>
                  </a:lnTo>
                  <a:close/>
                  <a:moveTo>
                    <a:pt x="62" y="332"/>
                  </a:moveTo>
                  <a:lnTo>
                    <a:pt x="126" y="332"/>
                  </a:lnTo>
                  <a:lnTo>
                    <a:pt x="126" y="381"/>
                  </a:lnTo>
                  <a:lnTo>
                    <a:pt x="62" y="381"/>
                  </a:lnTo>
                  <a:lnTo>
                    <a:pt x="62" y="332"/>
                  </a:lnTo>
                  <a:close/>
                  <a:moveTo>
                    <a:pt x="583" y="381"/>
                  </a:moveTo>
                  <a:lnTo>
                    <a:pt x="521" y="381"/>
                  </a:lnTo>
                  <a:lnTo>
                    <a:pt x="521" y="332"/>
                  </a:lnTo>
                  <a:lnTo>
                    <a:pt x="583" y="332"/>
                  </a:lnTo>
                  <a:lnTo>
                    <a:pt x="583" y="381"/>
                  </a:lnTo>
                  <a:close/>
                  <a:moveTo>
                    <a:pt x="583" y="310"/>
                  </a:moveTo>
                  <a:lnTo>
                    <a:pt x="521" y="310"/>
                  </a:lnTo>
                  <a:lnTo>
                    <a:pt x="521" y="262"/>
                  </a:lnTo>
                  <a:lnTo>
                    <a:pt x="583" y="262"/>
                  </a:lnTo>
                  <a:lnTo>
                    <a:pt x="583" y="3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8" name="Freeform 83">
              <a:extLst>
                <a:ext uri="{FF2B5EF4-FFF2-40B4-BE49-F238E27FC236}">
                  <a16:creationId xmlns:a16="http://schemas.microsoft.com/office/drawing/2014/main" id="{203F3108-E016-4799-82EB-A40B5A409785}"/>
                </a:ext>
              </a:extLst>
            </p:cNvPr>
            <p:cNvSpPr>
              <a:spLocks noEditPoints="1"/>
            </p:cNvSpPr>
            <p:nvPr/>
          </p:nvSpPr>
          <p:spPr bwMode="auto">
            <a:xfrm>
              <a:off x="6291263" y="1548160"/>
              <a:ext cx="603250" cy="661988"/>
            </a:xfrm>
            <a:custGeom>
              <a:avLst/>
              <a:gdLst/>
              <a:ahLst/>
              <a:cxnLst>
                <a:cxn ang="0">
                  <a:pos x="163" y="16"/>
                </a:cxn>
                <a:cxn ang="0">
                  <a:pos x="163" y="0"/>
                </a:cxn>
                <a:cxn ang="0">
                  <a:pos x="22" y="0"/>
                </a:cxn>
                <a:cxn ang="0">
                  <a:pos x="22" y="16"/>
                </a:cxn>
                <a:cxn ang="0">
                  <a:pos x="0" y="16"/>
                </a:cxn>
                <a:cxn ang="0">
                  <a:pos x="0" y="101"/>
                </a:cxn>
                <a:cxn ang="0">
                  <a:pos x="83" y="101"/>
                </a:cxn>
                <a:cxn ang="0">
                  <a:pos x="83" y="208"/>
                </a:cxn>
                <a:cxn ang="0">
                  <a:pos x="99" y="208"/>
                </a:cxn>
                <a:cxn ang="0">
                  <a:pos x="99" y="181"/>
                </a:cxn>
                <a:cxn ang="0">
                  <a:pos x="100" y="181"/>
                </a:cxn>
                <a:cxn ang="0">
                  <a:pos x="132" y="138"/>
                </a:cxn>
                <a:cxn ang="0">
                  <a:pos x="164" y="181"/>
                </a:cxn>
                <a:cxn ang="0">
                  <a:pos x="164" y="181"/>
                </a:cxn>
                <a:cxn ang="0">
                  <a:pos x="164" y="208"/>
                </a:cxn>
                <a:cxn ang="0">
                  <a:pos x="190" y="208"/>
                </a:cxn>
                <a:cxn ang="0">
                  <a:pos x="190" y="16"/>
                </a:cxn>
                <a:cxn ang="0">
                  <a:pos x="163" y="16"/>
                </a:cxn>
                <a:cxn ang="0">
                  <a:pos x="115" y="28"/>
                </a:cxn>
                <a:cxn ang="0">
                  <a:pos x="115" y="51"/>
                </a:cxn>
                <a:cxn ang="0">
                  <a:pos x="67" y="51"/>
                </a:cxn>
                <a:cxn ang="0">
                  <a:pos x="67" y="28"/>
                </a:cxn>
                <a:cxn ang="0">
                  <a:pos x="115" y="28"/>
                </a:cxn>
                <a:cxn ang="0">
                  <a:pos x="16" y="28"/>
                </a:cxn>
                <a:cxn ang="0">
                  <a:pos x="60" y="28"/>
                </a:cxn>
                <a:cxn ang="0">
                  <a:pos x="60" y="51"/>
                </a:cxn>
                <a:cxn ang="0">
                  <a:pos x="16" y="51"/>
                </a:cxn>
                <a:cxn ang="0">
                  <a:pos x="16" y="28"/>
                </a:cxn>
                <a:cxn ang="0">
                  <a:pos x="16" y="68"/>
                </a:cxn>
                <a:cxn ang="0">
                  <a:pos x="60" y="68"/>
                </a:cxn>
                <a:cxn ang="0">
                  <a:pos x="60" y="91"/>
                </a:cxn>
                <a:cxn ang="0">
                  <a:pos x="16" y="91"/>
                </a:cxn>
                <a:cxn ang="0">
                  <a:pos x="16" y="68"/>
                </a:cxn>
                <a:cxn ang="0">
                  <a:pos x="67" y="91"/>
                </a:cxn>
                <a:cxn ang="0">
                  <a:pos x="67" y="68"/>
                </a:cxn>
                <a:cxn ang="0">
                  <a:pos x="115" y="68"/>
                </a:cxn>
                <a:cxn ang="0">
                  <a:pos x="115" y="91"/>
                </a:cxn>
                <a:cxn ang="0">
                  <a:pos x="67" y="91"/>
                </a:cxn>
                <a:cxn ang="0">
                  <a:pos x="171" y="91"/>
                </a:cxn>
                <a:cxn ang="0">
                  <a:pos x="122" y="91"/>
                </a:cxn>
                <a:cxn ang="0">
                  <a:pos x="122" y="68"/>
                </a:cxn>
                <a:cxn ang="0">
                  <a:pos x="171" y="68"/>
                </a:cxn>
                <a:cxn ang="0">
                  <a:pos x="171" y="91"/>
                </a:cxn>
                <a:cxn ang="0">
                  <a:pos x="171" y="51"/>
                </a:cxn>
                <a:cxn ang="0">
                  <a:pos x="122" y="51"/>
                </a:cxn>
                <a:cxn ang="0">
                  <a:pos x="122" y="28"/>
                </a:cxn>
                <a:cxn ang="0">
                  <a:pos x="171" y="28"/>
                </a:cxn>
                <a:cxn ang="0">
                  <a:pos x="171" y="51"/>
                </a:cxn>
              </a:cxnLst>
              <a:rect l="0" t="0" r="r" b="b"/>
              <a:pathLst>
                <a:path w="190" h="208">
                  <a:moveTo>
                    <a:pt x="163" y="16"/>
                  </a:moveTo>
                  <a:cubicBezTo>
                    <a:pt x="163" y="0"/>
                    <a:pt x="163" y="0"/>
                    <a:pt x="163" y="0"/>
                  </a:cubicBezTo>
                  <a:cubicBezTo>
                    <a:pt x="22" y="0"/>
                    <a:pt x="22" y="0"/>
                    <a:pt x="22" y="0"/>
                  </a:cubicBezTo>
                  <a:cubicBezTo>
                    <a:pt x="22" y="16"/>
                    <a:pt x="22" y="16"/>
                    <a:pt x="22" y="16"/>
                  </a:cubicBezTo>
                  <a:cubicBezTo>
                    <a:pt x="0" y="16"/>
                    <a:pt x="0" y="16"/>
                    <a:pt x="0" y="16"/>
                  </a:cubicBezTo>
                  <a:cubicBezTo>
                    <a:pt x="0" y="101"/>
                    <a:pt x="0" y="101"/>
                    <a:pt x="0" y="101"/>
                  </a:cubicBezTo>
                  <a:cubicBezTo>
                    <a:pt x="83" y="101"/>
                    <a:pt x="83" y="101"/>
                    <a:pt x="83" y="101"/>
                  </a:cubicBezTo>
                  <a:cubicBezTo>
                    <a:pt x="83" y="208"/>
                    <a:pt x="83" y="208"/>
                    <a:pt x="83" y="208"/>
                  </a:cubicBezTo>
                  <a:cubicBezTo>
                    <a:pt x="99" y="208"/>
                    <a:pt x="99" y="208"/>
                    <a:pt x="99" y="208"/>
                  </a:cubicBezTo>
                  <a:cubicBezTo>
                    <a:pt x="99" y="181"/>
                    <a:pt x="99" y="181"/>
                    <a:pt x="99" y="181"/>
                  </a:cubicBezTo>
                  <a:cubicBezTo>
                    <a:pt x="100" y="181"/>
                    <a:pt x="100" y="181"/>
                    <a:pt x="100" y="181"/>
                  </a:cubicBezTo>
                  <a:cubicBezTo>
                    <a:pt x="101" y="157"/>
                    <a:pt x="115" y="138"/>
                    <a:pt x="132" y="138"/>
                  </a:cubicBezTo>
                  <a:cubicBezTo>
                    <a:pt x="149" y="138"/>
                    <a:pt x="163" y="157"/>
                    <a:pt x="164" y="181"/>
                  </a:cubicBezTo>
                  <a:cubicBezTo>
                    <a:pt x="164" y="181"/>
                    <a:pt x="164" y="181"/>
                    <a:pt x="164" y="181"/>
                  </a:cubicBezTo>
                  <a:cubicBezTo>
                    <a:pt x="164" y="208"/>
                    <a:pt x="164" y="208"/>
                    <a:pt x="164" y="208"/>
                  </a:cubicBezTo>
                  <a:cubicBezTo>
                    <a:pt x="190" y="208"/>
                    <a:pt x="190" y="208"/>
                    <a:pt x="190" y="208"/>
                  </a:cubicBezTo>
                  <a:cubicBezTo>
                    <a:pt x="190" y="16"/>
                    <a:pt x="190" y="16"/>
                    <a:pt x="190" y="16"/>
                  </a:cubicBezTo>
                  <a:lnTo>
                    <a:pt x="163" y="16"/>
                  </a:lnTo>
                  <a:close/>
                  <a:moveTo>
                    <a:pt x="115" y="28"/>
                  </a:moveTo>
                  <a:cubicBezTo>
                    <a:pt x="115" y="51"/>
                    <a:pt x="115" y="51"/>
                    <a:pt x="115" y="51"/>
                  </a:cubicBezTo>
                  <a:cubicBezTo>
                    <a:pt x="67" y="51"/>
                    <a:pt x="67" y="51"/>
                    <a:pt x="67" y="51"/>
                  </a:cubicBezTo>
                  <a:cubicBezTo>
                    <a:pt x="67" y="28"/>
                    <a:pt x="67" y="28"/>
                    <a:pt x="67" y="28"/>
                  </a:cubicBezTo>
                  <a:lnTo>
                    <a:pt x="115" y="28"/>
                  </a:lnTo>
                  <a:close/>
                  <a:moveTo>
                    <a:pt x="16" y="28"/>
                  </a:moveTo>
                  <a:cubicBezTo>
                    <a:pt x="60" y="28"/>
                    <a:pt x="60" y="28"/>
                    <a:pt x="60" y="28"/>
                  </a:cubicBezTo>
                  <a:cubicBezTo>
                    <a:pt x="60" y="51"/>
                    <a:pt x="60" y="51"/>
                    <a:pt x="60" y="51"/>
                  </a:cubicBezTo>
                  <a:cubicBezTo>
                    <a:pt x="16" y="51"/>
                    <a:pt x="16" y="51"/>
                    <a:pt x="16" y="51"/>
                  </a:cubicBezTo>
                  <a:lnTo>
                    <a:pt x="16" y="28"/>
                  </a:lnTo>
                  <a:close/>
                  <a:moveTo>
                    <a:pt x="16" y="68"/>
                  </a:moveTo>
                  <a:cubicBezTo>
                    <a:pt x="60" y="68"/>
                    <a:pt x="60" y="68"/>
                    <a:pt x="60" y="68"/>
                  </a:cubicBezTo>
                  <a:cubicBezTo>
                    <a:pt x="60" y="91"/>
                    <a:pt x="60" y="91"/>
                    <a:pt x="60" y="91"/>
                  </a:cubicBezTo>
                  <a:cubicBezTo>
                    <a:pt x="16" y="91"/>
                    <a:pt x="16" y="91"/>
                    <a:pt x="16" y="91"/>
                  </a:cubicBezTo>
                  <a:lnTo>
                    <a:pt x="16" y="68"/>
                  </a:lnTo>
                  <a:close/>
                  <a:moveTo>
                    <a:pt x="67" y="91"/>
                  </a:moveTo>
                  <a:cubicBezTo>
                    <a:pt x="67" y="68"/>
                    <a:pt x="67" y="68"/>
                    <a:pt x="67" y="68"/>
                  </a:cubicBezTo>
                  <a:cubicBezTo>
                    <a:pt x="115" y="68"/>
                    <a:pt x="115" y="68"/>
                    <a:pt x="115" y="68"/>
                  </a:cubicBezTo>
                  <a:cubicBezTo>
                    <a:pt x="115" y="91"/>
                    <a:pt x="115" y="91"/>
                    <a:pt x="115" y="91"/>
                  </a:cubicBezTo>
                  <a:lnTo>
                    <a:pt x="67" y="91"/>
                  </a:lnTo>
                  <a:close/>
                  <a:moveTo>
                    <a:pt x="171" y="91"/>
                  </a:moveTo>
                  <a:cubicBezTo>
                    <a:pt x="122" y="91"/>
                    <a:pt x="122" y="91"/>
                    <a:pt x="122" y="91"/>
                  </a:cubicBezTo>
                  <a:cubicBezTo>
                    <a:pt x="122" y="68"/>
                    <a:pt x="122" y="68"/>
                    <a:pt x="122" y="68"/>
                  </a:cubicBezTo>
                  <a:cubicBezTo>
                    <a:pt x="171" y="68"/>
                    <a:pt x="171" y="68"/>
                    <a:pt x="171" y="68"/>
                  </a:cubicBezTo>
                  <a:lnTo>
                    <a:pt x="171" y="91"/>
                  </a:lnTo>
                  <a:close/>
                  <a:moveTo>
                    <a:pt x="171" y="51"/>
                  </a:moveTo>
                  <a:cubicBezTo>
                    <a:pt x="122" y="51"/>
                    <a:pt x="122" y="51"/>
                    <a:pt x="122" y="51"/>
                  </a:cubicBezTo>
                  <a:cubicBezTo>
                    <a:pt x="122" y="28"/>
                    <a:pt x="122" y="28"/>
                    <a:pt x="122" y="28"/>
                  </a:cubicBezTo>
                  <a:cubicBezTo>
                    <a:pt x="171" y="28"/>
                    <a:pt x="171" y="28"/>
                    <a:pt x="171" y="28"/>
                  </a:cubicBezTo>
                  <a:lnTo>
                    <a:pt x="171"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59" name="Rectangle 84">
              <a:extLst>
                <a:ext uri="{FF2B5EF4-FFF2-40B4-BE49-F238E27FC236}">
                  <a16:creationId xmlns:a16="http://schemas.microsoft.com/office/drawing/2014/main" id="{0D333954-91E2-4772-85F5-02A0D9AB655F}"/>
                </a:ext>
              </a:extLst>
            </p:cNvPr>
            <p:cNvSpPr>
              <a:spLocks noChangeArrowheads="1"/>
            </p:cNvSpPr>
            <p:nvPr/>
          </p:nvSpPr>
          <p:spPr bwMode="auto">
            <a:xfrm>
              <a:off x="5619751" y="1471960"/>
              <a:ext cx="12700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0" name="Rectangle 85">
              <a:extLst>
                <a:ext uri="{FF2B5EF4-FFF2-40B4-BE49-F238E27FC236}">
                  <a16:creationId xmlns:a16="http://schemas.microsoft.com/office/drawing/2014/main" id="{1AF91FB5-76A7-48F2-BEA0-4DEAB2A3D5DE}"/>
                </a:ext>
              </a:extLst>
            </p:cNvPr>
            <p:cNvSpPr>
              <a:spLocks noChangeArrowheads="1"/>
            </p:cNvSpPr>
            <p:nvPr/>
          </p:nvSpPr>
          <p:spPr bwMode="auto">
            <a:xfrm>
              <a:off x="5856288" y="1471960"/>
              <a:ext cx="13017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61" name="Group 87">
            <a:extLst>
              <a:ext uri="{FF2B5EF4-FFF2-40B4-BE49-F238E27FC236}">
                <a16:creationId xmlns:a16="http://schemas.microsoft.com/office/drawing/2014/main" id="{97B8A2C9-E69E-4C91-80CC-CE819DE57134}"/>
              </a:ext>
            </a:extLst>
          </p:cNvPr>
          <p:cNvGrpSpPr/>
          <p:nvPr/>
        </p:nvGrpSpPr>
        <p:grpSpPr>
          <a:xfrm>
            <a:off x="639536" y="3293436"/>
            <a:ext cx="531081" cy="545853"/>
            <a:chOff x="7623176" y="2608213"/>
            <a:chExt cx="976313" cy="1103313"/>
          </a:xfrm>
          <a:solidFill>
            <a:schemeClr val="bg1"/>
          </a:solidFill>
        </p:grpSpPr>
        <p:sp>
          <p:nvSpPr>
            <p:cNvPr id="62" name="Freeform 18">
              <a:extLst>
                <a:ext uri="{FF2B5EF4-FFF2-40B4-BE49-F238E27FC236}">
                  <a16:creationId xmlns:a16="http://schemas.microsoft.com/office/drawing/2014/main" id="{74364FEC-EB9B-444A-BAE0-B8F08C4287C4}"/>
                </a:ext>
              </a:extLst>
            </p:cNvPr>
            <p:cNvSpPr>
              <a:spLocks/>
            </p:cNvSpPr>
            <p:nvPr/>
          </p:nvSpPr>
          <p:spPr bwMode="auto">
            <a:xfrm>
              <a:off x="7693026" y="2608213"/>
              <a:ext cx="203200" cy="666750"/>
            </a:xfrm>
            <a:custGeom>
              <a:avLst/>
              <a:gdLst/>
              <a:ahLst/>
              <a:cxnLst>
                <a:cxn ang="0">
                  <a:pos x="128" y="420"/>
                </a:cxn>
                <a:cxn ang="0">
                  <a:pos x="128" y="398"/>
                </a:cxn>
                <a:cxn ang="0">
                  <a:pos x="98" y="398"/>
                </a:cxn>
                <a:cxn ang="0">
                  <a:pos x="86" y="0"/>
                </a:cxn>
                <a:cxn ang="0">
                  <a:pos x="44" y="0"/>
                </a:cxn>
                <a:cxn ang="0">
                  <a:pos x="32" y="398"/>
                </a:cxn>
                <a:cxn ang="0">
                  <a:pos x="0" y="398"/>
                </a:cxn>
                <a:cxn ang="0">
                  <a:pos x="0" y="420"/>
                </a:cxn>
                <a:cxn ang="0">
                  <a:pos x="128" y="420"/>
                </a:cxn>
              </a:cxnLst>
              <a:rect l="0" t="0" r="r" b="b"/>
              <a:pathLst>
                <a:path w="128" h="420">
                  <a:moveTo>
                    <a:pt x="128" y="420"/>
                  </a:moveTo>
                  <a:lnTo>
                    <a:pt x="128" y="398"/>
                  </a:lnTo>
                  <a:lnTo>
                    <a:pt x="98" y="398"/>
                  </a:lnTo>
                  <a:lnTo>
                    <a:pt x="86" y="0"/>
                  </a:lnTo>
                  <a:lnTo>
                    <a:pt x="44" y="0"/>
                  </a:lnTo>
                  <a:lnTo>
                    <a:pt x="32" y="398"/>
                  </a:lnTo>
                  <a:lnTo>
                    <a:pt x="0" y="398"/>
                  </a:lnTo>
                  <a:lnTo>
                    <a:pt x="0" y="420"/>
                  </a:lnTo>
                  <a:lnTo>
                    <a:pt x="128" y="420"/>
                  </a:lnTo>
                  <a:close/>
                </a:path>
              </a:pathLst>
            </a:cu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3" name="Freeform 19">
              <a:extLst>
                <a:ext uri="{FF2B5EF4-FFF2-40B4-BE49-F238E27FC236}">
                  <a16:creationId xmlns:a16="http://schemas.microsoft.com/office/drawing/2014/main" id="{AE1A2BBC-3640-4435-A1C6-80E825629E02}"/>
                </a:ext>
              </a:extLst>
            </p:cNvPr>
            <p:cNvSpPr>
              <a:spLocks noEditPoints="1"/>
            </p:cNvSpPr>
            <p:nvPr/>
          </p:nvSpPr>
          <p:spPr bwMode="auto">
            <a:xfrm>
              <a:off x="7623176" y="3100338"/>
              <a:ext cx="976313" cy="611188"/>
            </a:xfrm>
            <a:custGeom>
              <a:avLst/>
              <a:gdLst/>
              <a:ahLst/>
              <a:cxnLst>
                <a:cxn ang="0">
                  <a:pos x="483" y="0"/>
                </a:cxn>
                <a:cxn ang="0">
                  <a:pos x="350" y="0"/>
                </a:cxn>
                <a:cxn ang="0">
                  <a:pos x="212" y="122"/>
                </a:cxn>
                <a:cxn ang="0">
                  <a:pos x="212" y="122"/>
                </a:cxn>
                <a:cxn ang="0">
                  <a:pos x="0" y="385"/>
                </a:cxn>
                <a:cxn ang="0">
                  <a:pos x="615" y="0"/>
                </a:cxn>
                <a:cxn ang="0">
                  <a:pos x="140" y="347"/>
                </a:cxn>
                <a:cxn ang="0">
                  <a:pos x="26" y="311"/>
                </a:cxn>
                <a:cxn ang="0">
                  <a:pos x="140" y="347"/>
                </a:cxn>
                <a:cxn ang="0">
                  <a:pos x="26" y="283"/>
                </a:cxn>
                <a:cxn ang="0">
                  <a:pos x="140" y="246"/>
                </a:cxn>
                <a:cxn ang="0">
                  <a:pos x="140" y="218"/>
                </a:cxn>
                <a:cxn ang="0">
                  <a:pos x="26" y="182"/>
                </a:cxn>
                <a:cxn ang="0">
                  <a:pos x="140" y="218"/>
                </a:cxn>
                <a:cxn ang="0">
                  <a:pos x="164" y="347"/>
                </a:cxn>
                <a:cxn ang="0">
                  <a:pos x="284" y="311"/>
                </a:cxn>
                <a:cxn ang="0">
                  <a:pos x="284" y="283"/>
                </a:cxn>
                <a:cxn ang="0">
                  <a:pos x="164" y="246"/>
                </a:cxn>
                <a:cxn ang="0">
                  <a:pos x="284" y="283"/>
                </a:cxn>
                <a:cxn ang="0">
                  <a:pos x="164" y="218"/>
                </a:cxn>
                <a:cxn ang="0">
                  <a:pos x="284" y="182"/>
                </a:cxn>
                <a:cxn ang="0">
                  <a:pos x="437" y="347"/>
                </a:cxn>
                <a:cxn ang="0">
                  <a:pos x="308" y="311"/>
                </a:cxn>
                <a:cxn ang="0">
                  <a:pos x="437" y="347"/>
                </a:cxn>
                <a:cxn ang="0">
                  <a:pos x="308" y="283"/>
                </a:cxn>
                <a:cxn ang="0">
                  <a:pos x="437" y="246"/>
                </a:cxn>
                <a:cxn ang="0">
                  <a:pos x="437" y="218"/>
                </a:cxn>
                <a:cxn ang="0">
                  <a:pos x="308" y="182"/>
                </a:cxn>
                <a:cxn ang="0">
                  <a:pos x="437" y="218"/>
                </a:cxn>
                <a:cxn ang="0">
                  <a:pos x="461" y="347"/>
                </a:cxn>
                <a:cxn ang="0">
                  <a:pos x="575" y="311"/>
                </a:cxn>
                <a:cxn ang="0">
                  <a:pos x="575" y="283"/>
                </a:cxn>
                <a:cxn ang="0">
                  <a:pos x="461" y="246"/>
                </a:cxn>
                <a:cxn ang="0">
                  <a:pos x="575" y="283"/>
                </a:cxn>
                <a:cxn ang="0">
                  <a:pos x="461" y="218"/>
                </a:cxn>
                <a:cxn ang="0">
                  <a:pos x="575" y="182"/>
                </a:cxn>
              </a:cxnLst>
              <a:rect l="0" t="0" r="r" b="b"/>
              <a:pathLst>
                <a:path w="615" h="385">
                  <a:moveTo>
                    <a:pt x="483" y="116"/>
                  </a:moveTo>
                  <a:lnTo>
                    <a:pt x="483" y="0"/>
                  </a:lnTo>
                  <a:lnTo>
                    <a:pt x="350" y="116"/>
                  </a:lnTo>
                  <a:lnTo>
                    <a:pt x="350" y="0"/>
                  </a:lnTo>
                  <a:lnTo>
                    <a:pt x="212" y="122"/>
                  </a:lnTo>
                  <a:lnTo>
                    <a:pt x="212" y="122"/>
                  </a:lnTo>
                  <a:lnTo>
                    <a:pt x="212" y="122"/>
                  </a:lnTo>
                  <a:lnTo>
                    <a:pt x="212" y="122"/>
                  </a:lnTo>
                  <a:lnTo>
                    <a:pt x="0" y="122"/>
                  </a:lnTo>
                  <a:lnTo>
                    <a:pt x="0" y="385"/>
                  </a:lnTo>
                  <a:lnTo>
                    <a:pt x="615" y="385"/>
                  </a:lnTo>
                  <a:lnTo>
                    <a:pt x="615" y="0"/>
                  </a:lnTo>
                  <a:lnTo>
                    <a:pt x="483" y="116"/>
                  </a:lnTo>
                  <a:close/>
                  <a:moveTo>
                    <a:pt x="140" y="347"/>
                  </a:moveTo>
                  <a:lnTo>
                    <a:pt x="26" y="347"/>
                  </a:lnTo>
                  <a:lnTo>
                    <a:pt x="26" y="311"/>
                  </a:lnTo>
                  <a:lnTo>
                    <a:pt x="140" y="311"/>
                  </a:lnTo>
                  <a:lnTo>
                    <a:pt x="140" y="347"/>
                  </a:lnTo>
                  <a:close/>
                  <a:moveTo>
                    <a:pt x="140" y="283"/>
                  </a:moveTo>
                  <a:lnTo>
                    <a:pt x="26" y="283"/>
                  </a:lnTo>
                  <a:lnTo>
                    <a:pt x="26" y="246"/>
                  </a:lnTo>
                  <a:lnTo>
                    <a:pt x="140" y="246"/>
                  </a:lnTo>
                  <a:lnTo>
                    <a:pt x="140" y="283"/>
                  </a:lnTo>
                  <a:close/>
                  <a:moveTo>
                    <a:pt x="140" y="218"/>
                  </a:moveTo>
                  <a:lnTo>
                    <a:pt x="26" y="218"/>
                  </a:lnTo>
                  <a:lnTo>
                    <a:pt x="26" y="182"/>
                  </a:lnTo>
                  <a:lnTo>
                    <a:pt x="140" y="182"/>
                  </a:lnTo>
                  <a:lnTo>
                    <a:pt x="140" y="218"/>
                  </a:lnTo>
                  <a:close/>
                  <a:moveTo>
                    <a:pt x="284" y="347"/>
                  </a:moveTo>
                  <a:lnTo>
                    <a:pt x="164" y="347"/>
                  </a:lnTo>
                  <a:lnTo>
                    <a:pt x="164" y="311"/>
                  </a:lnTo>
                  <a:lnTo>
                    <a:pt x="284" y="311"/>
                  </a:lnTo>
                  <a:lnTo>
                    <a:pt x="284" y="347"/>
                  </a:lnTo>
                  <a:close/>
                  <a:moveTo>
                    <a:pt x="284" y="283"/>
                  </a:moveTo>
                  <a:lnTo>
                    <a:pt x="164" y="283"/>
                  </a:lnTo>
                  <a:lnTo>
                    <a:pt x="164" y="246"/>
                  </a:lnTo>
                  <a:lnTo>
                    <a:pt x="284" y="246"/>
                  </a:lnTo>
                  <a:lnTo>
                    <a:pt x="284" y="283"/>
                  </a:lnTo>
                  <a:close/>
                  <a:moveTo>
                    <a:pt x="284" y="218"/>
                  </a:moveTo>
                  <a:lnTo>
                    <a:pt x="164" y="218"/>
                  </a:lnTo>
                  <a:lnTo>
                    <a:pt x="164" y="182"/>
                  </a:lnTo>
                  <a:lnTo>
                    <a:pt x="284" y="182"/>
                  </a:lnTo>
                  <a:lnTo>
                    <a:pt x="284" y="218"/>
                  </a:lnTo>
                  <a:close/>
                  <a:moveTo>
                    <a:pt x="437" y="347"/>
                  </a:moveTo>
                  <a:lnTo>
                    <a:pt x="308" y="347"/>
                  </a:lnTo>
                  <a:lnTo>
                    <a:pt x="308" y="311"/>
                  </a:lnTo>
                  <a:lnTo>
                    <a:pt x="437" y="311"/>
                  </a:lnTo>
                  <a:lnTo>
                    <a:pt x="437" y="347"/>
                  </a:lnTo>
                  <a:close/>
                  <a:moveTo>
                    <a:pt x="437" y="283"/>
                  </a:moveTo>
                  <a:lnTo>
                    <a:pt x="308" y="283"/>
                  </a:lnTo>
                  <a:lnTo>
                    <a:pt x="308" y="246"/>
                  </a:lnTo>
                  <a:lnTo>
                    <a:pt x="437" y="246"/>
                  </a:lnTo>
                  <a:lnTo>
                    <a:pt x="437" y="283"/>
                  </a:lnTo>
                  <a:close/>
                  <a:moveTo>
                    <a:pt x="437" y="218"/>
                  </a:moveTo>
                  <a:lnTo>
                    <a:pt x="308" y="218"/>
                  </a:lnTo>
                  <a:lnTo>
                    <a:pt x="308" y="182"/>
                  </a:lnTo>
                  <a:lnTo>
                    <a:pt x="437" y="182"/>
                  </a:lnTo>
                  <a:lnTo>
                    <a:pt x="437" y="218"/>
                  </a:lnTo>
                  <a:close/>
                  <a:moveTo>
                    <a:pt x="575" y="347"/>
                  </a:moveTo>
                  <a:lnTo>
                    <a:pt x="461" y="347"/>
                  </a:lnTo>
                  <a:lnTo>
                    <a:pt x="461" y="311"/>
                  </a:lnTo>
                  <a:lnTo>
                    <a:pt x="575" y="311"/>
                  </a:lnTo>
                  <a:lnTo>
                    <a:pt x="575" y="347"/>
                  </a:lnTo>
                  <a:close/>
                  <a:moveTo>
                    <a:pt x="575" y="283"/>
                  </a:moveTo>
                  <a:lnTo>
                    <a:pt x="461" y="283"/>
                  </a:lnTo>
                  <a:lnTo>
                    <a:pt x="461" y="246"/>
                  </a:lnTo>
                  <a:lnTo>
                    <a:pt x="575" y="246"/>
                  </a:lnTo>
                  <a:lnTo>
                    <a:pt x="575" y="283"/>
                  </a:lnTo>
                  <a:close/>
                  <a:moveTo>
                    <a:pt x="575" y="218"/>
                  </a:moveTo>
                  <a:lnTo>
                    <a:pt x="461" y="218"/>
                  </a:lnTo>
                  <a:lnTo>
                    <a:pt x="461" y="182"/>
                  </a:lnTo>
                  <a:lnTo>
                    <a:pt x="575" y="182"/>
                  </a:lnTo>
                  <a:lnTo>
                    <a:pt x="575" y="21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64" name="Freeform 38">
            <a:extLst>
              <a:ext uri="{FF2B5EF4-FFF2-40B4-BE49-F238E27FC236}">
                <a16:creationId xmlns:a16="http://schemas.microsoft.com/office/drawing/2014/main" id="{5C755732-D06D-4859-AD2A-AF0627DCEA18}"/>
              </a:ext>
            </a:extLst>
          </p:cNvPr>
          <p:cNvSpPr>
            <a:spLocks noEditPoints="1"/>
          </p:cNvSpPr>
          <p:nvPr/>
        </p:nvSpPr>
        <p:spPr bwMode="auto">
          <a:xfrm>
            <a:off x="7177005" y="3392109"/>
            <a:ext cx="1079303" cy="739183"/>
          </a:xfrm>
          <a:custGeom>
            <a:avLst/>
            <a:gdLst/>
            <a:ahLst/>
            <a:cxnLst>
              <a:cxn ang="0">
                <a:pos x="90" y="131"/>
              </a:cxn>
              <a:cxn ang="0">
                <a:pos x="631" y="0"/>
              </a:cxn>
              <a:cxn ang="0">
                <a:pos x="162" y="145"/>
              </a:cxn>
              <a:cxn ang="0">
                <a:pos x="160" y="259"/>
              </a:cxn>
              <a:cxn ang="0">
                <a:pos x="212" y="293"/>
              </a:cxn>
              <a:cxn ang="0">
                <a:pos x="212" y="293"/>
              </a:cxn>
              <a:cxn ang="0">
                <a:pos x="212" y="249"/>
              </a:cxn>
              <a:cxn ang="0">
                <a:pos x="212" y="189"/>
              </a:cxn>
              <a:cxn ang="0">
                <a:pos x="160" y="153"/>
              </a:cxn>
              <a:cxn ang="0">
                <a:pos x="152" y="153"/>
              </a:cxn>
              <a:cxn ang="0">
                <a:pos x="152" y="153"/>
              </a:cxn>
              <a:cxn ang="0">
                <a:pos x="96" y="189"/>
              </a:cxn>
              <a:cxn ang="0">
                <a:pos x="152" y="285"/>
              </a:cxn>
              <a:cxn ang="0">
                <a:pos x="96" y="223"/>
              </a:cxn>
              <a:cxn ang="0">
                <a:pos x="96" y="293"/>
              </a:cxn>
              <a:cxn ang="0">
                <a:pos x="96" y="293"/>
              </a:cxn>
              <a:cxn ang="0">
                <a:pos x="160" y="349"/>
              </a:cxn>
              <a:cxn ang="0">
                <a:pos x="222" y="259"/>
              </a:cxn>
              <a:cxn ang="0">
                <a:pos x="222" y="223"/>
              </a:cxn>
              <a:cxn ang="0">
                <a:pos x="222" y="215"/>
              </a:cxn>
              <a:cxn ang="0">
                <a:pos x="222" y="215"/>
              </a:cxn>
              <a:cxn ang="0">
                <a:pos x="279" y="179"/>
              </a:cxn>
              <a:cxn ang="0">
                <a:pos x="222" y="119"/>
              </a:cxn>
              <a:cxn ang="0">
                <a:pos x="279" y="293"/>
              </a:cxn>
              <a:cxn ang="0">
                <a:pos x="279" y="109"/>
              </a:cxn>
              <a:cxn ang="0">
                <a:pos x="60" y="345"/>
              </a:cxn>
              <a:cxn ang="0">
                <a:pos x="60" y="345"/>
              </a:cxn>
              <a:cxn ang="0">
                <a:pos x="60" y="251"/>
              </a:cxn>
              <a:cxn ang="0">
                <a:pos x="28" y="187"/>
              </a:cxn>
              <a:cxn ang="0">
                <a:pos x="152" y="329"/>
              </a:cxn>
              <a:cxn ang="0">
                <a:pos x="222" y="349"/>
              </a:cxn>
              <a:cxn ang="0">
                <a:pos x="222" y="349"/>
              </a:cxn>
              <a:cxn ang="0">
                <a:pos x="371" y="313"/>
              </a:cxn>
              <a:cxn ang="0">
                <a:pos x="339" y="251"/>
              </a:cxn>
              <a:cxn ang="0">
                <a:pos x="339" y="219"/>
              </a:cxn>
              <a:cxn ang="0">
                <a:pos x="465" y="349"/>
              </a:cxn>
              <a:cxn ang="0">
                <a:pos x="465" y="349"/>
              </a:cxn>
              <a:cxn ang="0">
                <a:pos x="465" y="293"/>
              </a:cxn>
              <a:cxn ang="0">
                <a:pos x="411" y="259"/>
              </a:cxn>
              <a:cxn ang="0">
                <a:pos x="411" y="249"/>
              </a:cxn>
              <a:cxn ang="0">
                <a:pos x="465" y="215"/>
              </a:cxn>
              <a:cxn ang="0">
                <a:pos x="465" y="215"/>
              </a:cxn>
              <a:cxn ang="0">
                <a:pos x="465" y="153"/>
              </a:cxn>
              <a:cxn ang="0">
                <a:pos x="475" y="329"/>
              </a:cxn>
              <a:cxn ang="0">
                <a:pos x="475" y="319"/>
              </a:cxn>
              <a:cxn ang="0">
                <a:pos x="527" y="285"/>
              </a:cxn>
              <a:cxn ang="0">
                <a:pos x="527" y="285"/>
              </a:cxn>
              <a:cxn ang="0">
                <a:pos x="527" y="223"/>
              </a:cxn>
              <a:cxn ang="0">
                <a:pos x="475" y="189"/>
              </a:cxn>
              <a:cxn ang="0">
                <a:pos x="475" y="179"/>
              </a:cxn>
              <a:cxn ang="0">
                <a:pos x="527" y="145"/>
              </a:cxn>
              <a:cxn ang="0">
                <a:pos x="527" y="145"/>
              </a:cxn>
              <a:cxn ang="0">
                <a:pos x="591" y="329"/>
              </a:cxn>
              <a:cxn ang="0">
                <a:pos x="537" y="293"/>
              </a:cxn>
              <a:cxn ang="0">
                <a:pos x="537" y="285"/>
              </a:cxn>
              <a:cxn ang="0">
                <a:pos x="591" y="249"/>
              </a:cxn>
              <a:cxn ang="0">
                <a:pos x="591" y="249"/>
              </a:cxn>
              <a:cxn ang="0">
                <a:pos x="591" y="189"/>
              </a:cxn>
              <a:cxn ang="0">
                <a:pos x="537" y="153"/>
              </a:cxn>
              <a:cxn ang="0">
                <a:pos x="537" y="145"/>
              </a:cxn>
              <a:cxn ang="0">
                <a:pos x="591" y="109"/>
              </a:cxn>
            </a:cxnLst>
            <a:rect l="0" t="0" r="r" b="b"/>
            <a:pathLst>
              <a:path w="631" h="393">
                <a:moveTo>
                  <a:pt x="405" y="131"/>
                </a:moveTo>
                <a:lnTo>
                  <a:pt x="317" y="131"/>
                </a:lnTo>
                <a:lnTo>
                  <a:pt x="317" y="0"/>
                </a:lnTo>
                <a:lnTo>
                  <a:pt x="90" y="131"/>
                </a:lnTo>
                <a:lnTo>
                  <a:pt x="0" y="131"/>
                </a:lnTo>
                <a:lnTo>
                  <a:pt x="0" y="393"/>
                </a:lnTo>
                <a:lnTo>
                  <a:pt x="631" y="393"/>
                </a:lnTo>
                <a:lnTo>
                  <a:pt x="631" y="0"/>
                </a:lnTo>
                <a:lnTo>
                  <a:pt x="405" y="131"/>
                </a:lnTo>
                <a:close/>
                <a:moveTo>
                  <a:pt x="212" y="119"/>
                </a:moveTo>
                <a:lnTo>
                  <a:pt x="212" y="145"/>
                </a:lnTo>
                <a:lnTo>
                  <a:pt x="162" y="145"/>
                </a:lnTo>
                <a:lnTo>
                  <a:pt x="208" y="119"/>
                </a:lnTo>
                <a:lnTo>
                  <a:pt x="212" y="119"/>
                </a:lnTo>
                <a:close/>
                <a:moveTo>
                  <a:pt x="160" y="285"/>
                </a:moveTo>
                <a:lnTo>
                  <a:pt x="160" y="259"/>
                </a:lnTo>
                <a:lnTo>
                  <a:pt x="212" y="259"/>
                </a:lnTo>
                <a:lnTo>
                  <a:pt x="212" y="285"/>
                </a:lnTo>
                <a:lnTo>
                  <a:pt x="160" y="285"/>
                </a:lnTo>
                <a:close/>
                <a:moveTo>
                  <a:pt x="212" y="293"/>
                </a:moveTo>
                <a:lnTo>
                  <a:pt x="212" y="319"/>
                </a:lnTo>
                <a:lnTo>
                  <a:pt x="160" y="319"/>
                </a:lnTo>
                <a:lnTo>
                  <a:pt x="160" y="293"/>
                </a:lnTo>
                <a:lnTo>
                  <a:pt x="212" y="293"/>
                </a:lnTo>
                <a:close/>
                <a:moveTo>
                  <a:pt x="160" y="249"/>
                </a:moveTo>
                <a:lnTo>
                  <a:pt x="160" y="223"/>
                </a:lnTo>
                <a:lnTo>
                  <a:pt x="212" y="223"/>
                </a:lnTo>
                <a:lnTo>
                  <a:pt x="212" y="249"/>
                </a:lnTo>
                <a:lnTo>
                  <a:pt x="160" y="249"/>
                </a:lnTo>
                <a:close/>
                <a:moveTo>
                  <a:pt x="160" y="215"/>
                </a:moveTo>
                <a:lnTo>
                  <a:pt x="160" y="189"/>
                </a:lnTo>
                <a:lnTo>
                  <a:pt x="212" y="189"/>
                </a:lnTo>
                <a:lnTo>
                  <a:pt x="212" y="215"/>
                </a:lnTo>
                <a:lnTo>
                  <a:pt x="160" y="215"/>
                </a:lnTo>
                <a:close/>
                <a:moveTo>
                  <a:pt x="160" y="179"/>
                </a:moveTo>
                <a:lnTo>
                  <a:pt x="160" y="153"/>
                </a:lnTo>
                <a:lnTo>
                  <a:pt x="212" y="153"/>
                </a:lnTo>
                <a:lnTo>
                  <a:pt x="212" y="179"/>
                </a:lnTo>
                <a:lnTo>
                  <a:pt x="160" y="179"/>
                </a:lnTo>
                <a:close/>
                <a:moveTo>
                  <a:pt x="152" y="153"/>
                </a:moveTo>
                <a:lnTo>
                  <a:pt x="152" y="179"/>
                </a:lnTo>
                <a:lnTo>
                  <a:pt x="100" y="179"/>
                </a:lnTo>
                <a:lnTo>
                  <a:pt x="146" y="153"/>
                </a:lnTo>
                <a:lnTo>
                  <a:pt x="152" y="153"/>
                </a:lnTo>
                <a:close/>
                <a:moveTo>
                  <a:pt x="152" y="189"/>
                </a:moveTo>
                <a:lnTo>
                  <a:pt x="152" y="215"/>
                </a:lnTo>
                <a:lnTo>
                  <a:pt x="96" y="215"/>
                </a:lnTo>
                <a:lnTo>
                  <a:pt x="96" y="189"/>
                </a:lnTo>
                <a:lnTo>
                  <a:pt x="152" y="189"/>
                </a:lnTo>
                <a:close/>
                <a:moveTo>
                  <a:pt x="96" y="259"/>
                </a:moveTo>
                <a:lnTo>
                  <a:pt x="152" y="259"/>
                </a:lnTo>
                <a:lnTo>
                  <a:pt x="152" y="285"/>
                </a:lnTo>
                <a:lnTo>
                  <a:pt x="96" y="285"/>
                </a:lnTo>
                <a:lnTo>
                  <a:pt x="96" y="259"/>
                </a:lnTo>
                <a:close/>
                <a:moveTo>
                  <a:pt x="96" y="249"/>
                </a:moveTo>
                <a:lnTo>
                  <a:pt x="96" y="223"/>
                </a:lnTo>
                <a:lnTo>
                  <a:pt x="152" y="223"/>
                </a:lnTo>
                <a:lnTo>
                  <a:pt x="152" y="249"/>
                </a:lnTo>
                <a:lnTo>
                  <a:pt x="96" y="249"/>
                </a:lnTo>
                <a:close/>
                <a:moveTo>
                  <a:pt x="96" y="293"/>
                </a:moveTo>
                <a:lnTo>
                  <a:pt x="152" y="293"/>
                </a:lnTo>
                <a:lnTo>
                  <a:pt x="152" y="319"/>
                </a:lnTo>
                <a:lnTo>
                  <a:pt x="96" y="319"/>
                </a:lnTo>
                <a:lnTo>
                  <a:pt x="96" y="293"/>
                </a:lnTo>
                <a:close/>
                <a:moveTo>
                  <a:pt x="160" y="329"/>
                </a:moveTo>
                <a:lnTo>
                  <a:pt x="212" y="329"/>
                </a:lnTo>
                <a:lnTo>
                  <a:pt x="212" y="349"/>
                </a:lnTo>
                <a:lnTo>
                  <a:pt x="160" y="349"/>
                </a:lnTo>
                <a:lnTo>
                  <a:pt x="160" y="329"/>
                </a:lnTo>
                <a:close/>
                <a:moveTo>
                  <a:pt x="279" y="285"/>
                </a:moveTo>
                <a:lnTo>
                  <a:pt x="222" y="285"/>
                </a:lnTo>
                <a:lnTo>
                  <a:pt x="222" y="259"/>
                </a:lnTo>
                <a:lnTo>
                  <a:pt x="279" y="259"/>
                </a:lnTo>
                <a:lnTo>
                  <a:pt x="279" y="285"/>
                </a:lnTo>
                <a:close/>
                <a:moveTo>
                  <a:pt x="222" y="249"/>
                </a:moveTo>
                <a:lnTo>
                  <a:pt x="222" y="223"/>
                </a:lnTo>
                <a:lnTo>
                  <a:pt x="279" y="223"/>
                </a:lnTo>
                <a:lnTo>
                  <a:pt x="279" y="249"/>
                </a:lnTo>
                <a:lnTo>
                  <a:pt x="222" y="249"/>
                </a:lnTo>
                <a:close/>
                <a:moveTo>
                  <a:pt x="222" y="215"/>
                </a:moveTo>
                <a:lnTo>
                  <a:pt x="222" y="189"/>
                </a:lnTo>
                <a:lnTo>
                  <a:pt x="279" y="189"/>
                </a:lnTo>
                <a:lnTo>
                  <a:pt x="279" y="215"/>
                </a:lnTo>
                <a:lnTo>
                  <a:pt x="222" y="215"/>
                </a:lnTo>
                <a:close/>
                <a:moveTo>
                  <a:pt x="222" y="179"/>
                </a:moveTo>
                <a:lnTo>
                  <a:pt x="222" y="153"/>
                </a:lnTo>
                <a:lnTo>
                  <a:pt x="279" y="153"/>
                </a:lnTo>
                <a:lnTo>
                  <a:pt x="279" y="179"/>
                </a:lnTo>
                <a:lnTo>
                  <a:pt x="222" y="179"/>
                </a:lnTo>
                <a:close/>
                <a:moveTo>
                  <a:pt x="279" y="145"/>
                </a:moveTo>
                <a:lnTo>
                  <a:pt x="222" y="145"/>
                </a:lnTo>
                <a:lnTo>
                  <a:pt x="222" y="119"/>
                </a:lnTo>
                <a:lnTo>
                  <a:pt x="279" y="119"/>
                </a:lnTo>
                <a:lnTo>
                  <a:pt x="279" y="145"/>
                </a:lnTo>
                <a:close/>
                <a:moveTo>
                  <a:pt x="222" y="293"/>
                </a:moveTo>
                <a:lnTo>
                  <a:pt x="279" y="293"/>
                </a:lnTo>
                <a:lnTo>
                  <a:pt x="279" y="319"/>
                </a:lnTo>
                <a:lnTo>
                  <a:pt x="222" y="319"/>
                </a:lnTo>
                <a:lnTo>
                  <a:pt x="222" y="293"/>
                </a:lnTo>
                <a:close/>
                <a:moveTo>
                  <a:pt x="279" y="109"/>
                </a:moveTo>
                <a:lnTo>
                  <a:pt x="224" y="109"/>
                </a:lnTo>
                <a:lnTo>
                  <a:pt x="279" y="79"/>
                </a:lnTo>
                <a:lnTo>
                  <a:pt x="279" y="109"/>
                </a:lnTo>
                <a:close/>
                <a:moveTo>
                  <a:pt x="60" y="345"/>
                </a:moveTo>
                <a:lnTo>
                  <a:pt x="28" y="345"/>
                </a:lnTo>
                <a:lnTo>
                  <a:pt x="28" y="313"/>
                </a:lnTo>
                <a:lnTo>
                  <a:pt x="60" y="313"/>
                </a:lnTo>
                <a:lnTo>
                  <a:pt x="60" y="345"/>
                </a:lnTo>
                <a:close/>
                <a:moveTo>
                  <a:pt x="60" y="281"/>
                </a:moveTo>
                <a:lnTo>
                  <a:pt x="28" y="281"/>
                </a:lnTo>
                <a:lnTo>
                  <a:pt x="28" y="251"/>
                </a:lnTo>
                <a:lnTo>
                  <a:pt x="60" y="251"/>
                </a:lnTo>
                <a:lnTo>
                  <a:pt x="60" y="281"/>
                </a:lnTo>
                <a:close/>
                <a:moveTo>
                  <a:pt x="60" y="219"/>
                </a:moveTo>
                <a:lnTo>
                  <a:pt x="28" y="219"/>
                </a:lnTo>
                <a:lnTo>
                  <a:pt x="28" y="187"/>
                </a:lnTo>
                <a:lnTo>
                  <a:pt x="60" y="187"/>
                </a:lnTo>
                <a:lnTo>
                  <a:pt x="60" y="219"/>
                </a:lnTo>
                <a:close/>
                <a:moveTo>
                  <a:pt x="96" y="329"/>
                </a:moveTo>
                <a:lnTo>
                  <a:pt x="152" y="329"/>
                </a:lnTo>
                <a:lnTo>
                  <a:pt x="152" y="349"/>
                </a:lnTo>
                <a:lnTo>
                  <a:pt x="96" y="349"/>
                </a:lnTo>
                <a:lnTo>
                  <a:pt x="96" y="329"/>
                </a:lnTo>
                <a:close/>
                <a:moveTo>
                  <a:pt x="222" y="349"/>
                </a:moveTo>
                <a:lnTo>
                  <a:pt x="222" y="329"/>
                </a:lnTo>
                <a:lnTo>
                  <a:pt x="279" y="329"/>
                </a:lnTo>
                <a:lnTo>
                  <a:pt x="279" y="349"/>
                </a:lnTo>
                <a:lnTo>
                  <a:pt x="222" y="349"/>
                </a:lnTo>
                <a:close/>
                <a:moveTo>
                  <a:pt x="371" y="345"/>
                </a:moveTo>
                <a:lnTo>
                  <a:pt x="339" y="345"/>
                </a:lnTo>
                <a:lnTo>
                  <a:pt x="339" y="313"/>
                </a:lnTo>
                <a:lnTo>
                  <a:pt x="371" y="313"/>
                </a:lnTo>
                <a:lnTo>
                  <a:pt x="371" y="345"/>
                </a:lnTo>
                <a:close/>
                <a:moveTo>
                  <a:pt x="371" y="281"/>
                </a:moveTo>
                <a:lnTo>
                  <a:pt x="339" y="281"/>
                </a:lnTo>
                <a:lnTo>
                  <a:pt x="339" y="251"/>
                </a:lnTo>
                <a:lnTo>
                  <a:pt x="371" y="251"/>
                </a:lnTo>
                <a:lnTo>
                  <a:pt x="371" y="281"/>
                </a:lnTo>
                <a:close/>
                <a:moveTo>
                  <a:pt x="371" y="219"/>
                </a:moveTo>
                <a:lnTo>
                  <a:pt x="339" y="219"/>
                </a:lnTo>
                <a:lnTo>
                  <a:pt x="339" y="187"/>
                </a:lnTo>
                <a:lnTo>
                  <a:pt x="371" y="187"/>
                </a:lnTo>
                <a:lnTo>
                  <a:pt x="371" y="219"/>
                </a:lnTo>
                <a:close/>
                <a:moveTo>
                  <a:pt x="465" y="349"/>
                </a:moveTo>
                <a:lnTo>
                  <a:pt x="411" y="349"/>
                </a:lnTo>
                <a:lnTo>
                  <a:pt x="411" y="329"/>
                </a:lnTo>
                <a:lnTo>
                  <a:pt x="465" y="329"/>
                </a:lnTo>
                <a:lnTo>
                  <a:pt x="465" y="349"/>
                </a:lnTo>
                <a:close/>
                <a:moveTo>
                  <a:pt x="465" y="319"/>
                </a:moveTo>
                <a:lnTo>
                  <a:pt x="411" y="319"/>
                </a:lnTo>
                <a:lnTo>
                  <a:pt x="411" y="293"/>
                </a:lnTo>
                <a:lnTo>
                  <a:pt x="465" y="293"/>
                </a:lnTo>
                <a:lnTo>
                  <a:pt x="465" y="319"/>
                </a:lnTo>
                <a:close/>
                <a:moveTo>
                  <a:pt x="465" y="285"/>
                </a:moveTo>
                <a:lnTo>
                  <a:pt x="411" y="285"/>
                </a:lnTo>
                <a:lnTo>
                  <a:pt x="411" y="259"/>
                </a:lnTo>
                <a:lnTo>
                  <a:pt x="465" y="259"/>
                </a:lnTo>
                <a:lnTo>
                  <a:pt x="465" y="285"/>
                </a:lnTo>
                <a:close/>
                <a:moveTo>
                  <a:pt x="465" y="249"/>
                </a:moveTo>
                <a:lnTo>
                  <a:pt x="411" y="249"/>
                </a:lnTo>
                <a:lnTo>
                  <a:pt x="411" y="223"/>
                </a:lnTo>
                <a:lnTo>
                  <a:pt x="465" y="223"/>
                </a:lnTo>
                <a:lnTo>
                  <a:pt x="465" y="249"/>
                </a:lnTo>
                <a:close/>
                <a:moveTo>
                  <a:pt x="465" y="215"/>
                </a:moveTo>
                <a:lnTo>
                  <a:pt x="411" y="215"/>
                </a:lnTo>
                <a:lnTo>
                  <a:pt x="411" y="189"/>
                </a:lnTo>
                <a:lnTo>
                  <a:pt x="465" y="189"/>
                </a:lnTo>
                <a:lnTo>
                  <a:pt x="465" y="215"/>
                </a:lnTo>
                <a:close/>
                <a:moveTo>
                  <a:pt x="465" y="179"/>
                </a:moveTo>
                <a:lnTo>
                  <a:pt x="413" y="179"/>
                </a:lnTo>
                <a:lnTo>
                  <a:pt x="461" y="153"/>
                </a:lnTo>
                <a:lnTo>
                  <a:pt x="465" y="153"/>
                </a:lnTo>
                <a:lnTo>
                  <a:pt x="465" y="179"/>
                </a:lnTo>
                <a:close/>
                <a:moveTo>
                  <a:pt x="527" y="349"/>
                </a:moveTo>
                <a:lnTo>
                  <a:pt x="475" y="349"/>
                </a:lnTo>
                <a:lnTo>
                  <a:pt x="475" y="329"/>
                </a:lnTo>
                <a:lnTo>
                  <a:pt x="527" y="329"/>
                </a:lnTo>
                <a:lnTo>
                  <a:pt x="527" y="349"/>
                </a:lnTo>
                <a:close/>
                <a:moveTo>
                  <a:pt x="527" y="319"/>
                </a:moveTo>
                <a:lnTo>
                  <a:pt x="475" y="319"/>
                </a:lnTo>
                <a:lnTo>
                  <a:pt x="475" y="293"/>
                </a:lnTo>
                <a:lnTo>
                  <a:pt x="527" y="293"/>
                </a:lnTo>
                <a:lnTo>
                  <a:pt x="527" y="319"/>
                </a:lnTo>
                <a:close/>
                <a:moveTo>
                  <a:pt x="527" y="285"/>
                </a:moveTo>
                <a:lnTo>
                  <a:pt x="475" y="285"/>
                </a:lnTo>
                <a:lnTo>
                  <a:pt x="475" y="259"/>
                </a:lnTo>
                <a:lnTo>
                  <a:pt x="527" y="259"/>
                </a:lnTo>
                <a:lnTo>
                  <a:pt x="527" y="285"/>
                </a:lnTo>
                <a:close/>
                <a:moveTo>
                  <a:pt x="527" y="249"/>
                </a:moveTo>
                <a:lnTo>
                  <a:pt x="475" y="249"/>
                </a:lnTo>
                <a:lnTo>
                  <a:pt x="475" y="223"/>
                </a:lnTo>
                <a:lnTo>
                  <a:pt x="527" y="223"/>
                </a:lnTo>
                <a:lnTo>
                  <a:pt x="527" y="249"/>
                </a:lnTo>
                <a:close/>
                <a:moveTo>
                  <a:pt x="527" y="215"/>
                </a:moveTo>
                <a:lnTo>
                  <a:pt x="475" y="215"/>
                </a:lnTo>
                <a:lnTo>
                  <a:pt x="475" y="189"/>
                </a:lnTo>
                <a:lnTo>
                  <a:pt x="527" y="189"/>
                </a:lnTo>
                <a:lnTo>
                  <a:pt x="527" y="215"/>
                </a:lnTo>
                <a:close/>
                <a:moveTo>
                  <a:pt x="527" y="179"/>
                </a:moveTo>
                <a:lnTo>
                  <a:pt x="475" y="179"/>
                </a:lnTo>
                <a:lnTo>
                  <a:pt x="475" y="153"/>
                </a:lnTo>
                <a:lnTo>
                  <a:pt x="527" y="153"/>
                </a:lnTo>
                <a:lnTo>
                  <a:pt x="527" y="179"/>
                </a:lnTo>
                <a:close/>
                <a:moveTo>
                  <a:pt x="527" y="145"/>
                </a:moveTo>
                <a:lnTo>
                  <a:pt x="475" y="145"/>
                </a:lnTo>
                <a:lnTo>
                  <a:pt x="523" y="119"/>
                </a:lnTo>
                <a:lnTo>
                  <a:pt x="527" y="119"/>
                </a:lnTo>
                <a:lnTo>
                  <a:pt x="527" y="145"/>
                </a:lnTo>
                <a:close/>
                <a:moveTo>
                  <a:pt x="591" y="349"/>
                </a:moveTo>
                <a:lnTo>
                  <a:pt x="537" y="349"/>
                </a:lnTo>
                <a:lnTo>
                  <a:pt x="537" y="329"/>
                </a:lnTo>
                <a:lnTo>
                  <a:pt x="591" y="329"/>
                </a:lnTo>
                <a:lnTo>
                  <a:pt x="591" y="349"/>
                </a:lnTo>
                <a:close/>
                <a:moveTo>
                  <a:pt x="591" y="319"/>
                </a:moveTo>
                <a:lnTo>
                  <a:pt x="537" y="319"/>
                </a:lnTo>
                <a:lnTo>
                  <a:pt x="537" y="293"/>
                </a:lnTo>
                <a:lnTo>
                  <a:pt x="591" y="293"/>
                </a:lnTo>
                <a:lnTo>
                  <a:pt x="591" y="319"/>
                </a:lnTo>
                <a:close/>
                <a:moveTo>
                  <a:pt x="591" y="285"/>
                </a:moveTo>
                <a:lnTo>
                  <a:pt x="537" y="285"/>
                </a:lnTo>
                <a:lnTo>
                  <a:pt x="537" y="259"/>
                </a:lnTo>
                <a:lnTo>
                  <a:pt x="591" y="259"/>
                </a:lnTo>
                <a:lnTo>
                  <a:pt x="591" y="285"/>
                </a:lnTo>
                <a:close/>
                <a:moveTo>
                  <a:pt x="591" y="249"/>
                </a:moveTo>
                <a:lnTo>
                  <a:pt x="537" y="249"/>
                </a:lnTo>
                <a:lnTo>
                  <a:pt x="537" y="223"/>
                </a:lnTo>
                <a:lnTo>
                  <a:pt x="591" y="223"/>
                </a:lnTo>
                <a:lnTo>
                  <a:pt x="591" y="249"/>
                </a:lnTo>
                <a:close/>
                <a:moveTo>
                  <a:pt x="591" y="215"/>
                </a:moveTo>
                <a:lnTo>
                  <a:pt x="537" y="215"/>
                </a:lnTo>
                <a:lnTo>
                  <a:pt x="537" y="189"/>
                </a:lnTo>
                <a:lnTo>
                  <a:pt x="591" y="189"/>
                </a:lnTo>
                <a:lnTo>
                  <a:pt x="591" y="215"/>
                </a:lnTo>
                <a:close/>
                <a:moveTo>
                  <a:pt x="591" y="179"/>
                </a:moveTo>
                <a:lnTo>
                  <a:pt x="537" y="179"/>
                </a:lnTo>
                <a:lnTo>
                  <a:pt x="537" y="153"/>
                </a:lnTo>
                <a:lnTo>
                  <a:pt x="591" y="153"/>
                </a:lnTo>
                <a:lnTo>
                  <a:pt x="591" y="179"/>
                </a:lnTo>
                <a:close/>
                <a:moveTo>
                  <a:pt x="591" y="145"/>
                </a:moveTo>
                <a:lnTo>
                  <a:pt x="537" y="145"/>
                </a:lnTo>
                <a:lnTo>
                  <a:pt x="537" y="119"/>
                </a:lnTo>
                <a:lnTo>
                  <a:pt x="591" y="119"/>
                </a:lnTo>
                <a:lnTo>
                  <a:pt x="591" y="145"/>
                </a:lnTo>
                <a:close/>
                <a:moveTo>
                  <a:pt x="591" y="109"/>
                </a:moveTo>
                <a:lnTo>
                  <a:pt x="537" y="109"/>
                </a:lnTo>
                <a:lnTo>
                  <a:pt x="591" y="79"/>
                </a:lnTo>
                <a:lnTo>
                  <a:pt x="591" y="10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nvGrpSpPr>
          <p:cNvPr id="65" name="Group 77">
            <a:extLst>
              <a:ext uri="{FF2B5EF4-FFF2-40B4-BE49-F238E27FC236}">
                <a16:creationId xmlns:a16="http://schemas.microsoft.com/office/drawing/2014/main" id="{1DA9FDD6-32C6-429E-9B8F-8824BE3A1472}"/>
              </a:ext>
            </a:extLst>
          </p:cNvPr>
          <p:cNvGrpSpPr/>
          <p:nvPr/>
        </p:nvGrpSpPr>
        <p:grpSpPr>
          <a:xfrm>
            <a:off x="523478" y="3904714"/>
            <a:ext cx="778871" cy="395660"/>
            <a:chOff x="5537201" y="1471960"/>
            <a:chExt cx="1357312" cy="738188"/>
          </a:xfrm>
          <a:solidFill>
            <a:schemeClr val="bg1"/>
          </a:solidFill>
        </p:grpSpPr>
        <p:sp>
          <p:nvSpPr>
            <p:cNvPr id="66" name="Freeform 82">
              <a:extLst>
                <a:ext uri="{FF2B5EF4-FFF2-40B4-BE49-F238E27FC236}">
                  <a16:creationId xmlns:a16="http://schemas.microsoft.com/office/drawing/2014/main" id="{B6DE9093-2290-4478-91BD-52BA35FAAA08}"/>
                </a:ext>
              </a:extLst>
            </p:cNvPr>
            <p:cNvSpPr>
              <a:spLocks noEditPoints="1"/>
            </p:cNvSpPr>
            <p:nvPr/>
          </p:nvSpPr>
          <p:spPr bwMode="auto">
            <a:xfrm>
              <a:off x="5537201" y="1538635"/>
              <a:ext cx="995363" cy="671513"/>
            </a:xfrm>
            <a:custGeom>
              <a:avLst/>
              <a:gdLst/>
              <a:ahLst/>
              <a:cxnLst>
                <a:cxn ang="0">
                  <a:pos x="275" y="0"/>
                </a:cxn>
                <a:cxn ang="0">
                  <a:pos x="207" y="222"/>
                </a:cxn>
                <a:cxn ang="0">
                  <a:pos x="128" y="0"/>
                </a:cxn>
                <a:cxn ang="0">
                  <a:pos x="58" y="222"/>
                </a:cxn>
                <a:cxn ang="0">
                  <a:pos x="0" y="423"/>
                </a:cxn>
                <a:cxn ang="0">
                  <a:pos x="627" y="222"/>
                </a:cxn>
                <a:cxn ang="0">
                  <a:pos x="235" y="332"/>
                </a:cxn>
                <a:cxn ang="0">
                  <a:pos x="317" y="381"/>
                </a:cxn>
                <a:cxn ang="0">
                  <a:pos x="235" y="332"/>
                </a:cxn>
                <a:cxn ang="0">
                  <a:pos x="140" y="381"/>
                </a:cxn>
                <a:cxn ang="0">
                  <a:pos x="223" y="332"/>
                </a:cxn>
                <a:cxn ang="0">
                  <a:pos x="331" y="332"/>
                </a:cxn>
                <a:cxn ang="0">
                  <a:pos x="413" y="381"/>
                </a:cxn>
                <a:cxn ang="0">
                  <a:pos x="331" y="332"/>
                </a:cxn>
                <a:cxn ang="0">
                  <a:pos x="331" y="262"/>
                </a:cxn>
                <a:cxn ang="0">
                  <a:pos x="413" y="310"/>
                </a:cxn>
                <a:cxn ang="0">
                  <a:pos x="425" y="332"/>
                </a:cxn>
                <a:cxn ang="0">
                  <a:pos x="507" y="381"/>
                </a:cxn>
                <a:cxn ang="0">
                  <a:pos x="425" y="332"/>
                </a:cxn>
                <a:cxn ang="0">
                  <a:pos x="425" y="262"/>
                </a:cxn>
                <a:cxn ang="0">
                  <a:pos x="507" y="310"/>
                </a:cxn>
                <a:cxn ang="0">
                  <a:pos x="317" y="262"/>
                </a:cxn>
                <a:cxn ang="0">
                  <a:pos x="235" y="310"/>
                </a:cxn>
                <a:cxn ang="0">
                  <a:pos x="317" y="262"/>
                </a:cxn>
                <a:cxn ang="0">
                  <a:pos x="223" y="310"/>
                </a:cxn>
                <a:cxn ang="0">
                  <a:pos x="140" y="262"/>
                </a:cxn>
                <a:cxn ang="0">
                  <a:pos x="62" y="262"/>
                </a:cxn>
                <a:cxn ang="0">
                  <a:pos x="126" y="310"/>
                </a:cxn>
                <a:cxn ang="0">
                  <a:pos x="62" y="262"/>
                </a:cxn>
                <a:cxn ang="0">
                  <a:pos x="126" y="332"/>
                </a:cxn>
                <a:cxn ang="0">
                  <a:pos x="62" y="381"/>
                </a:cxn>
                <a:cxn ang="0">
                  <a:pos x="583" y="381"/>
                </a:cxn>
                <a:cxn ang="0">
                  <a:pos x="521" y="332"/>
                </a:cxn>
                <a:cxn ang="0">
                  <a:pos x="583" y="381"/>
                </a:cxn>
                <a:cxn ang="0">
                  <a:pos x="521" y="310"/>
                </a:cxn>
                <a:cxn ang="0">
                  <a:pos x="583" y="262"/>
                </a:cxn>
              </a:cxnLst>
              <a:rect l="0" t="0" r="r" b="b"/>
              <a:pathLst>
                <a:path w="627" h="423">
                  <a:moveTo>
                    <a:pt x="275" y="222"/>
                  </a:moveTo>
                  <a:lnTo>
                    <a:pt x="275" y="0"/>
                  </a:lnTo>
                  <a:lnTo>
                    <a:pt x="207" y="0"/>
                  </a:lnTo>
                  <a:lnTo>
                    <a:pt x="207" y="222"/>
                  </a:lnTo>
                  <a:lnTo>
                    <a:pt x="128" y="222"/>
                  </a:lnTo>
                  <a:lnTo>
                    <a:pt x="128" y="0"/>
                  </a:lnTo>
                  <a:lnTo>
                    <a:pt x="58" y="0"/>
                  </a:lnTo>
                  <a:lnTo>
                    <a:pt x="58" y="222"/>
                  </a:lnTo>
                  <a:lnTo>
                    <a:pt x="0" y="222"/>
                  </a:lnTo>
                  <a:lnTo>
                    <a:pt x="0" y="423"/>
                  </a:lnTo>
                  <a:lnTo>
                    <a:pt x="627" y="423"/>
                  </a:lnTo>
                  <a:lnTo>
                    <a:pt x="627" y="222"/>
                  </a:lnTo>
                  <a:lnTo>
                    <a:pt x="275" y="222"/>
                  </a:lnTo>
                  <a:close/>
                  <a:moveTo>
                    <a:pt x="235" y="332"/>
                  </a:moveTo>
                  <a:lnTo>
                    <a:pt x="317" y="332"/>
                  </a:lnTo>
                  <a:lnTo>
                    <a:pt x="317" y="381"/>
                  </a:lnTo>
                  <a:lnTo>
                    <a:pt x="235" y="381"/>
                  </a:lnTo>
                  <a:lnTo>
                    <a:pt x="235" y="332"/>
                  </a:lnTo>
                  <a:close/>
                  <a:moveTo>
                    <a:pt x="223" y="381"/>
                  </a:moveTo>
                  <a:lnTo>
                    <a:pt x="140" y="381"/>
                  </a:lnTo>
                  <a:lnTo>
                    <a:pt x="140" y="332"/>
                  </a:lnTo>
                  <a:lnTo>
                    <a:pt x="223" y="332"/>
                  </a:lnTo>
                  <a:lnTo>
                    <a:pt x="223" y="381"/>
                  </a:lnTo>
                  <a:close/>
                  <a:moveTo>
                    <a:pt x="331" y="332"/>
                  </a:moveTo>
                  <a:lnTo>
                    <a:pt x="413" y="332"/>
                  </a:lnTo>
                  <a:lnTo>
                    <a:pt x="413" y="381"/>
                  </a:lnTo>
                  <a:lnTo>
                    <a:pt x="331" y="381"/>
                  </a:lnTo>
                  <a:lnTo>
                    <a:pt x="331" y="332"/>
                  </a:lnTo>
                  <a:close/>
                  <a:moveTo>
                    <a:pt x="331" y="310"/>
                  </a:moveTo>
                  <a:lnTo>
                    <a:pt x="331" y="262"/>
                  </a:lnTo>
                  <a:lnTo>
                    <a:pt x="413" y="262"/>
                  </a:lnTo>
                  <a:lnTo>
                    <a:pt x="413" y="310"/>
                  </a:lnTo>
                  <a:lnTo>
                    <a:pt x="331" y="310"/>
                  </a:lnTo>
                  <a:close/>
                  <a:moveTo>
                    <a:pt x="425" y="332"/>
                  </a:moveTo>
                  <a:lnTo>
                    <a:pt x="507" y="332"/>
                  </a:lnTo>
                  <a:lnTo>
                    <a:pt x="507" y="381"/>
                  </a:lnTo>
                  <a:lnTo>
                    <a:pt x="425" y="381"/>
                  </a:lnTo>
                  <a:lnTo>
                    <a:pt x="425" y="332"/>
                  </a:lnTo>
                  <a:close/>
                  <a:moveTo>
                    <a:pt x="425" y="310"/>
                  </a:moveTo>
                  <a:lnTo>
                    <a:pt x="425" y="262"/>
                  </a:lnTo>
                  <a:lnTo>
                    <a:pt x="507" y="262"/>
                  </a:lnTo>
                  <a:lnTo>
                    <a:pt x="507" y="310"/>
                  </a:lnTo>
                  <a:lnTo>
                    <a:pt x="425" y="310"/>
                  </a:lnTo>
                  <a:close/>
                  <a:moveTo>
                    <a:pt x="317" y="262"/>
                  </a:moveTo>
                  <a:lnTo>
                    <a:pt x="317" y="310"/>
                  </a:lnTo>
                  <a:lnTo>
                    <a:pt x="235" y="310"/>
                  </a:lnTo>
                  <a:lnTo>
                    <a:pt x="235" y="262"/>
                  </a:lnTo>
                  <a:lnTo>
                    <a:pt x="317" y="262"/>
                  </a:lnTo>
                  <a:close/>
                  <a:moveTo>
                    <a:pt x="223" y="262"/>
                  </a:moveTo>
                  <a:lnTo>
                    <a:pt x="223" y="310"/>
                  </a:lnTo>
                  <a:lnTo>
                    <a:pt x="140" y="310"/>
                  </a:lnTo>
                  <a:lnTo>
                    <a:pt x="140" y="262"/>
                  </a:lnTo>
                  <a:lnTo>
                    <a:pt x="223" y="262"/>
                  </a:lnTo>
                  <a:close/>
                  <a:moveTo>
                    <a:pt x="62" y="262"/>
                  </a:moveTo>
                  <a:lnTo>
                    <a:pt x="126" y="262"/>
                  </a:lnTo>
                  <a:lnTo>
                    <a:pt x="126" y="310"/>
                  </a:lnTo>
                  <a:lnTo>
                    <a:pt x="62" y="310"/>
                  </a:lnTo>
                  <a:lnTo>
                    <a:pt x="62" y="262"/>
                  </a:lnTo>
                  <a:close/>
                  <a:moveTo>
                    <a:pt x="62" y="332"/>
                  </a:moveTo>
                  <a:lnTo>
                    <a:pt x="126" y="332"/>
                  </a:lnTo>
                  <a:lnTo>
                    <a:pt x="126" y="381"/>
                  </a:lnTo>
                  <a:lnTo>
                    <a:pt x="62" y="381"/>
                  </a:lnTo>
                  <a:lnTo>
                    <a:pt x="62" y="332"/>
                  </a:lnTo>
                  <a:close/>
                  <a:moveTo>
                    <a:pt x="583" y="381"/>
                  </a:moveTo>
                  <a:lnTo>
                    <a:pt x="521" y="381"/>
                  </a:lnTo>
                  <a:lnTo>
                    <a:pt x="521" y="332"/>
                  </a:lnTo>
                  <a:lnTo>
                    <a:pt x="583" y="332"/>
                  </a:lnTo>
                  <a:lnTo>
                    <a:pt x="583" y="381"/>
                  </a:lnTo>
                  <a:close/>
                  <a:moveTo>
                    <a:pt x="583" y="310"/>
                  </a:moveTo>
                  <a:lnTo>
                    <a:pt x="521" y="310"/>
                  </a:lnTo>
                  <a:lnTo>
                    <a:pt x="521" y="262"/>
                  </a:lnTo>
                  <a:lnTo>
                    <a:pt x="583" y="262"/>
                  </a:lnTo>
                  <a:lnTo>
                    <a:pt x="583" y="3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7" name="Freeform 83">
              <a:extLst>
                <a:ext uri="{FF2B5EF4-FFF2-40B4-BE49-F238E27FC236}">
                  <a16:creationId xmlns:a16="http://schemas.microsoft.com/office/drawing/2014/main" id="{891F250B-0323-4A8F-9656-B4E6DD9A6701}"/>
                </a:ext>
              </a:extLst>
            </p:cNvPr>
            <p:cNvSpPr>
              <a:spLocks noEditPoints="1"/>
            </p:cNvSpPr>
            <p:nvPr/>
          </p:nvSpPr>
          <p:spPr bwMode="auto">
            <a:xfrm>
              <a:off x="6291263" y="1548160"/>
              <a:ext cx="603250" cy="661988"/>
            </a:xfrm>
            <a:custGeom>
              <a:avLst/>
              <a:gdLst/>
              <a:ahLst/>
              <a:cxnLst>
                <a:cxn ang="0">
                  <a:pos x="163" y="16"/>
                </a:cxn>
                <a:cxn ang="0">
                  <a:pos x="163" y="0"/>
                </a:cxn>
                <a:cxn ang="0">
                  <a:pos x="22" y="0"/>
                </a:cxn>
                <a:cxn ang="0">
                  <a:pos x="22" y="16"/>
                </a:cxn>
                <a:cxn ang="0">
                  <a:pos x="0" y="16"/>
                </a:cxn>
                <a:cxn ang="0">
                  <a:pos x="0" y="101"/>
                </a:cxn>
                <a:cxn ang="0">
                  <a:pos x="83" y="101"/>
                </a:cxn>
                <a:cxn ang="0">
                  <a:pos x="83" y="208"/>
                </a:cxn>
                <a:cxn ang="0">
                  <a:pos x="99" y="208"/>
                </a:cxn>
                <a:cxn ang="0">
                  <a:pos x="99" y="181"/>
                </a:cxn>
                <a:cxn ang="0">
                  <a:pos x="100" y="181"/>
                </a:cxn>
                <a:cxn ang="0">
                  <a:pos x="132" y="138"/>
                </a:cxn>
                <a:cxn ang="0">
                  <a:pos x="164" y="181"/>
                </a:cxn>
                <a:cxn ang="0">
                  <a:pos x="164" y="181"/>
                </a:cxn>
                <a:cxn ang="0">
                  <a:pos x="164" y="208"/>
                </a:cxn>
                <a:cxn ang="0">
                  <a:pos x="190" y="208"/>
                </a:cxn>
                <a:cxn ang="0">
                  <a:pos x="190" y="16"/>
                </a:cxn>
                <a:cxn ang="0">
                  <a:pos x="163" y="16"/>
                </a:cxn>
                <a:cxn ang="0">
                  <a:pos x="115" y="28"/>
                </a:cxn>
                <a:cxn ang="0">
                  <a:pos x="115" y="51"/>
                </a:cxn>
                <a:cxn ang="0">
                  <a:pos x="67" y="51"/>
                </a:cxn>
                <a:cxn ang="0">
                  <a:pos x="67" y="28"/>
                </a:cxn>
                <a:cxn ang="0">
                  <a:pos x="115" y="28"/>
                </a:cxn>
                <a:cxn ang="0">
                  <a:pos x="16" y="28"/>
                </a:cxn>
                <a:cxn ang="0">
                  <a:pos x="60" y="28"/>
                </a:cxn>
                <a:cxn ang="0">
                  <a:pos x="60" y="51"/>
                </a:cxn>
                <a:cxn ang="0">
                  <a:pos x="16" y="51"/>
                </a:cxn>
                <a:cxn ang="0">
                  <a:pos x="16" y="28"/>
                </a:cxn>
                <a:cxn ang="0">
                  <a:pos x="16" y="68"/>
                </a:cxn>
                <a:cxn ang="0">
                  <a:pos x="60" y="68"/>
                </a:cxn>
                <a:cxn ang="0">
                  <a:pos x="60" y="91"/>
                </a:cxn>
                <a:cxn ang="0">
                  <a:pos x="16" y="91"/>
                </a:cxn>
                <a:cxn ang="0">
                  <a:pos x="16" y="68"/>
                </a:cxn>
                <a:cxn ang="0">
                  <a:pos x="67" y="91"/>
                </a:cxn>
                <a:cxn ang="0">
                  <a:pos x="67" y="68"/>
                </a:cxn>
                <a:cxn ang="0">
                  <a:pos x="115" y="68"/>
                </a:cxn>
                <a:cxn ang="0">
                  <a:pos x="115" y="91"/>
                </a:cxn>
                <a:cxn ang="0">
                  <a:pos x="67" y="91"/>
                </a:cxn>
                <a:cxn ang="0">
                  <a:pos x="171" y="91"/>
                </a:cxn>
                <a:cxn ang="0">
                  <a:pos x="122" y="91"/>
                </a:cxn>
                <a:cxn ang="0">
                  <a:pos x="122" y="68"/>
                </a:cxn>
                <a:cxn ang="0">
                  <a:pos x="171" y="68"/>
                </a:cxn>
                <a:cxn ang="0">
                  <a:pos x="171" y="91"/>
                </a:cxn>
                <a:cxn ang="0">
                  <a:pos x="171" y="51"/>
                </a:cxn>
                <a:cxn ang="0">
                  <a:pos x="122" y="51"/>
                </a:cxn>
                <a:cxn ang="0">
                  <a:pos x="122" y="28"/>
                </a:cxn>
                <a:cxn ang="0">
                  <a:pos x="171" y="28"/>
                </a:cxn>
                <a:cxn ang="0">
                  <a:pos x="171" y="51"/>
                </a:cxn>
              </a:cxnLst>
              <a:rect l="0" t="0" r="r" b="b"/>
              <a:pathLst>
                <a:path w="190" h="208">
                  <a:moveTo>
                    <a:pt x="163" y="16"/>
                  </a:moveTo>
                  <a:cubicBezTo>
                    <a:pt x="163" y="0"/>
                    <a:pt x="163" y="0"/>
                    <a:pt x="163" y="0"/>
                  </a:cubicBezTo>
                  <a:cubicBezTo>
                    <a:pt x="22" y="0"/>
                    <a:pt x="22" y="0"/>
                    <a:pt x="22" y="0"/>
                  </a:cubicBezTo>
                  <a:cubicBezTo>
                    <a:pt x="22" y="16"/>
                    <a:pt x="22" y="16"/>
                    <a:pt x="22" y="16"/>
                  </a:cubicBezTo>
                  <a:cubicBezTo>
                    <a:pt x="0" y="16"/>
                    <a:pt x="0" y="16"/>
                    <a:pt x="0" y="16"/>
                  </a:cubicBezTo>
                  <a:cubicBezTo>
                    <a:pt x="0" y="101"/>
                    <a:pt x="0" y="101"/>
                    <a:pt x="0" y="101"/>
                  </a:cubicBezTo>
                  <a:cubicBezTo>
                    <a:pt x="83" y="101"/>
                    <a:pt x="83" y="101"/>
                    <a:pt x="83" y="101"/>
                  </a:cubicBezTo>
                  <a:cubicBezTo>
                    <a:pt x="83" y="208"/>
                    <a:pt x="83" y="208"/>
                    <a:pt x="83" y="208"/>
                  </a:cubicBezTo>
                  <a:cubicBezTo>
                    <a:pt x="99" y="208"/>
                    <a:pt x="99" y="208"/>
                    <a:pt x="99" y="208"/>
                  </a:cubicBezTo>
                  <a:cubicBezTo>
                    <a:pt x="99" y="181"/>
                    <a:pt x="99" y="181"/>
                    <a:pt x="99" y="181"/>
                  </a:cubicBezTo>
                  <a:cubicBezTo>
                    <a:pt x="100" y="181"/>
                    <a:pt x="100" y="181"/>
                    <a:pt x="100" y="181"/>
                  </a:cubicBezTo>
                  <a:cubicBezTo>
                    <a:pt x="101" y="157"/>
                    <a:pt x="115" y="138"/>
                    <a:pt x="132" y="138"/>
                  </a:cubicBezTo>
                  <a:cubicBezTo>
                    <a:pt x="149" y="138"/>
                    <a:pt x="163" y="157"/>
                    <a:pt x="164" y="181"/>
                  </a:cubicBezTo>
                  <a:cubicBezTo>
                    <a:pt x="164" y="181"/>
                    <a:pt x="164" y="181"/>
                    <a:pt x="164" y="181"/>
                  </a:cubicBezTo>
                  <a:cubicBezTo>
                    <a:pt x="164" y="208"/>
                    <a:pt x="164" y="208"/>
                    <a:pt x="164" y="208"/>
                  </a:cubicBezTo>
                  <a:cubicBezTo>
                    <a:pt x="190" y="208"/>
                    <a:pt x="190" y="208"/>
                    <a:pt x="190" y="208"/>
                  </a:cubicBezTo>
                  <a:cubicBezTo>
                    <a:pt x="190" y="16"/>
                    <a:pt x="190" y="16"/>
                    <a:pt x="190" y="16"/>
                  </a:cubicBezTo>
                  <a:lnTo>
                    <a:pt x="163" y="16"/>
                  </a:lnTo>
                  <a:close/>
                  <a:moveTo>
                    <a:pt x="115" y="28"/>
                  </a:moveTo>
                  <a:cubicBezTo>
                    <a:pt x="115" y="51"/>
                    <a:pt x="115" y="51"/>
                    <a:pt x="115" y="51"/>
                  </a:cubicBezTo>
                  <a:cubicBezTo>
                    <a:pt x="67" y="51"/>
                    <a:pt x="67" y="51"/>
                    <a:pt x="67" y="51"/>
                  </a:cubicBezTo>
                  <a:cubicBezTo>
                    <a:pt x="67" y="28"/>
                    <a:pt x="67" y="28"/>
                    <a:pt x="67" y="28"/>
                  </a:cubicBezTo>
                  <a:lnTo>
                    <a:pt x="115" y="28"/>
                  </a:lnTo>
                  <a:close/>
                  <a:moveTo>
                    <a:pt x="16" y="28"/>
                  </a:moveTo>
                  <a:cubicBezTo>
                    <a:pt x="60" y="28"/>
                    <a:pt x="60" y="28"/>
                    <a:pt x="60" y="28"/>
                  </a:cubicBezTo>
                  <a:cubicBezTo>
                    <a:pt x="60" y="51"/>
                    <a:pt x="60" y="51"/>
                    <a:pt x="60" y="51"/>
                  </a:cubicBezTo>
                  <a:cubicBezTo>
                    <a:pt x="16" y="51"/>
                    <a:pt x="16" y="51"/>
                    <a:pt x="16" y="51"/>
                  </a:cubicBezTo>
                  <a:lnTo>
                    <a:pt x="16" y="28"/>
                  </a:lnTo>
                  <a:close/>
                  <a:moveTo>
                    <a:pt x="16" y="68"/>
                  </a:moveTo>
                  <a:cubicBezTo>
                    <a:pt x="60" y="68"/>
                    <a:pt x="60" y="68"/>
                    <a:pt x="60" y="68"/>
                  </a:cubicBezTo>
                  <a:cubicBezTo>
                    <a:pt x="60" y="91"/>
                    <a:pt x="60" y="91"/>
                    <a:pt x="60" y="91"/>
                  </a:cubicBezTo>
                  <a:cubicBezTo>
                    <a:pt x="16" y="91"/>
                    <a:pt x="16" y="91"/>
                    <a:pt x="16" y="91"/>
                  </a:cubicBezTo>
                  <a:lnTo>
                    <a:pt x="16" y="68"/>
                  </a:lnTo>
                  <a:close/>
                  <a:moveTo>
                    <a:pt x="67" y="91"/>
                  </a:moveTo>
                  <a:cubicBezTo>
                    <a:pt x="67" y="68"/>
                    <a:pt x="67" y="68"/>
                    <a:pt x="67" y="68"/>
                  </a:cubicBezTo>
                  <a:cubicBezTo>
                    <a:pt x="115" y="68"/>
                    <a:pt x="115" y="68"/>
                    <a:pt x="115" y="68"/>
                  </a:cubicBezTo>
                  <a:cubicBezTo>
                    <a:pt x="115" y="91"/>
                    <a:pt x="115" y="91"/>
                    <a:pt x="115" y="91"/>
                  </a:cubicBezTo>
                  <a:lnTo>
                    <a:pt x="67" y="91"/>
                  </a:lnTo>
                  <a:close/>
                  <a:moveTo>
                    <a:pt x="171" y="91"/>
                  </a:moveTo>
                  <a:cubicBezTo>
                    <a:pt x="122" y="91"/>
                    <a:pt x="122" y="91"/>
                    <a:pt x="122" y="91"/>
                  </a:cubicBezTo>
                  <a:cubicBezTo>
                    <a:pt x="122" y="68"/>
                    <a:pt x="122" y="68"/>
                    <a:pt x="122" y="68"/>
                  </a:cubicBezTo>
                  <a:cubicBezTo>
                    <a:pt x="171" y="68"/>
                    <a:pt x="171" y="68"/>
                    <a:pt x="171" y="68"/>
                  </a:cubicBezTo>
                  <a:lnTo>
                    <a:pt x="171" y="91"/>
                  </a:lnTo>
                  <a:close/>
                  <a:moveTo>
                    <a:pt x="171" y="51"/>
                  </a:moveTo>
                  <a:cubicBezTo>
                    <a:pt x="122" y="51"/>
                    <a:pt x="122" y="51"/>
                    <a:pt x="122" y="51"/>
                  </a:cubicBezTo>
                  <a:cubicBezTo>
                    <a:pt x="122" y="28"/>
                    <a:pt x="122" y="28"/>
                    <a:pt x="122" y="28"/>
                  </a:cubicBezTo>
                  <a:cubicBezTo>
                    <a:pt x="171" y="28"/>
                    <a:pt x="171" y="28"/>
                    <a:pt x="171" y="28"/>
                  </a:cubicBezTo>
                  <a:lnTo>
                    <a:pt x="171" y="5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8" name="Rectangle 84">
              <a:extLst>
                <a:ext uri="{FF2B5EF4-FFF2-40B4-BE49-F238E27FC236}">
                  <a16:creationId xmlns:a16="http://schemas.microsoft.com/office/drawing/2014/main" id="{A2056B1A-047B-478C-89A0-A281A35E2E24}"/>
                </a:ext>
              </a:extLst>
            </p:cNvPr>
            <p:cNvSpPr>
              <a:spLocks noChangeArrowheads="1"/>
            </p:cNvSpPr>
            <p:nvPr/>
          </p:nvSpPr>
          <p:spPr bwMode="auto">
            <a:xfrm>
              <a:off x="5619751" y="1471960"/>
              <a:ext cx="127000"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69" name="Rectangle 85">
              <a:extLst>
                <a:ext uri="{FF2B5EF4-FFF2-40B4-BE49-F238E27FC236}">
                  <a16:creationId xmlns:a16="http://schemas.microsoft.com/office/drawing/2014/main" id="{BC25BE20-045E-44B7-BC33-19FC319F67EE}"/>
                </a:ext>
              </a:extLst>
            </p:cNvPr>
            <p:cNvSpPr>
              <a:spLocks noChangeArrowheads="1"/>
            </p:cNvSpPr>
            <p:nvPr/>
          </p:nvSpPr>
          <p:spPr bwMode="auto">
            <a:xfrm>
              <a:off x="5856288" y="1471960"/>
              <a:ext cx="130175" cy="4445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grpSp>
        <p:nvGrpSpPr>
          <p:cNvPr id="76" name="Group 69">
            <a:extLst>
              <a:ext uri="{FF2B5EF4-FFF2-40B4-BE49-F238E27FC236}">
                <a16:creationId xmlns:a16="http://schemas.microsoft.com/office/drawing/2014/main" id="{B6D186AC-4DE0-4A89-A743-20BF1CEC98FC}"/>
              </a:ext>
            </a:extLst>
          </p:cNvPr>
          <p:cNvGrpSpPr/>
          <p:nvPr/>
        </p:nvGrpSpPr>
        <p:grpSpPr>
          <a:xfrm>
            <a:off x="5171770" y="4236328"/>
            <a:ext cx="249710" cy="400110"/>
            <a:chOff x="3724275" y="3135313"/>
            <a:chExt cx="609600" cy="1243012"/>
          </a:xfrm>
          <a:solidFill>
            <a:schemeClr val="bg1"/>
          </a:solidFill>
        </p:grpSpPr>
        <p:sp>
          <p:nvSpPr>
            <p:cNvPr id="77" name="Freeform 23">
              <a:extLst>
                <a:ext uri="{FF2B5EF4-FFF2-40B4-BE49-F238E27FC236}">
                  <a16:creationId xmlns:a16="http://schemas.microsoft.com/office/drawing/2014/main" id="{625E26CE-5EA9-483D-AC6E-FA48B40CE862}"/>
                </a:ext>
              </a:extLst>
            </p:cNvPr>
            <p:cNvSpPr>
              <a:spLocks/>
            </p:cNvSpPr>
            <p:nvPr/>
          </p:nvSpPr>
          <p:spPr bwMode="auto">
            <a:xfrm>
              <a:off x="3724275" y="3538538"/>
              <a:ext cx="311150" cy="311150"/>
            </a:xfrm>
            <a:custGeom>
              <a:avLst/>
              <a:gdLst/>
              <a:ahLst/>
              <a:cxnLst>
                <a:cxn ang="0">
                  <a:pos x="153" y="187"/>
                </a:cxn>
                <a:cxn ang="0">
                  <a:pos x="113" y="149"/>
                </a:cxn>
                <a:cxn ang="0">
                  <a:pos x="124" y="120"/>
                </a:cxn>
                <a:cxn ang="0">
                  <a:pos x="151" y="107"/>
                </a:cxn>
                <a:cxn ang="0">
                  <a:pos x="228" y="87"/>
                </a:cxn>
                <a:cxn ang="0">
                  <a:pos x="228" y="16"/>
                </a:cxn>
                <a:cxn ang="0">
                  <a:pos x="212" y="0"/>
                </a:cxn>
                <a:cxn ang="0">
                  <a:pos x="16" y="0"/>
                </a:cxn>
                <a:cxn ang="0">
                  <a:pos x="0" y="16"/>
                </a:cxn>
                <a:cxn ang="0">
                  <a:pos x="0" y="212"/>
                </a:cxn>
                <a:cxn ang="0">
                  <a:pos x="16" y="228"/>
                </a:cxn>
                <a:cxn ang="0">
                  <a:pos x="212" y="228"/>
                </a:cxn>
                <a:cxn ang="0">
                  <a:pos x="228" y="212"/>
                </a:cxn>
                <a:cxn ang="0">
                  <a:pos x="228" y="174"/>
                </a:cxn>
                <a:cxn ang="0">
                  <a:pos x="155" y="187"/>
                </a:cxn>
                <a:cxn ang="0">
                  <a:pos x="153" y="187"/>
                </a:cxn>
              </a:cxnLst>
              <a:rect l="0" t="0" r="r" b="b"/>
              <a:pathLst>
                <a:path w="228" h="228">
                  <a:moveTo>
                    <a:pt x="153" y="187"/>
                  </a:moveTo>
                  <a:cubicBezTo>
                    <a:pt x="131" y="187"/>
                    <a:pt x="114" y="170"/>
                    <a:pt x="113" y="149"/>
                  </a:cubicBezTo>
                  <a:cubicBezTo>
                    <a:pt x="113" y="138"/>
                    <a:pt x="116" y="128"/>
                    <a:pt x="124" y="120"/>
                  </a:cubicBezTo>
                  <a:cubicBezTo>
                    <a:pt x="131" y="112"/>
                    <a:pt x="141" y="107"/>
                    <a:pt x="151" y="107"/>
                  </a:cubicBezTo>
                  <a:cubicBezTo>
                    <a:pt x="182" y="106"/>
                    <a:pt x="207" y="99"/>
                    <a:pt x="228" y="87"/>
                  </a:cubicBezTo>
                  <a:cubicBezTo>
                    <a:pt x="228" y="16"/>
                    <a:pt x="228" y="16"/>
                    <a:pt x="228" y="16"/>
                  </a:cubicBezTo>
                  <a:cubicBezTo>
                    <a:pt x="228" y="7"/>
                    <a:pt x="221" y="0"/>
                    <a:pt x="212" y="0"/>
                  </a:cubicBezTo>
                  <a:cubicBezTo>
                    <a:pt x="16" y="0"/>
                    <a:pt x="16" y="0"/>
                    <a:pt x="16" y="0"/>
                  </a:cubicBezTo>
                  <a:cubicBezTo>
                    <a:pt x="7" y="0"/>
                    <a:pt x="0" y="7"/>
                    <a:pt x="0" y="16"/>
                  </a:cubicBezTo>
                  <a:cubicBezTo>
                    <a:pt x="0" y="212"/>
                    <a:pt x="0" y="212"/>
                    <a:pt x="0" y="212"/>
                  </a:cubicBezTo>
                  <a:cubicBezTo>
                    <a:pt x="0" y="221"/>
                    <a:pt x="7" y="228"/>
                    <a:pt x="16" y="228"/>
                  </a:cubicBezTo>
                  <a:cubicBezTo>
                    <a:pt x="212" y="228"/>
                    <a:pt x="212" y="228"/>
                    <a:pt x="212" y="228"/>
                  </a:cubicBezTo>
                  <a:cubicBezTo>
                    <a:pt x="221" y="228"/>
                    <a:pt x="228" y="221"/>
                    <a:pt x="228" y="212"/>
                  </a:cubicBezTo>
                  <a:cubicBezTo>
                    <a:pt x="228" y="174"/>
                    <a:pt x="228" y="174"/>
                    <a:pt x="228" y="174"/>
                  </a:cubicBezTo>
                  <a:cubicBezTo>
                    <a:pt x="206" y="182"/>
                    <a:pt x="181" y="186"/>
                    <a:pt x="155" y="187"/>
                  </a:cubicBezTo>
                  <a:cubicBezTo>
                    <a:pt x="154" y="187"/>
                    <a:pt x="154" y="187"/>
                    <a:pt x="153" y="18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8" name="Freeform 24">
              <a:extLst>
                <a:ext uri="{FF2B5EF4-FFF2-40B4-BE49-F238E27FC236}">
                  <a16:creationId xmlns:a16="http://schemas.microsoft.com/office/drawing/2014/main" id="{353DFB29-EEEA-4755-86DD-7ADF5EC8040A}"/>
                </a:ext>
              </a:extLst>
            </p:cNvPr>
            <p:cNvSpPr>
              <a:spLocks/>
            </p:cNvSpPr>
            <p:nvPr/>
          </p:nvSpPr>
          <p:spPr bwMode="auto">
            <a:xfrm>
              <a:off x="3924300" y="3135313"/>
              <a:ext cx="271463" cy="269875"/>
            </a:xfrm>
            <a:custGeom>
              <a:avLst/>
              <a:gdLst/>
              <a:ahLst/>
              <a:cxnLst>
                <a:cxn ang="0">
                  <a:pos x="11" y="119"/>
                </a:cxn>
                <a:cxn ang="0">
                  <a:pos x="119" y="186"/>
                </a:cxn>
                <a:cxn ang="0">
                  <a:pos x="187" y="78"/>
                </a:cxn>
                <a:cxn ang="0">
                  <a:pos x="79" y="11"/>
                </a:cxn>
                <a:cxn ang="0">
                  <a:pos x="11" y="119"/>
                </a:cxn>
              </a:cxnLst>
              <a:rect l="0" t="0" r="r" b="b"/>
              <a:pathLst>
                <a:path w="198" h="198">
                  <a:moveTo>
                    <a:pt x="11" y="119"/>
                  </a:moveTo>
                  <a:cubicBezTo>
                    <a:pt x="23" y="167"/>
                    <a:pt x="71" y="198"/>
                    <a:pt x="119" y="186"/>
                  </a:cubicBezTo>
                  <a:cubicBezTo>
                    <a:pt x="168" y="175"/>
                    <a:pt x="198" y="127"/>
                    <a:pt x="187" y="78"/>
                  </a:cubicBezTo>
                  <a:cubicBezTo>
                    <a:pt x="175" y="30"/>
                    <a:pt x="127" y="0"/>
                    <a:pt x="79" y="11"/>
                  </a:cubicBezTo>
                  <a:cubicBezTo>
                    <a:pt x="30" y="22"/>
                    <a:pt x="0" y="71"/>
                    <a:pt x="11" y="11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79" name="Freeform 25">
              <a:extLst>
                <a:ext uri="{FF2B5EF4-FFF2-40B4-BE49-F238E27FC236}">
                  <a16:creationId xmlns:a16="http://schemas.microsoft.com/office/drawing/2014/main" id="{AF09ABAF-931A-4813-9747-588DBF97052E}"/>
                </a:ext>
              </a:extLst>
            </p:cNvPr>
            <p:cNvSpPr>
              <a:spLocks/>
            </p:cNvSpPr>
            <p:nvPr/>
          </p:nvSpPr>
          <p:spPr bwMode="auto">
            <a:xfrm>
              <a:off x="4079875" y="3390900"/>
              <a:ext cx="254000" cy="987425"/>
            </a:xfrm>
            <a:custGeom>
              <a:avLst/>
              <a:gdLst/>
              <a:ahLst/>
              <a:cxnLst>
                <a:cxn ang="0">
                  <a:pos x="49" y="8"/>
                </a:cxn>
                <a:cxn ang="0">
                  <a:pos x="11" y="104"/>
                </a:cxn>
                <a:cxn ang="0">
                  <a:pos x="18" y="137"/>
                </a:cxn>
                <a:cxn ang="0">
                  <a:pos x="32" y="72"/>
                </a:cxn>
                <a:cxn ang="0">
                  <a:pos x="32" y="72"/>
                </a:cxn>
                <a:cxn ang="0">
                  <a:pos x="32" y="72"/>
                </a:cxn>
                <a:cxn ang="0">
                  <a:pos x="72" y="32"/>
                </a:cxn>
                <a:cxn ang="0">
                  <a:pos x="112" y="72"/>
                </a:cxn>
                <a:cxn ang="0">
                  <a:pos x="112" y="72"/>
                </a:cxn>
                <a:cxn ang="0">
                  <a:pos x="112" y="72"/>
                </a:cxn>
                <a:cxn ang="0">
                  <a:pos x="100" y="144"/>
                </a:cxn>
                <a:cxn ang="0">
                  <a:pos x="34" y="246"/>
                </a:cxn>
                <a:cxn ang="0">
                  <a:pos x="33" y="309"/>
                </a:cxn>
                <a:cxn ang="0">
                  <a:pos x="32" y="326"/>
                </a:cxn>
                <a:cxn ang="0">
                  <a:pos x="6" y="497"/>
                </a:cxn>
                <a:cxn ang="0">
                  <a:pos x="35" y="687"/>
                </a:cxn>
                <a:cxn ang="0">
                  <a:pos x="83" y="723"/>
                </a:cxn>
                <a:cxn ang="0">
                  <a:pos x="97" y="720"/>
                </a:cxn>
                <a:cxn ang="0">
                  <a:pos x="131" y="658"/>
                </a:cxn>
                <a:cxn ang="0">
                  <a:pos x="106" y="497"/>
                </a:cxn>
                <a:cxn ang="0">
                  <a:pos x="118" y="389"/>
                </a:cxn>
                <a:cxn ang="0">
                  <a:pos x="125" y="364"/>
                </a:cxn>
                <a:cxn ang="0">
                  <a:pos x="176" y="299"/>
                </a:cxn>
                <a:cxn ang="0">
                  <a:pos x="153" y="77"/>
                </a:cxn>
                <a:cxn ang="0">
                  <a:pos x="49" y="8"/>
                </a:cxn>
              </a:cxnLst>
              <a:rect l="0" t="0" r="r" b="b"/>
              <a:pathLst>
                <a:path w="186" h="723">
                  <a:moveTo>
                    <a:pt x="49" y="8"/>
                  </a:moveTo>
                  <a:cubicBezTo>
                    <a:pt x="15" y="17"/>
                    <a:pt x="0" y="65"/>
                    <a:pt x="11" y="104"/>
                  </a:cubicBezTo>
                  <a:cubicBezTo>
                    <a:pt x="13" y="114"/>
                    <a:pt x="16" y="125"/>
                    <a:pt x="18" y="137"/>
                  </a:cubicBezTo>
                  <a:cubicBezTo>
                    <a:pt x="32" y="105"/>
                    <a:pt x="32" y="73"/>
                    <a:pt x="32" y="72"/>
                  </a:cubicBezTo>
                  <a:cubicBezTo>
                    <a:pt x="32" y="72"/>
                    <a:pt x="32" y="72"/>
                    <a:pt x="32" y="72"/>
                  </a:cubicBezTo>
                  <a:cubicBezTo>
                    <a:pt x="32" y="72"/>
                    <a:pt x="32" y="72"/>
                    <a:pt x="32" y="72"/>
                  </a:cubicBezTo>
                  <a:cubicBezTo>
                    <a:pt x="32" y="50"/>
                    <a:pt x="50" y="32"/>
                    <a:pt x="72" y="32"/>
                  </a:cubicBezTo>
                  <a:cubicBezTo>
                    <a:pt x="94" y="32"/>
                    <a:pt x="112" y="50"/>
                    <a:pt x="112" y="72"/>
                  </a:cubicBezTo>
                  <a:cubicBezTo>
                    <a:pt x="112" y="72"/>
                    <a:pt x="112" y="72"/>
                    <a:pt x="112" y="72"/>
                  </a:cubicBezTo>
                  <a:cubicBezTo>
                    <a:pt x="112" y="72"/>
                    <a:pt x="112" y="72"/>
                    <a:pt x="112" y="72"/>
                  </a:cubicBezTo>
                  <a:cubicBezTo>
                    <a:pt x="112" y="83"/>
                    <a:pt x="111" y="110"/>
                    <a:pt x="100" y="144"/>
                  </a:cubicBezTo>
                  <a:cubicBezTo>
                    <a:pt x="91" y="174"/>
                    <a:pt x="72" y="214"/>
                    <a:pt x="34" y="246"/>
                  </a:cubicBezTo>
                  <a:cubicBezTo>
                    <a:pt x="36" y="267"/>
                    <a:pt x="35" y="289"/>
                    <a:pt x="33" y="309"/>
                  </a:cubicBezTo>
                  <a:cubicBezTo>
                    <a:pt x="32" y="315"/>
                    <a:pt x="32" y="321"/>
                    <a:pt x="32" y="326"/>
                  </a:cubicBezTo>
                  <a:cubicBezTo>
                    <a:pt x="24" y="351"/>
                    <a:pt x="6" y="412"/>
                    <a:pt x="6" y="497"/>
                  </a:cubicBezTo>
                  <a:cubicBezTo>
                    <a:pt x="6" y="552"/>
                    <a:pt x="13" y="617"/>
                    <a:pt x="35" y="687"/>
                  </a:cubicBezTo>
                  <a:cubicBezTo>
                    <a:pt x="42" y="709"/>
                    <a:pt x="61" y="723"/>
                    <a:pt x="83" y="723"/>
                  </a:cubicBezTo>
                  <a:cubicBezTo>
                    <a:pt x="88" y="723"/>
                    <a:pt x="93" y="722"/>
                    <a:pt x="97" y="720"/>
                  </a:cubicBezTo>
                  <a:cubicBezTo>
                    <a:pt x="124" y="712"/>
                    <a:pt x="139" y="684"/>
                    <a:pt x="131" y="658"/>
                  </a:cubicBezTo>
                  <a:cubicBezTo>
                    <a:pt x="112" y="598"/>
                    <a:pt x="106" y="543"/>
                    <a:pt x="106" y="497"/>
                  </a:cubicBezTo>
                  <a:cubicBezTo>
                    <a:pt x="106" y="452"/>
                    <a:pt x="112" y="414"/>
                    <a:pt x="118" y="389"/>
                  </a:cubicBezTo>
                  <a:cubicBezTo>
                    <a:pt x="120" y="379"/>
                    <a:pt x="123" y="370"/>
                    <a:pt x="125" y="364"/>
                  </a:cubicBezTo>
                  <a:cubicBezTo>
                    <a:pt x="148" y="357"/>
                    <a:pt x="168" y="339"/>
                    <a:pt x="176" y="299"/>
                  </a:cubicBezTo>
                  <a:cubicBezTo>
                    <a:pt x="186" y="210"/>
                    <a:pt x="180" y="158"/>
                    <a:pt x="153" y="77"/>
                  </a:cubicBezTo>
                  <a:cubicBezTo>
                    <a:pt x="133" y="18"/>
                    <a:pt x="83" y="0"/>
                    <a:pt x="49" y="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80" name="Freeform 26">
              <a:extLst>
                <a:ext uri="{FF2B5EF4-FFF2-40B4-BE49-F238E27FC236}">
                  <a16:creationId xmlns:a16="http://schemas.microsoft.com/office/drawing/2014/main" id="{298B05F9-C4FB-4000-AA15-9B94F6C6494A}"/>
                </a:ext>
              </a:extLst>
            </p:cNvPr>
            <p:cNvSpPr>
              <a:spLocks/>
            </p:cNvSpPr>
            <p:nvPr/>
          </p:nvSpPr>
          <p:spPr bwMode="auto">
            <a:xfrm>
              <a:off x="3887788" y="3444875"/>
              <a:ext cx="334963" cy="338138"/>
            </a:xfrm>
            <a:custGeom>
              <a:avLst/>
              <a:gdLst/>
              <a:ahLst/>
              <a:cxnLst>
                <a:cxn ang="0">
                  <a:pos x="245" y="32"/>
                </a:cxn>
                <a:cxn ang="0">
                  <a:pos x="245" y="32"/>
                </a:cxn>
                <a:cxn ang="0">
                  <a:pos x="213" y="0"/>
                </a:cxn>
                <a:cxn ang="0">
                  <a:pos x="181" y="32"/>
                </a:cxn>
                <a:cxn ang="0">
                  <a:pos x="181" y="32"/>
                </a:cxn>
                <a:cxn ang="0">
                  <a:pos x="162" y="110"/>
                </a:cxn>
                <a:cxn ang="0">
                  <a:pos x="162" y="110"/>
                </a:cxn>
                <a:cxn ang="0">
                  <a:pos x="119" y="158"/>
                </a:cxn>
                <a:cxn ang="0">
                  <a:pos x="108" y="164"/>
                </a:cxn>
                <a:cxn ang="0">
                  <a:pos x="32" y="183"/>
                </a:cxn>
                <a:cxn ang="0">
                  <a:pos x="1" y="216"/>
                </a:cxn>
                <a:cxn ang="0">
                  <a:pos x="33" y="247"/>
                </a:cxn>
                <a:cxn ang="0">
                  <a:pos x="34" y="247"/>
                </a:cxn>
                <a:cxn ang="0">
                  <a:pos x="108" y="234"/>
                </a:cxn>
                <a:cxn ang="0">
                  <a:pos x="154" y="211"/>
                </a:cxn>
                <a:cxn ang="0">
                  <a:pos x="174" y="196"/>
                </a:cxn>
                <a:cxn ang="0">
                  <a:pos x="234" y="102"/>
                </a:cxn>
                <a:cxn ang="0">
                  <a:pos x="245" y="32"/>
                </a:cxn>
              </a:cxnLst>
              <a:rect l="0" t="0" r="r" b="b"/>
              <a:pathLst>
                <a:path w="245" h="247">
                  <a:moveTo>
                    <a:pt x="245" y="32"/>
                  </a:moveTo>
                  <a:cubicBezTo>
                    <a:pt x="245" y="32"/>
                    <a:pt x="245" y="32"/>
                    <a:pt x="245" y="32"/>
                  </a:cubicBezTo>
                  <a:cubicBezTo>
                    <a:pt x="245" y="14"/>
                    <a:pt x="231" y="0"/>
                    <a:pt x="213" y="0"/>
                  </a:cubicBezTo>
                  <a:cubicBezTo>
                    <a:pt x="196" y="0"/>
                    <a:pt x="181" y="14"/>
                    <a:pt x="181" y="32"/>
                  </a:cubicBezTo>
                  <a:cubicBezTo>
                    <a:pt x="181" y="32"/>
                    <a:pt x="181" y="32"/>
                    <a:pt x="181" y="32"/>
                  </a:cubicBezTo>
                  <a:cubicBezTo>
                    <a:pt x="182" y="34"/>
                    <a:pt x="181" y="74"/>
                    <a:pt x="162" y="110"/>
                  </a:cubicBezTo>
                  <a:cubicBezTo>
                    <a:pt x="162" y="110"/>
                    <a:pt x="162" y="110"/>
                    <a:pt x="162" y="110"/>
                  </a:cubicBezTo>
                  <a:cubicBezTo>
                    <a:pt x="152" y="128"/>
                    <a:pt x="139" y="145"/>
                    <a:pt x="119" y="158"/>
                  </a:cubicBezTo>
                  <a:cubicBezTo>
                    <a:pt x="115" y="160"/>
                    <a:pt x="112" y="162"/>
                    <a:pt x="108" y="164"/>
                  </a:cubicBezTo>
                  <a:cubicBezTo>
                    <a:pt x="89" y="174"/>
                    <a:pt x="65" y="182"/>
                    <a:pt x="32" y="183"/>
                  </a:cubicBezTo>
                  <a:cubicBezTo>
                    <a:pt x="14" y="184"/>
                    <a:pt x="0" y="199"/>
                    <a:pt x="1" y="216"/>
                  </a:cubicBezTo>
                  <a:cubicBezTo>
                    <a:pt x="2" y="233"/>
                    <a:pt x="16" y="247"/>
                    <a:pt x="33" y="247"/>
                  </a:cubicBezTo>
                  <a:cubicBezTo>
                    <a:pt x="33" y="247"/>
                    <a:pt x="34" y="247"/>
                    <a:pt x="34" y="247"/>
                  </a:cubicBezTo>
                  <a:cubicBezTo>
                    <a:pt x="62" y="246"/>
                    <a:pt x="87" y="241"/>
                    <a:pt x="108" y="234"/>
                  </a:cubicBezTo>
                  <a:cubicBezTo>
                    <a:pt x="125" y="228"/>
                    <a:pt x="141" y="220"/>
                    <a:pt x="154" y="211"/>
                  </a:cubicBezTo>
                  <a:cubicBezTo>
                    <a:pt x="161" y="207"/>
                    <a:pt x="168" y="201"/>
                    <a:pt x="174" y="196"/>
                  </a:cubicBezTo>
                  <a:cubicBezTo>
                    <a:pt x="207" y="167"/>
                    <a:pt x="224" y="132"/>
                    <a:pt x="234" y="102"/>
                  </a:cubicBezTo>
                  <a:cubicBezTo>
                    <a:pt x="245" y="66"/>
                    <a:pt x="245" y="38"/>
                    <a:pt x="245" y="3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grpSp>
      <p:sp>
        <p:nvSpPr>
          <p:cNvPr id="81" name="Freeform 22">
            <a:extLst>
              <a:ext uri="{FF2B5EF4-FFF2-40B4-BE49-F238E27FC236}">
                <a16:creationId xmlns:a16="http://schemas.microsoft.com/office/drawing/2014/main" id="{B11353F5-0F9C-4C1B-9F31-E09DBD4AE1BE}"/>
              </a:ext>
            </a:extLst>
          </p:cNvPr>
          <p:cNvSpPr>
            <a:spLocks noEditPoints="1"/>
          </p:cNvSpPr>
          <p:nvPr/>
        </p:nvSpPr>
        <p:spPr bwMode="auto">
          <a:xfrm flipH="1">
            <a:off x="3846090" y="3730891"/>
            <a:ext cx="1273511" cy="700415"/>
          </a:xfrm>
          <a:custGeom>
            <a:avLst/>
            <a:gdLst/>
            <a:ahLst/>
            <a:cxnLst>
              <a:cxn ang="0">
                <a:pos x="73" y="217"/>
              </a:cxn>
              <a:cxn ang="0">
                <a:pos x="47" y="217"/>
              </a:cxn>
              <a:cxn ang="0">
                <a:pos x="60" y="191"/>
              </a:cxn>
              <a:cxn ang="0">
                <a:pos x="60" y="244"/>
              </a:cxn>
              <a:cxn ang="0">
                <a:pos x="60" y="191"/>
              </a:cxn>
              <a:cxn ang="0">
                <a:pos x="287" y="217"/>
              </a:cxn>
              <a:cxn ang="0">
                <a:pos x="261" y="217"/>
              </a:cxn>
              <a:cxn ang="0">
                <a:pos x="274" y="191"/>
              </a:cxn>
              <a:cxn ang="0">
                <a:pos x="274" y="244"/>
              </a:cxn>
              <a:cxn ang="0">
                <a:pos x="274" y="191"/>
              </a:cxn>
              <a:cxn ang="0">
                <a:pos x="289" y="135"/>
              </a:cxn>
              <a:cxn ang="0">
                <a:pos x="225" y="142"/>
              </a:cxn>
              <a:cxn ang="0">
                <a:pos x="219" y="107"/>
              </a:cxn>
              <a:cxn ang="0">
                <a:pos x="254" y="106"/>
              </a:cxn>
              <a:cxn ang="0">
                <a:pos x="336" y="206"/>
              </a:cxn>
              <a:cxn ang="0">
                <a:pos x="333" y="187"/>
              </a:cxn>
              <a:cxn ang="0">
                <a:pos x="329" y="162"/>
              </a:cxn>
              <a:cxn ang="0">
                <a:pos x="308" y="142"/>
              </a:cxn>
              <a:cxn ang="0">
                <a:pos x="268" y="105"/>
              </a:cxn>
              <a:cxn ang="0">
                <a:pos x="12" y="96"/>
              </a:cxn>
              <a:cxn ang="0">
                <a:pos x="3" y="170"/>
              </a:cxn>
              <a:cxn ang="0">
                <a:pos x="1" y="191"/>
              </a:cxn>
              <a:cxn ang="0">
                <a:pos x="0" y="212"/>
              </a:cxn>
              <a:cxn ang="0">
                <a:pos x="29" y="220"/>
              </a:cxn>
              <a:cxn ang="0">
                <a:pos x="92" y="220"/>
              </a:cxn>
              <a:cxn ang="0">
                <a:pos x="274" y="189"/>
              </a:cxn>
              <a:cxn ang="0">
                <a:pos x="315" y="220"/>
              </a:cxn>
              <a:cxn ang="0">
                <a:pos x="336" y="206"/>
              </a:cxn>
              <a:cxn ang="0">
                <a:pos x="62" y="88"/>
              </a:cxn>
              <a:cxn ang="0">
                <a:pos x="269" y="95"/>
              </a:cxn>
              <a:cxn ang="0">
                <a:pos x="310" y="132"/>
              </a:cxn>
              <a:cxn ang="0">
                <a:pos x="319" y="138"/>
              </a:cxn>
              <a:cxn ang="0">
                <a:pos x="62" y="0"/>
              </a:cxn>
              <a:cxn ang="0">
                <a:pos x="408" y="107"/>
              </a:cxn>
              <a:cxn ang="0">
                <a:pos x="344" y="115"/>
              </a:cxn>
              <a:cxn ang="0">
                <a:pos x="338" y="80"/>
              </a:cxn>
              <a:cxn ang="0">
                <a:pos x="374" y="78"/>
              </a:cxn>
              <a:cxn ang="0">
                <a:pos x="411" y="177"/>
              </a:cxn>
              <a:cxn ang="0">
                <a:pos x="411" y="203"/>
              </a:cxn>
              <a:cxn ang="0">
                <a:pos x="411" y="177"/>
              </a:cxn>
              <a:cxn ang="0">
                <a:pos x="384" y="190"/>
              </a:cxn>
              <a:cxn ang="0">
                <a:pos x="437" y="190"/>
              </a:cxn>
              <a:cxn ang="0">
                <a:pos x="473" y="178"/>
              </a:cxn>
              <a:cxn ang="0">
                <a:pos x="470" y="159"/>
              </a:cxn>
              <a:cxn ang="0">
                <a:pos x="466" y="135"/>
              </a:cxn>
              <a:cxn ang="0">
                <a:pos x="423" y="111"/>
              </a:cxn>
              <a:cxn ang="0">
                <a:pos x="366" y="69"/>
              </a:cxn>
              <a:cxn ang="0">
                <a:pos x="324" y="139"/>
              </a:cxn>
              <a:cxn ang="0">
                <a:pos x="327" y="143"/>
              </a:cxn>
              <a:cxn ang="0">
                <a:pos x="340" y="181"/>
              </a:cxn>
              <a:cxn ang="0">
                <a:pos x="344" y="193"/>
              </a:cxn>
              <a:cxn ang="0">
                <a:pos x="411" y="161"/>
              </a:cxn>
              <a:cxn ang="0">
                <a:pos x="452" y="192"/>
              </a:cxn>
              <a:cxn ang="0">
                <a:pos x="473" y="178"/>
              </a:cxn>
            </a:cxnLst>
            <a:rect l="0" t="0" r="r" b="b"/>
            <a:pathLst>
              <a:path w="473" h="244">
                <a:moveTo>
                  <a:pt x="60" y="204"/>
                </a:moveTo>
                <a:cubicBezTo>
                  <a:pt x="67" y="204"/>
                  <a:pt x="73" y="210"/>
                  <a:pt x="73" y="217"/>
                </a:cubicBezTo>
                <a:cubicBezTo>
                  <a:pt x="73" y="224"/>
                  <a:pt x="67" y="230"/>
                  <a:pt x="60" y="230"/>
                </a:cubicBezTo>
                <a:cubicBezTo>
                  <a:pt x="53" y="230"/>
                  <a:pt x="47" y="224"/>
                  <a:pt x="47" y="217"/>
                </a:cubicBezTo>
                <a:cubicBezTo>
                  <a:pt x="47" y="210"/>
                  <a:pt x="53" y="204"/>
                  <a:pt x="60" y="204"/>
                </a:cubicBezTo>
                <a:close/>
                <a:moveTo>
                  <a:pt x="60" y="191"/>
                </a:moveTo>
                <a:cubicBezTo>
                  <a:pt x="46" y="191"/>
                  <a:pt x="34" y="203"/>
                  <a:pt x="34" y="217"/>
                </a:cubicBezTo>
                <a:cubicBezTo>
                  <a:pt x="34" y="232"/>
                  <a:pt x="46" y="244"/>
                  <a:pt x="60" y="244"/>
                </a:cubicBezTo>
                <a:cubicBezTo>
                  <a:pt x="75" y="244"/>
                  <a:pt x="87" y="232"/>
                  <a:pt x="87" y="217"/>
                </a:cubicBezTo>
                <a:cubicBezTo>
                  <a:pt x="87" y="203"/>
                  <a:pt x="75" y="191"/>
                  <a:pt x="60" y="191"/>
                </a:cubicBezTo>
                <a:close/>
                <a:moveTo>
                  <a:pt x="274" y="204"/>
                </a:moveTo>
                <a:cubicBezTo>
                  <a:pt x="281" y="204"/>
                  <a:pt x="287" y="210"/>
                  <a:pt x="287" y="217"/>
                </a:cubicBezTo>
                <a:cubicBezTo>
                  <a:pt x="287" y="224"/>
                  <a:pt x="281" y="230"/>
                  <a:pt x="274" y="230"/>
                </a:cubicBezTo>
                <a:cubicBezTo>
                  <a:pt x="267" y="230"/>
                  <a:pt x="261" y="224"/>
                  <a:pt x="261" y="217"/>
                </a:cubicBezTo>
                <a:cubicBezTo>
                  <a:pt x="261" y="210"/>
                  <a:pt x="267" y="204"/>
                  <a:pt x="274" y="204"/>
                </a:cubicBezTo>
                <a:close/>
                <a:moveTo>
                  <a:pt x="274" y="191"/>
                </a:moveTo>
                <a:cubicBezTo>
                  <a:pt x="259" y="191"/>
                  <a:pt x="247" y="203"/>
                  <a:pt x="247" y="217"/>
                </a:cubicBezTo>
                <a:cubicBezTo>
                  <a:pt x="247" y="232"/>
                  <a:pt x="259" y="244"/>
                  <a:pt x="274" y="244"/>
                </a:cubicBezTo>
                <a:cubicBezTo>
                  <a:pt x="289" y="244"/>
                  <a:pt x="301" y="232"/>
                  <a:pt x="301" y="217"/>
                </a:cubicBezTo>
                <a:cubicBezTo>
                  <a:pt x="301" y="203"/>
                  <a:pt x="289" y="191"/>
                  <a:pt x="274" y="191"/>
                </a:cubicBezTo>
                <a:close/>
                <a:moveTo>
                  <a:pt x="265" y="112"/>
                </a:moveTo>
                <a:cubicBezTo>
                  <a:pt x="289" y="135"/>
                  <a:pt x="289" y="135"/>
                  <a:pt x="289" y="135"/>
                </a:cubicBezTo>
                <a:cubicBezTo>
                  <a:pt x="293" y="139"/>
                  <a:pt x="291" y="142"/>
                  <a:pt x="285" y="142"/>
                </a:cubicBezTo>
                <a:cubicBezTo>
                  <a:pt x="225" y="142"/>
                  <a:pt x="225" y="142"/>
                  <a:pt x="225" y="142"/>
                </a:cubicBezTo>
                <a:cubicBezTo>
                  <a:pt x="223" y="142"/>
                  <a:pt x="221" y="140"/>
                  <a:pt x="220" y="138"/>
                </a:cubicBezTo>
                <a:cubicBezTo>
                  <a:pt x="219" y="107"/>
                  <a:pt x="219" y="107"/>
                  <a:pt x="219" y="107"/>
                </a:cubicBezTo>
                <a:cubicBezTo>
                  <a:pt x="219" y="106"/>
                  <a:pt x="220" y="105"/>
                  <a:pt x="221" y="105"/>
                </a:cubicBezTo>
                <a:cubicBezTo>
                  <a:pt x="254" y="106"/>
                  <a:pt x="254" y="106"/>
                  <a:pt x="254" y="106"/>
                </a:cubicBezTo>
                <a:cubicBezTo>
                  <a:pt x="259" y="106"/>
                  <a:pt x="261" y="108"/>
                  <a:pt x="265" y="112"/>
                </a:cubicBezTo>
                <a:close/>
                <a:moveTo>
                  <a:pt x="336" y="206"/>
                </a:moveTo>
                <a:cubicBezTo>
                  <a:pt x="336" y="200"/>
                  <a:pt x="336" y="189"/>
                  <a:pt x="334" y="188"/>
                </a:cubicBezTo>
                <a:cubicBezTo>
                  <a:pt x="333" y="187"/>
                  <a:pt x="333" y="187"/>
                  <a:pt x="333" y="187"/>
                </a:cubicBezTo>
                <a:cubicBezTo>
                  <a:pt x="332" y="186"/>
                  <a:pt x="331" y="184"/>
                  <a:pt x="331" y="183"/>
                </a:cubicBezTo>
                <a:cubicBezTo>
                  <a:pt x="331" y="175"/>
                  <a:pt x="330" y="167"/>
                  <a:pt x="329" y="162"/>
                </a:cubicBezTo>
                <a:cubicBezTo>
                  <a:pt x="328" y="155"/>
                  <a:pt x="326" y="154"/>
                  <a:pt x="323" y="151"/>
                </a:cubicBezTo>
                <a:cubicBezTo>
                  <a:pt x="308" y="142"/>
                  <a:pt x="308" y="142"/>
                  <a:pt x="308" y="142"/>
                </a:cubicBezTo>
                <a:cubicBezTo>
                  <a:pt x="307" y="141"/>
                  <a:pt x="305" y="140"/>
                  <a:pt x="304" y="138"/>
                </a:cubicBezTo>
                <a:cubicBezTo>
                  <a:pt x="268" y="105"/>
                  <a:pt x="268" y="105"/>
                  <a:pt x="268" y="105"/>
                </a:cubicBezTo>
                <a:cubicBezTo>
                  <a:pt x="263" y="100"/>
                  <a:pt x="260" y="96"/>
                  <a:pt x="247" y="96"/>
                </a:cubicBezTo>
                <a:cubicBezTo>
                  <a:pt x="163" y="95"/>
                  <a:pt x="96" y="95"/>
                  <a:pt x="12" y="96"/>
                </a:cubicBezTo>
                <a:cubicBezTo>
                  <a:pt x="10" y="96"/>
                  <a:pt x="8" y="97"/>
                  <a:pt x="8" y="99"/>
                </a:cubicBezTo>
                <a:cubicBezTo>
                  <a:pt x="5" y="111"/>
                  <a:pt x="4" y="142"/>
                  <a:pt x="3" y="170"/>
                </a:cubicBezTo>
                <a:cubicBezTo>
                  <a:pt x="3" y="175"/>
                  <a:pt x="3" y="180"/>
                  <a:pt x="3" y="184"/>
                </a:cubicBezTo>
                <a:cubicBezTo>
                  <a:pt x="3" y="188"/>
                  <a:pt x="3" y="189"/>
                  <a:pt x="1" y="191"/>
                </a:cubicBezTo>
                <a:cubicBezTo>
                  <a:pt x="0" y="192"/>
                  <a:pt x="0" y="193"/>
                  <a:pt x="0" y="195"/>
                </a:cubicBezTo>
                <a:cubicBezTo>
                  <a:pt x="0" y="212"/>
                  <a:pt x="0" y="212"/>
                  <a:pt x="0" y="212"/>
                </a:cubicBezTo>
                <a:cubicBezTo>
                  <a:pt x="0" y="218"/>
                  <a:pt x="3" y="220"/>
                  <a:pt x="7" y="220"/>
                </a:cubicBezTo>
                <a:cubicBezTo>
                  <a:pt x="29" y="220"/>
                  <a:pt x="29" y="220"/>
                  <a:pt x="29" y="220"/>
                </a:cubicBezTo>
                <a:cubicBezTo>
                  <a:pt x="29" y="203"/>
                  <a:pt x="43" y="189"/>
                  <a:pt x="60" y="189"/>
                </a:cubicBezTo>
                <a:cubicBezTo>
                  <a:pt x="78" y="189"/>
                  <a:pt x="92" y="203"/>
                  <a:pt x="92" y="220"/>
                </a:cubicBezTo>
                <a:cubicBezTo>
                  <a:pt x="243" y="220"/>
                  <a:pt x="243" y="220"/>
                  <a:pt x="243" y="220"/>
                </a:cubicBezTo>
                <a:cubicBezTo>
                  <a:pt x="243" y="203"/>
                  <a:pt x="257" y="189"/>
                  <a:pt x="274" y="189"/>
                </a:cubicBezTo>
                <a:cubicBezTo>
                  <a:pt x="291" y="189"/>
                  <a:pt x="305" y="203"/>
                  <a:pt x="305" y="220"/>
                </a:cubicBezTo>
                <a:cubicBezTo>
                  <a:pt x="315" y="220"/>
                  <a:pt x="315" y="220"/>
                  <a:pt x="315" y="220"/>
                </a:cubicBezTo>
                <a:cubicBezTo>
                  <a:pt x="321" y="219"/>
                  <a:pt x="328" y="217"/>
                  <a:pt x="332" y="214"/>
                </a:cubicBezTo>
                <a:cubicBezTo>
                  <a:pt x="335" y="212"/>
                  <a:pt x="335" y="210"/>
                  <a:pt x="336" y="206"/>
                </a:cubicBezTo>
                <a:close/>
                <a:moveTo>
                  <a:pt x="62" y="0"/>
                </a:moveTo>
                <a:cubicBezTo>
                  <a:pt x="62" y="88"/>
                  <a:pt x="62" y="88"/>
                  <a:pt x="62" y="88"/>
                </a:cubicBezTo>
                <a:cubicBezTo>
                  <a:pt x="124" y="87"/>
                  <a:pt x="185" y="87"/>
                  <a:pt x="247" y="88"/>
                </a:cubicBezTo>
                <a:cubicBezTo>
                  <a:pt x="256" y="88"/>
                  <a:pt x="263" y="89"/>
                  <a:pt x="269" y="95"/>
                </a:cubicBezTo>
                <a:cubicBezTo>
                  <a:pt x="271" y="96"/>
                  <a:pt x="272" y="98"/>
                  <a:pt x="274" y="99"/>
                </a:cubicBezTo>
                <a:cubicBezTo>
                  <a:pt x="310" y="132"/>
                  <a:pt x="310" y="132"/>
                  <a:pt x="310" y="132"/>
                </a:cubicBezTo>
                <a:cubicBezTo>
                  <a:pt x="311" y="133"/>
                  <a:pt x="312" y="134"/>
                  <a:pt x="313" y="134"/>
                </a:cubicBezTo>
                <a:cubicBezTo>
                  <a:pt x="319" y="138"/>
                  <a:pt x="319" y="138"/>
                  <a:pt x="319" y="138"/>
                </a:cubicBezTo>
                <a:cubicBezTo>
                  <a:pt x="319" y="0"/>
                  <a:pt x="319" y="0"/>
                  <a:pt x="319" y="0"/>
                </a:cubicBezTo>
                <a:cubicBezTo>
                  <a:pt x="233" y="0"/>
                  <a:pt x="148" y="0"/>
                  <a:pt x="62" y="0"/>
                </a:cubicBezTo>
                <a:close/>
                <a:moveTo>
                  <a:pt x="384" y="84"/>
                </a:moveTo>
                <a:cubicBezTo>
                  <a:pt x="408" y="107"/>
                  <a:pt x="408" y="107"/>
                  <a:pt x="408" y="107"/>
                </a:cubicBezTo>
                <a:cubicBezTo>
                  <a:pt x="412" y="111"/>
                  <a:pt x="410" y="115"/>
                  <a:pt x="405" y="115"/>
                </a:cubicBezTo>
                <a:cubicBezTo>
                  <a:pt x="344" y="115"/>
                  <a:pt x="344" y="115"/>
                  <a:pt x="344" y="115"/>
                </a:cubicBezTo>
                <a:cubicBezTo>
                  <a:pt x="342" y="115"/>
                  <a:pt x="339" y="113"/>
                  <a:pt x="339" y="111"/>
                </a:cubicBezTo>
                <a:cubicBezTo>
                  <a:pt x="338" y="80"/>
                  <a:pt x="338" y="80"/>
                  <a:pt x="338" y="80"/>
                </a:cubicBezTo>
                <a:cubicBezTo>
                  <a:pt x="338" y="79"/>
                  <a:pt x="339" y="78"/>
                  <a:pt x="340" y="78"/>
                </a:cubicBezTo>
                <a:cubicBezTo>
                  <a:pt x="374" y="78"/>
                  <a:pt x="374" y="78"/>
                  <a:pt x="374" y="78"/>
                </a:cubicBezTo>
                <a:cubicBezTo>
                  <a:pt x="379" y="78"/>
                  <a:pt x="381" y="81"/>
                  <a:pt x="384" y="84"/>
                </a:cubicBezTo>
                <a:close/>
                <a:moveTo>
                  <a:pt x="411" y="177"/>
                </a:moveTo>
                <a:cubicBezTo>
                  <a:pt x="418" y="177"/>
                  <a:pt x="424" y="183"/>
                  <a:pt x="424" y="190"/>
                </a:cubicBezTo>
                <a:cubicBezTo>
                  <a:pt x="424" y="197"/>
                  <a:pt x="418" y="203"/>
                  <a:pt x="411" y="203"/>
                </a:cubicBezTo>
                <a:cubicBezTo>
                  <a:pt x="404" y="203"/>
                  <a:pt x="398" y="197"/>
                  <a:pt x="398" y="190"/>
                </a:cubicBezTo>
                <a:cubicBezTo>
                  <a:pt x="398" y="183"/>
                  <a:pt x="404" y="177"/>
                  <a:pt x="411" y="177"/>
                </a:cubicBezTo>
                <a:close/>
                <a:moveTo>
                  <a:pt x="411" y="163"/>
                </a:moveTo>
                <a:cubicBezTo>
                  <a:pt x="396" y="163"/>
                  <a:pt x="384" y="175"/>
                  <a:pt x="384" y="190"/>
                </a:cubicBezTo>
                <a:cubicBezTo>
                  <a:pt x="384" y="205"/>
                  <a:pt x="396" y="217"/>
                  <a:pt x="411" y="217"/>
                </a:cubicBezTo>
                <a:cubicBezTo>
                  <a:pt x="425" y="217"/>
                  <a:pt x="437" y="205"/>
                  <a:pt x="437" y="190"/>
                </a:cubicBezTo>
                <a:cubicBezTo>
                  <a:pt x="437" y="175"/>
                  <a:pt x="425" y="163"/>
                  <a:pt x="411" y="163"/>
                </a:cubicBezTo>
                <a:close/>
                <a:moveTo>
                  <a:pt x="473" y="178"/>
                </a:moveTo>
                <a:cubicBezTo>
                  <a:pt x="473" y="173"/>
                  <a:pt x="473" y="162"/>
                  <a:pt x="471" y="160"/>
                </a:cubicBezTo>
                <a:cubicBezTo>
                  <a:pt x="470" y="159"/>
                  <a:pt x="470" y="159"/>
                  <a:pt x="470" y="159"/>
                </a:cubicBezTo>
                <a:cubicBezTo>
                  <a:pt x="469" y="158"/>
                  <a:pt x="468" y="157"/>
                  <a:pt x="468" y="155"/>
                </a:cubicBezTo>
                <a:cubicBezTo>
                  <a:pt x="468" y="148"/>
                  <a:pt x="467" y="139"/>
                  <a:pt x="466" y="135"/>
                </a:cubicBezTo>
                <a:cubicBezTo>
                  <a:pt x="465" y="128"/>
                  <a:pt x="464" y="126"/>
                  <a:pt x="460" y="123"/>
                </a:cubicBezTo>
                <a:cubicBezTo>
                  <a:pt x="451" y="118"/>
                  <a:pt x="424" y="111"/>
                  <a:pt x="423" y="111"/>
                </a:cubicBezTo>
                <a:cubicBezTo>
                  <a:pt x="387" y="78"/>
                  <a:pt x="387" y="78"/>
                  <a:pt x="387" y="78"/>
                </a:cubicBezTo>
                <a:cubicBezTo>
                  <a:pt x="382" y="73"/>
                  <a:pt x="379" y="69"/>
                  <a:pt x="366" y="69"/>
                </a:cubicBezTo>
                <a:cubicBezTo>
                  <a:pt x="353" y="69"/>
                  <a:pt x="339" y="68"/>
                  <a:pt x="324" y="68"/>
                </a:cubicBezTo>
                <a:cubicBezTo>
                  <a:pt x="324" y="139"/>
                  <a:pt x="324" y="139"/>
                  <a:pt x="324" y="139"/>
                </a:cubicBezTo>
                <a:cubicBezTo>
                  <a:pt x="324" y="142"/>
                  <a:pt x="324" y="142"/>
                  <a:pt x="324" y="142"/>
                </a:cubicBezTo>
                <a:cubicBezTo>
                  <a:pt x="327" y="143"/>
                  <a:pt x="327" y="143"/>
                  <a:pt x="327" y="143"/>
                </a:cubicBezTo>
                <a:cubicBezTo>
                  <a:pt x="334" y="148"/>
                  <a:pt x="336" y="153"/>
                  <a:pt x="338" y="161"/>
                </a:cubicBezTo>
                <a:cubicBezTo>
                  <a:pt x="339" y="167"/>
                  <a:pt x="339" y="175"/>
                  <a:pt x="340" y="181"/>
                </a:cubicBezTo>
                <a:cubicBezTo>
                  <a:pt x="340" y="182"/>
                  <a:pt x="340" y="182"/>
                  <a:pt x="340" y="182"/>
                </a:cubicBezTo>
                <a:cubicBezTo>
                  <a:pt x="343" y="184"/>
                  <a:pt x="344" y="188"/>
                  <a:pt x="344" y="193"/>
                </a:cubicBezTo>
                <a:cubicBezTo>
                  <a:pt x="380" y="193"/>
                  <a:pt x="380" y="193"/>
                  <a:pt x="380" y="193"/>
                </a:cubicBezTo>
                <a:cubicBezTo>
                  <a:pt x="380" y="175"/>
                  <a:pt x="394" y="161"/>
                  <a:pt x="411" y="161"/>
                </a:cubicBezTo>
                <a:cubicBezTo>
                  <a:pt x="428" y="161"/>
                  <a:pt x="442" y="175"/>
                  <a:pt x="442" y="193"/>
                </a:cubicBezTo>
                <a:cubicBezTo>
                  <a:pt x="452" y="192"/>
                  <a:pt x="452" y="192"/>
                  <a:pt x="452" y="192"/>
                </a:cubicBezTo>
                <a:cubicBezTo>
                  <a:pt x="458" y="192"/>
                  <a:pt x="465" y="190"/>
                  <a:pt x="470" y="186"/>
                </a:cubicBezTo>
                <a:cubicBezTo>
                  <a:pt x="472" y="184"/>
                  <a:pt x="472" y="183"/>
                  <a:pt x="473" y="178"/>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sp>
        <p:nvSpPr>
          <p:cNvPr id="86" name="textruta 85">
            <a:extLst>
              <a:ext uri="{FF2B5EF4-FFF2-40B4-BE49-F238E27FC236}">
                <a16:creationId xmlns:a16="http://schemas.microsoft.com/office/drawing/2014/main" id="{8184AEA5-AB49-4BFC-BF8D-255BBABCBB3A}"/>
              </a:ext>
            </a:extLst>
          </p:cNvPr>
          <p:cNvSpPr txBox="1"/>
          <p:nvPr/>
        </p:nvSpPr>
        <p:spPr>
          <a:xfrm>
            <a:off x="523478" y="2230794"/>
            <a:ext cx="973095"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Leverantör/ </a:t>
            </a:r>
            <a:r>
              <a:rPr kumimoji="0" lang="sv-SE" sz="1100" b="0" i="0" u="none" strike="noStrike" kern="1200" cap="none" spc="0" normalizeH="0" baseline="0" noProof="0" dirty="0" err="1">
                <a:ln>
                  <a:noFill/>
                </a:ln>
                <a:solidFill>
                  <a:srgbClr val="4C4C4C"/>
                </a:solidFill>
                <a:effectLst/>
                <a:uLnTx/>
                <a:uFillTx/>
                <a:latin typeface="Arial"/>
                <a:ea typeface="MS PGothic" pitchFamily="34" charset="-128"/>
                <a:cs typeface="+mn-cs"/>
              </a:rPr>
              <a:t>Rental</a:t>
            </a:r>
            <a:endPar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endParaRPr>
          </a:p>
        </p:txBody>
      </p:sp>
      <p:sp>
        <p:nvSpPr>
          <p:cNvPr id="88" name="textruta 87">
            <a:extLst>
              <a:ext uri="{FF2B5EF4-FFF2-40B4-BE49-F238E27FC236}">
                <a16:creationId xmlns:a16="http://schemas.microsoft.com/office/drawing/2014/main" id="{FED02D67-3768-4F67-A07A-846FD57E170D}"/>
              </a:ext>
            </a:extLst>
          </p:cNvPr>
          <p:cNvSpPr txBox="1"/>
          <p:nvPr/>
        </p:nvSpPr>
        <p:spPr>
          <a:xfrm flipH="1">
            <a:off x="4269512" y="3734823"/>
            <a:ext cx="706448" cy="207749"/>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Transportör</a:t>
            </a:r>
          </a:p>
        </p:txBody>
      </p:sp>
      <p:sp>
        <p:nvSpPr>
          <p:cNvPr id="89" name="textruta 88">
            <a:extLst>
              <a:ext uri="{FF2B5EF4-FFF2-40B4-BE49-F238E27FC236}">
                <a16:creationId xmlns:a16="http://schemas.microsoft.com/office/drawing/2014/main" id="{4A33941C-4049-4C88-8E14-EDB662E4B3E9}"/>
              </a:ext>
            </a:extLst>
          </p:cNvPr>
          <p:cNvSpPr txBox="1"/>
          <p:nvPr/>
        </p:nvSpPr>
        <p:spPr>
          <a:xfrm>
            <a:off x="5191734" y="3341598"/>
            <a:ext cx="460382" cy="20774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750" b="0" i="0" u="none" strike="noStrike" kern="1200" cap="none" spc="0" normalizeH="0" baseline="0" noProof="0" dirty="0">
                <a:ln>
                  <a:noFill/>
                </a:ln>
                <a:solidFill>
                  <a:srgbClr val="FFFFFF"/>
                </a:solidFill>
                <a:effectLst/>
                <a:uLnTx/>
                <a:uFillTx/>
                <a:latin typeface="Arial"/>
                <a:ea typeface="MS PGothic" pitchFamily="34" charset="-128"/>
                <a:cs typeface="+mn-cs"/>
              </a:rPr>
              <a:t>Speed</a:t>
            </a:r>
          </a:p>
        </p:txBody>
      </p:sp>
      <p:sp>
        <p:nvSpPr>
          <p:cNvPr id="90" name="Ellips 89">
            <a:extLst>
              <a:ext uri="{FF2B5EF4-FFF2-40B4-BE49-F238E27FC236}">
                <a16:creationId xmlns:a16="http://schemas.microsoft.com/office/drawing/2014/main" id="{C42B511D-E8F3-4551-9183-04E79593385A}"/>
              </a:ext>
            </a:extLst>
          </p:cNvPr>
          <p:cNvSpPr/>
          <p:nvPr/>
        </p:nvSpPr>
        <p:spPr bwMode="auto">
          <a:xfrm>
            <a:off x="512642" y="5035430"/>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91" name="Ellips 90">
            <a:extLst>
              <a:ext uri="{FF2B5EF4-FFF2-40B4-BE49-F238E27FC236}">
                <a16:creationId xmlns:a16="http://schemas.microsoft.com/office/drawing/2014/main" id="{D05E413E-9B47-4531-BEF3-874FEB2CF1E2}"/>
              </a:ext>
            </a:extLst>
          </p:cNvPr>
          <p:cNvSpPr/>
          <p:nvPr/>
        </p:nvSpPr>
        <p:spPr bwMode="auto">
          <a:xfrm>
            <a:off x="508505" y="5520843"/>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92" name="textruta 91">
            <a:extLst>
              <a:ext uri="{FF2B5EF4-FFF2-40B4-BE49-F238E27FC236}">
                <a16:creationId xmlns:a16="http://schemas.microsoft.com/office/drawing/2014/main" id="{80C9E1A1-C7FB-4270-BA83-F1C1C70985E5}"/>
              </a:ext>
            </a:extLst>
          </p:cNvPr>
          <p:cNvSpPr txBox="1"/>
          <p:nvPr/>
        </p:nvSpPr>
        <p:spPr>
          <a:xfrm>
            <a:off x="776462" y="5040246"/>
            <a:ext cx="7928782"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Order av retur</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Order av retur sker via digital </a:t>
            </a:r>
            <a:r>
              <a:rPr kumimoji="0" lang="sv-SE" sz="1000" b="0" i="0" u="none" strike="noStrike" kern="1200" cap="none" spc="0" normalizeH="0" baseline="0" noProof="0" dirty="0" err="1">
                <a:ln>
                  <a:noFill/>
                </a:ln>
                <a:solidFill>
                  <a:srgbClr val="4C4C4C"/>
                </a:solidFill>
                <a:effectLst/>
                <a:uLnTx/>
                <a:uFillTx/>
                <a:latin typeface="Arial"/>
                <a:ea typeface="MS PGothic" pitchFamily="34" charset="-128"/>
                <a:cs typeface="+mn-cs"/>
              </a:rPr>
              <a:t>app</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 godset placeras i leveranscontainer eller motsvarande  </a:t>
            </a:r>
          </a:p>
        </p:txBody>
      </p:sp>
      <p:cxnSp>
        <p:nvCxnSpPr>
          <p:cNvPr id="93" name="Vinklad koppling 176">
            <a:extLst>
              <a:ext uri="{FF2B5EF4-FFF2-40B4-BE49-F238E27FC236}">
                <a16:creationId xmlns:a16="http://schemas.microsoft.com/office/drawing/2014/main" id="{F0DBB311-2A73-404C-89E0-0F35C275625F}"/>
              </a:ext>
            </a:extLst>
          </p:cNvPr>
          <p:cNvCxnSpPr>
            <a:cxnSpLocks/>
            <a:endCxn id="86" idx="0"/>
          </p:cNvCxnSpPr>
          <p:nvPr/>
        </p:nvCxnSpPr>
        <p:spPr bwMode="auto">
          <a:xfrm rot="10800000" flipV="1">
            <a:off x="1010027" y="1651146"/>
            <a:ext cx="5508775" cy="579648"/>
          </a:xfrm>
          <a:prstGeom prst="bentConnector2">
            <a:avLst/>
          </a:prstGeom>
          <a:solidFill>
            <a:schemeClr val="accent1"/>
          </a:solidFill>
          <a:ln w="9525" cap="flat" cmpd="sng" algn="ctr">
            <a:solidFill>
              <a:schemeClr val="accent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ruta 93">
            <a:extLst>
              <a:ext uri="{FF2B5EF4-FFF2-40B4-BE49-F238E27FC236}">
                <a16:creationId xmlns:a16="http://schemas.microsoft.com/office/drawing/2014/main" id="{5FEFC2DE-FDCE-41FF-8F3E-748698CC0A99}"/>
              </a:ext>
            </a:extLst>
          </p:cNvPr>
          <p:cNvSpPr txBox="1"/>
          <p:nvPr/>
        </p:nvSpPr>
        <p:spPr>
          <a:xfrm>
            <a:off x="4386970" y="1651146"/>
            <a:ext cx="65240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Order (retur)</a:t>
            </a:r>
          </a:p>
        </p:txBody>
      </p:sp>
      <p:sp>
        <p:nvSpPr>
          <p:cNvPr id="95" name="Ellips 94">
            <a:extLst>
              <a:ext uri="{FF2B5EF4-FFF2-40B4-BE49-F238E27FC236}">
                <a16:creationId xmlns:a16="http://schemas.microsoft.com/office/drawing/2014/main" id="{37F63850-2B60-4A86-B14D-B55B99783AF8}"/>
              </a:ext>
            </a:extLst>
          </p:cNvPr>
          <p:cNvSpPr/>
          <p:nvPr/>
        </p:nvSpPr>
        <p:spPr bwMode="auto">
          <a:xfrm>
            <a:off x="4320659" y="1401946"/>
            <a:ext cx="216000"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sp>
        <p:nvSpPr>
          <p:cNvPr id="96" name="textruta 95">
            <a:extLst>
              <a:ext uri="{FF2B5EF4-FFF2-40B4-BE49-F238E27FC236}">
                <a16:creationId xmlns:a16="http://schemas.microsoft.com/office/drawing/2014/main" id="{74D5E83D-5820-4CAC-A1A2-8153BA61E0B9}"/>
              </a:ext>
            </a:extLst>
          </p:cNvPr>
          <p:cNvSpPr txBox="1"/>
          <p:nvPr/>
        </p:nvSpPr>
        <p:spPr>
          <a:xfrm>
            <a:off x="762462" y="5410135"/>
            <a:ext cx="868188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Transportören får uppdraget av leverantören/</a:t>
            </a:r>
            <a:r>
              <a:rPr kumimoji="0" lang="sv-SE" sz="1000" b="1" i="0" u="none" strike="noStrike" kern="1200" cap="none" spc="0" normalizeH="0" baseline="0" noProof="0" dirty="0" err="1">
                <a:ln>
                  <a:noFill/>
                </a:ln>
                <a:solidFill>
                  <a:srgbClr val="4C4C4C"/>
                </a:solidFill>
                <a:effectLst/>
                <a:uLnTx/>
                <a:uFillTx/>
                <a:latin typeface="Arial"/>
                <a:ea typeface="MS PGothic" pitchFamily="34" charset="-128"/>
                <a:cs typeface="+mn-cs"/>
              </a:rPr>
              <a:t>rentalbolaget</a:t>
            </a: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 att hämta gods i leveranscontainer</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Via digital </a:t>
            </a:r>
            <a:r>
              <a:rPr kumimoji="0" lang="sv-SE" sz="1000" b="0" i="0" u="none" strike="noStrike" kern="1200" cap="none" spc="0" normalizeH="0" baseline="0" noProof="0" dirty="0" err="1">
                <a:ln>
                  <a:noFill/>
                </a:ln>
                <a:solidFill>
                  <a:srgbClr val="4C4C4C"/>
                </a:solidFill>
                <a:effectLst/>
                <a:uLnTx/>
                <a:uFillTx/>
                <a:latin typeface="Arial"/>
                <a:ea typeface="MS PGothic" pitchFamily="34" charset="-128"/>
                <a:cs typeface="+mn-cs"/>
              </a:rPr>
              <a:t>app</a:t>
            </a: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 eller hemsida kan man spåra sina leveranser och se var dem befinner sig och när de förväntas anlända till arbetsplatsen</a:t>
            </a:r>
          </a:p>
        </p:txBody>
      </p:sp>
      <p:sp>
        <p:nvSpPr>
          <p:cNvPr id="97" name="Ellips 96">
            <a:extLst>
              <a:ext uri="{FF2B5EF4-FFF2-40B4-BE49-F238E27FC236}">
                <a16:creationId xmlns:a16="http://schemas.microsoft.com/office/drawing/2014/main" id="{EF6945A6-4419-4954-B42F-E9162EB0C5C1}"/>
              </a:ext>
            </a:extLst>
          </p:cNvPr>
          <p:cNvSpPr/>
          <p:nvPr/>
        </p:nvSpPr>
        <p:spPr bwMode="auto">
          <a:xfrm>
            <a:off x="508505" y="5949023"/>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98" name="textruta 97">
            <a:extLst>
              <a:ext uri="{FF2B5EF4-FFF2-40B4-BE49-F238E27FC236}">
                <a16:creationId xmlns:a16="http://schemas.microsoft.com/office/drawing/2014/main" id="{D60A5A6F-A170-4FA0-B1BE-7080786FB536}"/>
              </a:ext>
            </a:extLst>
          </p:cNvPr>
          <p:cNvSpPr txBox="1"/>
          <p:nvPr/>
        </p:nvSpPr>
        <p:spPr>
          <a:xfrm>
            <a:off x="762462" y="5838313"/>
            <a:ext cx="8681888"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1" i="0" u="none" strike="noStrike" kern="1200" cap="none" spc="0" normalizeH="0" baseline="0" noProof="0" dirty="0">
                <a:ln>
                  <a:noFill/>
                </a:ln>
                <a:solidFill>
                  <a:srgbClr val="4C4C4C"/>
                </a:solidFill>
                <a:effectLst/>
                <a:uLnTx/>
                <a:uFillTx/>
                <a:latin typeface="Arial"/>
                <a:ea typeface="MS PGothic" pitchFamily="34" charset="-128"/>
                <a:cs typeface="+mn-cs"/>
              </a:rPr>
              <a:t>Upphämtningen</a:t>
            </a:r>
            <a:endPar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00" b="0" i="0" u="none" strike="noStrike" kern="1200" cap="none" spc="0" normalizeH="0" baseline="0" noProof="0" dirty="0">
                <a:ln>
                  <a:noFill/>
                </a:ln>
                <a:solidFill>
                  <a:srgbClr val="4C4C4C"/>
                </a:solidFill>
                <a:effectLst/>
                <a:uLnTx/>
                <a:uFillTx/>
                <a:latin typeface="Arial"/>
                <a:ea typeface="MS PGothic" pitchFamily="34" charset="-128"/>
                <a:cs typeface="+mn-cs"/>
              </a:rPr>
              <a:t>Godset hämtas i leveranscontainern med hjälp av en digital engångsnyckel i digital app. Leveranscontainern är integrerad i skalskyddet vilket innebär att varken person eller fordon kommer in på arbetsplatsen. Upphämtningen registreras digitalt och ingen signering behövs. Eftersom ingen fysisk kontakt med personalen på arbetsplatsen behövs möjliggör detta även upphämtning utanför arbetstid, kvällar, nätter och helger.</a:t>
            </a:r>
          </a:p>
        </p:txBody>
      </p:sp>
      <p:pic>
        <p:nvPicPr>
          <p:cNvPr id="103" name="Picture 14" descr="Bildresultat fÃ¶r container icon">
            <a:extLst>
              <a:ext uri="{FF2B5EF4-FFF2-40B4-BE49-F238E27FC236}">
                <a16:creationId xmlns:a16="http://schemas.microsoft.com/office/drawing/2014/main" id="{9982FC35-A9F4-4984-B9DC-65BF1309B1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915" y="3874549"/>
            <a:ext cx="901422" cy="901422"/>
          </a:xfrm>
          <a:prstGeom prst="rect">
            <a:avLst/>
          </a:prstGeom>
          <a:noFill/>
          <a:ln>
            <a:noFill/>
          </a:ln>
        </p:spPr>
      </p:pic>
      <p:sp>
        <p:nvSpPr>
          <p:cNvPr id="104" name="Freeform 72">
            <a:extLst>
              <a:ext uri="{FF2B5EF4-FFF2-40B4-BE49-F238E27FC236}">
                <a16:creationId xmlns:a16="http://schemas.microsoft.com/office/drawing/2014/main" id="{4A59DF94-178F-4868-BB0B-A6B4061FDCFA}"/>
              </a:ext>
            </a:extLst>
          </p:cNvPr>
          <p:cNvSpPr>
            <a:spLocks noEditPoints="1"/>
          </p:cNvSpPr>
          <p:nvPr/>
        </p:nvSpPr>
        <p:spPr bwMode="auto">
          <a:xfrm>
            <a:off x="6518801" y="4031245"/>
            <a:ext cx="272527" cy="396713"/>
          </a:xfrm>
          <a:custGeom>
            <a:avLst/>
            <a:gdLst/>
            <a:ahLst/>
            <a:cxnLst>
              <a:cxn ang="0">
                <a:pos x="185" y="281"/>
              </a:cxn>
              <a:cxn ang="0">
                <a:pos x="185" y="387"/>
              </a:cxn>
              <a:cxn ang="0">
                <a:pos x="204" y="426"/>
              </a:cxn>
              <a:cxn ang="0">
                <a:pos x="195" y="447"/>
              </a:cxn>
              <a:cxn ang="0">
                <a:pos x="148" y="481"/>
              </a:cxn>
              <a:cxn ang="0">
                <a:pos x="108" y="494"/>
              </a:cxn>
              <a:cxn ang="0">
                <a:pos x="108" y="461"/>
              </a:cxn>
              <a:cxn ang="0">
                <a:pos x="123" y="388"/>
              </a:cxn>
              <a:cxn ang="0">
                <a:pos x="121" y="334"/>
              </a:cxn>
              <a:cxn ang="0">
                <a:pos x="102" y="266"/>
              </a:cxn>
              <a:cxn ang="0">
                <a:pos x="102" y="214"/>
              </a:cxn>
              <a:cxn ang="0">
                <a:pos x="85" y="206"/>
              </a:cxn>
              <a:cxn ang="0">
                <a:pos x="79" y="254"/>
              </a:cxn>
              <a:cxn ang="0">
                <a:pos x="97" y="290"/>
              </a:cxn>
              <a:cxn ang="0">
                <a:pos x="70" y="284"/>
              </a:cxn>
              <a:cxn ang="0">
                <a:pos x="56" y="291"/>
              </a:cxn>
              <a:cxn ang="0">
                <a:pos x="41" y="286"/>
              </a:cxn>
              <a:cxn ang="0">
                <a:pos x="7" y="259"/>
              </a:cxn>
              <a:cxn ang="0">
                <a:pos x="5" y="243"/>
              </a:cxn>
              <a:cxn ang="0">
                <a:pos x="31" y="248"/>
              </a:cxn>
              <a:cxn ang="0">
                <a:pos x="42" y="234"/>
              </a:cxn>
              <a:cxn ang="0">
                <a:pos x="74" y="176"/>
              </a:cxn>
              <a:cxn ang="0">
                <a:pos x="82" y="104"/>
              </a:cxn>
              <a:cxn ang="0">
                <a:pos x="121" y="71"/>
              </a:cxn>
              <a:cxn ang="0">
                <a:pos x="99" y="39"/>
              </a:cxn>
              <a:cxn ang="0">
                <a:pos x="121" y="3"/>
              </a:cxn>
              <a:cxn ang="0">
                <a:pos x="165" y="25"/>
              </a:cxn>
              <a:cxn ang="0">
                <a:pos x="164" y="37"/>
              </a:cxn>
              <a:cxn ang="0">
                <a:pos x="163" y="72"/>
              </a:cxn>
              <a:cxn ang="0">
                <a:pos x="205" y="89"/>
              </a:cxn>
              <a:cxn ang="0">
                <a:pos x="216" y="120"/>
              </a:cxn>
              <a:cxn ang="0">
                <a:pos x="224" y="175"/>
              </a:cxn>
              <a:cxn ang="0">
                <a:pos x="235" y="195"/>
              </a:cxn>
              <a:cxn ang="0">
                <a:pos x="241" y="213"/>
              </a:cxn>
              <a:cxn ang="0">
                <a:pos x="239" y="258"/>
              </a:cxn>
              <a:cxn ang="0">
                <a:pos x="224" y="276"/>
              </a:cxn>
              <a:cxn ang="0">
                <a:pos x="200" y="311"/>
              </a:cxn>
              <a:cxn ang="0">
                <a:pos x="190" y="300"/>
              </a:cxn>
              <a:cxn ang="0">
                <a:pos x="195" y="271"/>
              </a:cxn>
              <a:cxn ang="0">
                <a:pos x="210" y="251"/>
              </a:cxn>
              <a:cxn ang="0">
                <a:pos x="203" y="171"/>
              </a:cxn>
              <a:cxn ang="0">
                <a:pos x="190" y="155"/>
              </a:cxn>
              <a:cxn ang="0">
                <a:pos x="189" y="208"/>
              </a:cxn>
              <a:cxn ang="0">
                <a:pos x="243" y="185"/>
              </a:cxn>
              <a:cxn ang="0">
                <a:pos x="210" y="252"/>
              </a:cxn>
              <a:cxn ang="0">
                <a:pos x="208" y="255"/>
              </a:cxn>
              <a:cxn ang="0">
                <a:pos x="206" y="265"/>
              </a:cxn>
              <a:cxn ang="0">
                <a:pos x="210" y="252"/>
              </a:cxn>
              <a:cxn ang="0">
                <a:pos x="51" y="294"/>
              </a:cxn>
              <a:cxn ang="0">
                <a:pos x="158" y="427"/>
              </a:cxn>
              <a:cxn ang="0">
                <a:pos x="158" y="427"/>
              </a:cxn>
            </a:cxnLst>
            <a:rect l="0" t="0" r="r" b="b"/>
            <a:pathLst>
              <a:path w="250" h="502">
                <a:moveTo>
                  <a:pt x="194" y="243"/>
                </a:moveTo>
                <a:cubicBezTo>
                  <a:pt x="193" y="249"/>
                  <a:pt x="190" y="255"/>
                  <a:pt x="188" y="261"/>
                </a:cubicBezTo>
                <a:cubicBezTo>
                  <a:pt x="187" y="267"/>
                  <a:pt x="186" y="274"/>
                  <a:pt x="185" y="281"/>
                </a:cubicBezTo>
                <a:cubicBezTo>
                  <a:pt x="182" y="293"/>
                  <a:pt x="178" y="306"/>
                  <a:pt x="177" y="320"/>
                </a:cubicBezTo>
                <a:cubicBezTo>
                  <a:pt x="176" y="333"/>
                  <a:pt x="172" y="344"/>
                  <a:pt x="172" y="356"/>
                </a:cubicBezTo>
                <a:cubicBezTo>
                  <a:pt x="177" y="367"/>
                  <a:pt x="180" y="377"/>
                  <a:pt x="185" y="387"/>
                </a:cubicBezTo>
                <a:cubicBezTo>
                  <a:pt x="190" y="397"/>
                  <a:pt x="194" y="407"/>
                  <a:pt x="200" y="416"/>
                </a:cubicBezTo>
                <a:cubicBezTo>
                  <a:pt x="201" y="418"/>
                  <a:pt x="201" y="422"/>
                  <a:pt x="202" y="424"/>
                </a:cubicBezTo>
                <a:cubicBezTo>
                  <a:pt x="203" y="425"/>
                  <a:pt x="204" y="425"/>
                  <a:pt x="204" y="426"/>
                </a:cubicBezTo>
                <a:cubicBezTo>
                  <a:pt x="205" y="427"/>
                  <a:pt x="204" y="429"/>
                  <a:pt x="205" y="430"/>
                </a:cubicBezTo>
                <a:cubicBezTo>
                  <a:pt x="207" y="433"/>
                  <a:pt x="210" y="434"/>
                  <a:pt x="210" y="438"/>
                </a:cubicBezTo>
                <a:cubicBezTo>
                  <a:pt x="209" y="441"/>
                  <a:pt x="201" y="449"/>
                  <a:pt x="195" y="447"/>
                </a:cubicBezTo>
                <a:cubicBezTo>
                  <a:pt x="190" y="452"/>
                  <a:pt x="190" y="459"/>
                  <a:pt x="185" y="464"/>
                </a:cubicBezTo>
                <a:cubicBezTo>
                  <a:pt x="177" y="470"/>
                  <a:pt x="165" y="470"/>
                  <a:pt x="150" y="470"/>
                </a:cubicBezTo>
                <a:cubicBezTo>
                  <a:pt x="150" y="474"/>
                  <a:pt x="149" y="478"/>
                  <a:pt x="148" y="481"/>
                </a:cubicBezTo>
                <a:cubicBezTo>
                  <a:pt x="145" y="481"/>
                  <a:pt x="143" y="479"/>
                  <a:pt x="142" y="480"/>
                </a:cubicBezTo>
                <a:cubicBezTo>
                  <a:pt x="145" y="486"/>
                  <a:pt x="145" y="492"/>
                  <a:pt x="144" y="499"/>
                </a:cubicBezTo>
                <a:cubicBezTo>
                  <a:pt x="134" y="502"/>
                  <a:pt x="117" y="498"/>
                  <a:pt x="108" y="494"/>
                </a:cubicBezTo>
                <a:cubicBezTo>
                  <a:pt x="110" y="487"/>
                  <a:pt x="110" y="480"/>
                  <a:pt x="112" y="474"/>
                </a:cubicBezTo>
                <a:cubicBezTo>
                  <a:pt x="111" y="473"/>
                  <a:pt x="109" y="474"/>
                  <a:pt x="109" y="472"/>
                </a:cubicBezTo>
                <a:cubicBezTo>
                  <a:pt x="111" y="468"/>
                  <a:pt x="108" y="465"/>
                  <a:pt x="108" y="461"/>
                </a:cubicBezTo>
                <a:cubicBezTo>
                  <a:pt x="107" y="458"/>
                  <a:pt x="108" y="453"/>
                  <a:pt x="109" y="449"/>
                </a:cubicBezTo>
                <a:cubicBezTo>
                  <a:pt x="111" y="443"/>
                  <a:pt x="114" y="437"/>
                  <a:pt x="116" y="430"/>
                </a:cubicBezTo>
                <a:cubicBezTo>
                  <a:pt x="119" y="417"/>
                  <a:pt x="120" y="402"/>
                  <a:pt x="123" y="388"/>
                </a:cubicBezTo>
                <a:cubicBezTo>
                  <a:pt x="124" y="380"/>
                  <a:pt x="127" y="373"/>
                  <a:pt x="127" y="367"/>
                </a:cubicBezTo>
                <a:cubicBezTo>
                  <a:pt x="127" y="365"/>
                  <a:pt x="126" y="362"/>
                  <a:pt x="128" y="359"/>
                </a:cubicBezTo>
                <a:cubicBezTo>
                  <a:pt x="125" y="351"/>
                  <a:pt x="120" y="345"/>
                  <a:pt x="121" y="334"/>
                </a:cubicBezTo>
                <a:cubicBezTo>
                  <a:pt x="120" y="332"/>
                  <a:pt x="119" y="329"/>
                  <a:pt x="118" y="326"/>
                </a:cubicBezTo>
                <a:cubicBezTo>
                  <a:pt x="108" y="315"/>
                  <a:pt x="108" y="294"/>
                  <a:pt x="105" y="276"/>
                </a:cubicBezTo>
                <a:cubicBezTo>
                  <a:pt x="105" y="272"/>
                  <a:pt x="103" y="269"/>
                  <a:pt x="102" y="266"/>
                </a:cubicBezTo>
                <a:cubicBezTo>
                  <a:pt x="102" y="262"/>
                  <a:pt x="103" y="258"/>
                  <a:pt x="102" y="254"/>
                </a:cubicBezTo>
                <a:cubicBezTo>
                  <a:pt x="102" y="251"/>
                  <a:pt x="101" y="248"/>
                  <a:pt x="100" y="245"/>
                </a:cubicBezTo>
                <a:cubicBezTo>
                  <a:pt x="99" y="234"/>
                  <a:pt x="102" y="223"/>
                  <a:pt x="102" y="214"/>
                </a:cubicBezTo>
                <a:cubicBezTo>
                  <a:pt x="102" y="213"/>
                  <a:pt x="99" y="214"/>
                  <a:pt x="99" y="212"/>
                </a:cubicBezTo>
                <a:cubicBezTo>
                  <a:pt x="100" y="201"/>
                  <a:pt x="101" y="193"/>
                  <a:pt x="99" y="182"/>
                </a:cubicBezTo>
                <a:cubicBezTo>
                  <a:pt x="97" y="191"/>
                  <a:pt x="91" y="198"/>
                  <a:pt x="85" y="206"/>
                </a:cubicBezTo>
                <a:cubicBezTo>
                  <a:pt x="81" y="212"/>
                  <a:pt x="72" y="222"/>
                  <a:pt x="71" y="229"/>
                </a:cubicBezTo>
                <a:cubicBezTo>
                  <a:pt x="70" y="234"/>
                  <a:pt x="71" y="238"/>
                  <a:pt x="68" y="241"/>
                </a:cubicBezTo>
                <a:cubicBezTo>
                  <a:pt x="71" y="245"/>
                  <a:pt x="75" y="249"/>
                  <a:pt x="79" y="254"/>
                </a:cubicBezTo>
                <a:cubicBezTo>
                  <a:pt x="83" y="257"/>
                  <a:pt x="90" y="263"/>
                  <a:pt x="90" y="267"/>
                </a:cubicBezTo>
                <a:cubicBezTo>
                  <a:pt x="89" y="272"/>
                  <a:pt x="80" y="274"/>
                  <a:pt x="77" y="278"/>
                </a:cubicBezTo>
                <a:cubicBezTo>
                  <a:pt x="79" y="282"/>
                  <a:pt x="96" y="286"/>
                  <a:pt x="97" y="290"/>
                </a:cubicBezTo>
                <a:cubicBezTo>
                  <a:pt x="97" y="293"/>
                  <a:pt x="93" y="298"/>
                  <a:pt x="91" y="298"/>
                </a:cubicBezTo>
                <a:cubicBezTo>
                  <a:pt x="91" y="298"/>
                  <a:pt x="87" y="296"/>
                  <a:pt x="86" y="295"/>
                </a:cubicBezTo>
                <a:cubicBezTo>
                  <a:pt x="80" y="291"/>
                  <a:pt x="76" y="287"/>
                  <a:pt x="70" y="284"/>
                </a:cubicBezTo>
                <a:cubicBezTo>
                  <a:pt x="69" y="287"/>
                  <a:pt x="69" y="291"/>
                  <a:pt x="68" y="294"/>
                </a:cubicBezTo>
                <a:cubicBezTo>
                  <a:pt x="67" y="295"/>
                  <a:pt x="63" y="294"/>
                  <a:pt x="62" y="296"/>
                </a:cubicBezTo>
                <a:cubicBezTo>
                  <a:pt x="59" y="295"/>
                  <a:pt x="59" y="293"/>
                  <a:pt x="56" y="291"/>
                </a:cubicBezTo>
                <a:cubicBezTo>
                  <a:pt x="54" y="293"/>
                  <a:pt x="52" y="299"/>
                  <a:pt x="48" y="299"/>
                </a:cubicBezTo>
                <a:cubicBezTo>
                  <a:pt x="46" y="299"/>
                  <a:pt x="41" y="294"/>
                  <a:pt x="40" y="292"/>
                </a:cubicBezTo>
                <a:cubicBezTo>
                  <a:pt x="40" y="290"/>
                  <a:pt x="42" y="288"/>
                  <a:pt x="41" y="286"/>
                </a:cubicBezTo>
                <a:cubicBezTo>
                  <a:pt x="41" y="276"/>
                  <a:pt x="28" y="264"/>
                  <a:pt x="27" y="255"/>
                </a:cubicBezTo>
                <a:cubicBezTo>
                  <a:pt x="22" y="252"/>
                  <a:pt x="18" y="250"/>
                  <a:pt x="12" y="248"/>
                </a:cubicBezTo>
                <a:cubicBezTo>
                  <a:pt x="9" y="250"/>
                  <a:pt x="10" y="256"/>
                  <a:pt x="7" y="259"/>
                </a:cubicBezTo>
                <a:cubicBezTo>
                  <a:pt x="4" y="259"/>
                  <a:pt x="0" y="258"/>
                  <a:pt x="0" y="255"/>
                </a:cubicBezTo>
                <a:cubicBezTo>
                  <a:pt x="0" y="252"/>
                  <a:pt x="4" y="251"/>
                  <a:pt x="4" y="249"/>
                </a:cubicBezTo>
                <a:cubicBezTo>
                  <a:pt x="5" y="247"/>
                  <a:pt x="5" y="245"/>
                  <a:pt x="5" y="243"/>
                </a:cubicBezTo>
                <a:cubicBezTo>
                  <a:pt x="9" y="233"/>
                  <a:pt x="21" y="227"/>
                  <a:pt x="32" y="229"/>
                </a:cubicBezTo>
                <a:cubicBezTo>
                  <a:pt x="28" y="232"/>
                  <a:pt x="20" y="232"/>
                  <a:pt x="18" y="237"/>
                </a:cubicBezTo>
                <a:cubicBezTo>
                  <a:pt x="22" y="241"/>
                  <a:pt x="26" y="247"/>
                  <a:pt x="31" y="248"/>
                </a:cubicBezTo>
                <a:cubicBezTo>
                  <a:pt x="33" y="243"/>
                  <a:pt x="29" y="239"/>
                  <a:pt x="29" y="234"/>
                </a:cubicBezTo>
                <a:cubicBezTo>
                  <a:pt x="30" y="234"/>
                  <a:pt x="31" y="233"/>
                  <a:pt x="33" y="233"/>
                </a:cubicBezTo>
                <a:cubicBezTo>
                  <a:pt x="34" y="237"/>
                  <a:pt x="41" y="241"/>
                  <a:pt x="42" y="234"/>
                </a:cubicBezTo>
                <a:cubicBezTo>
                  <a:pt x="45" y="233"/>
                  <a:pt x="47" y="230"/>
                  <a:pt x="49" y="229"/>
                </a:cubicBezTo>
                <a:cubicBezTo>
                  <a:pt x="51" y="228"/>
                  <a:pt x="52" y="228"/>
                  <a:pt x="53" y="228"/>
                </a:cubicBezTo>
                <a:cubicBezTo>
                  <a:pt x="66" y="216"/>
                  <a:pt x="67" y="193"/>
                  <a:pt x="74" y="176"/>
                </a:cubicBezTo>
                <a:cubicBezTo>
                  <a:pt x="77" y="168"/>
                  <a:pt x="83" y="162"/>
                  <a:pt x="83" y="152"/>
                </a:cubicBezTo>
                <a:cubicBezTo>
                  <a:pt x="79" y="149"/>
                  <a:pt x="82" y="142"/>
                  <a:pt x="83" y="136"/>
                </a:cubicBezTo>
                <a:cubicBezTo>
                  <a:pt x="86" y="125"/>
                  <a:pt x="81" y="112"/>
                  <a:pt x="82" y="104"/>
                </a:cubicBezTo>
                <a:cubicBezTo>
                  <a:pt x="83" y="98"/>
                  <a:pt x="91" y="91"/>
                  <a:pt x="95" y="89"/>
                </a:cubicBezTo>
                <a:cubicBezTo>
                  <a:pt x="104" y="83"/>
                  <a:pt x="123" y="82"/>
                  <a:pt x="126" y="73"/>
                </a:cubicBezTo>
                <a:cubicBezTo>
                  <a:pt x="125" y="73"/>
                  <a:pt x="123" y="72"/>
                  <a:pt x="121" y="71"/>
                </a:cubicBezTo>
                <a:cubicBezTo>
                  <a:pt x="119" y="66"/>
                  <a:pt x="115" y="59"/>
                  <a:pt x="113" y="53"/>
                </a:cubicBezTo>
                <a:cubicBezTo>
                  <a:pt x="111" y="49"/>
                  <a:pt x="114" y="43"/>
                  <a:pt x="111" y="39"/>
                </a:cubicBezTo>
                <a:cubicBezTo>
                  <a:pt x="107" y="38"/>
                  <a:pt x="101" y="40"/>
                  <a:pt x="99" y="39"/>
                </a:cubicBezTo>
                <a:cubicBezTo>
                  <a:pt x="100" y="36"/>
                  <a:pt x="105" y="36"/>
                  <a:pt x="106" y="34"/>
                </a:cubicBezTo>
                <a:cubicBezTo>
                  <a:pt x="105" y="30"/>
                  <a:pt x="108" y="30"/>
                  <a:pt x="108" y="28"/>
                </a:cubicBezTo>
                <a:cubicBezTo>
                  <a:pt x="108" y="16"/>
                  <a:pt x="115" y="10"/>
                  <a:pt x="121" y="3"/>
                </a:cubicBezTo>
                <a:cubicBezTo>
                  <a:pt x="126" y="4"/>
                  <a:pt x="130" y="1"/>
                  <a:pt x="135" y="0"/>
                </a:cubicBezTo>
                <a:cubicBezTo>
                  <a:pt x="137" y="1"/>
                  <a:pt x="142" y="2"/>
                  <a:pt x="145" y="1"/>
                </a:cubicBezTo>
                <a:cubicBezTo>
                  <a:pt x="155" y="6"/>
                  <a:pt x="164" y="12"/>
                  <a:pt x="165" y="25"/>
                </a:cubicBezTo>
                <a:cubicBezTo>
                  <a:pt x="167" y="27"/>
                  <a:pt x="167" y="30"/>
                  <a:pt x="169" y="31"/>
                </a:cubicBezTo>
                <a:cubicBezTo>
                  <a:pt x="167" y="33"/>
                  <a:pt x="162" y="30"/>
                  <a:pt x="161" y="32"/>
                </a:cubicBezTo>
                <a:cubicBezTo>
                  <a:pt x="160" y="36"/>
                  <a:pt x="163" y="36"/>
                  <a:pt x="164" y="37"/>
                </a:cubicBezTo>
                <a:cubicBezTo>
                  <a:pt x="165" y="42"/>
                  <a:pt x="166" y="44"/>
                  <a:pt x="164" y="47"/>
                </a:cubicBezTo>
                <a:cubicBezTo>
                  <a:pt x="163" y="50"/>
                  <a:pt x="160" y="50"/>
                  <a:pt x="159" y="52"/>
                </a:cubicBezTo>
                <a:cubicBezTo>
                  <a:pt x="157" y="57"/>
                  <a:pt x="159" y="69"/>
                  <a:pt x="163" y="72"/>
                </a:cubicBezTo>
                <a:cubicBezTo>
                  <a:pt x="166" y="74"/>
                  <a:pt x="167" y="73"/>
                  <a:pt x="169" y="73"/>
                </a:cubicBezTo>
                <a:cubicBezTo>
                  <a:pt x="172" y="74"/>
                  <a:pt x="173" y="76"/>
                  <a:pt x="175" y="77"/>
                </a:cubicBezTo>
                <a:cubicBezTo>
                  <a:pt x="186" y="81"/>
                  <a:pt x="197" y="83"/>
                  <a:pt x="205" y="89"/>
                </a:cubicBezTo>
                <a:cubicBezTo>
                  <a:pt x="210" y="93"/>
                  <a:pt x="215" y="101"/>
                  <a:pt x="215" y="109"/>
                </a:cubicBezTo>
                <a:cubicBezTo>
                  <a:pt x="215" y="111"/>
                  <a:pt x="215" y="113"/>
                  <a:pt x="215" y="116"/>
                </a:cubicBezTo>
                <a:cubicBezTo>
                  <a:pt x="215" y="117"/>
                  <a:pt x="216" y="119"/>
                  <a:pt x="216" y="120"/>
                </a:cubicBezTo>
                <a:cubicBezTo>
                  <a:pt x="217" y="124"/>
                  <a:pt x="216" y="127"/>
                  <a:pt x="216" y="130"/>
                </a:cubicBezTo>
                <a:cubicBezTo>
                  <a:pt x="216" y="136"/>
                  <a:pt x="222" y="142"/>
                  <a:pt x="219" y="149"/>
                </a:cubicBezTo>
                <a:cubicBezTo>
                  <a:pt x="223" y="157"/>
                  <a:pt x="221" y="167"/>
                  <a:pt x="224" y="175"/>
                </a:cubicBezTo>
                <a:cubicBezTo>
                  <a:pt x="225" y="177"/>
                  <a:pt x="227" y="178"/>
                  <a:pt x="227" y="180"/>
                </a:cubicBezTo>
                <a:cubicBezTo>
                  <a:pt x="231" y="190"/>
                  <a:pt x="227" y="204"/>
                  <a:pt x="230" y="212"/>
                </a:cubicBezTo>
                <a:cubicBezTo>
                  <a:pt x="232" y="206"/>
                  <a:pt x="234" y="201"/>
                  <a:pt x="235" y="195"/>
                </a:cubicBezTo>
                <a:cubicBezTo>
                  <a:pt x="237" y="189"/>
                  <a:pt x="237" y="179"/>
                  <a:pt x="243" y="179"/>
                </a:cubicBezTo>
                <a:cubicBezTo>
                  <a:pt x="249" y="179"/>
                  <a:pt x="250" y="183"/>
                  <a:pt x="249" y="187"/>
                </a:cubicBezTo>
                <a:cubicBezTo>
                  <a:pt x="248" y="194"/>
                  <a:pt x="244" y="203"/>
                  <a:pt x="241" y="213"/>
                </a:cubicBezTo>
                <a:cubicBezTo>
                  <a:pt x="240" y="217"/>
                  <a:pt x="238" y="222"/>
                  <a:pt x="237" y="226"/>
                </a:cubicBezTo>
                <a:cubicBezTo>
                  <a:pt x="236" y="231"/>
                  <a:pt x="233" y="237"/>
                  <a:pt x="233" y="240"/>
                </a:cubicBezTo>
                <a:cubicBezTo>
                  <a:pt x="234" y="247"/>
                  <a:pt x="241" y="250"/>
                  <a:pt x="239" y="258"/>
                </a:cubicBezTo>
                <a:cubicBezTo>
                  <a:pt x="239" y="259"/>
                  <a:pt x="237" y="260"/>
                  <a:pt x="236" y="262"/>
                </a:cubicBezTo>
                <a:cubicBezTo>
                  <a:pt x="234" y="266"/>
                  <a:pt x="232" y="271"/>
                  <a:pt x="229" y="275"/>
                </a:cubicBezTo>
                <a:cubicBezTo>
                  <a:pt x="227" y="276"/>
                  <a:pt x="225" y="276"/>
                  <a:pt x="224" y="276"/>
                </a:cubicBezTo>
                <a:cubicBezTo>
                  <a:pt x="221" y="286"/>
                  <a:pt x="219" y="296"/>
                  <a:pt x="217" y="306"/>
                </a:cubicBezTo>
                <a:cubicBezTo>
                  <a:pt x="212" y="305"/>
                  <a:pt x="203" y="307"/>
                  <a:pt x="201" y="303"/>
                </a:cubicBezTo>
                <a:cubicBezTo>
                  <a:pt x="201" y="306"/>
                  <a:pt x="200" y="309"/>
                  <a:pt x="200" y="311"/>
                </a:cubicBezTo>
                <a:cubicBezTo>
                  <a:pt x="205" y="313"/>
                  <a:pt x="214" y="314"/>
                  <a:pt x="219" y="314"/>
                </a:cubicBezTo>
                <a:cubicBezTo>
                  <a:pt x="218" y="329"/>
                  <a:pt x="190" y="328"/>
                  <a:pt x="188" y="315"/>
                </a:cubicBezTo>
                <a:cubicBezTo>
                  <a:pt x="187" y="310"/>
                  <a:pt x="189" y="306"/>
                  <a:pt x="190" y="300"/>
                </a:cubicBezTo>
                <a:cubicBezTo>
                  <a:pt x="181" y="298"/>
                  <a:pt x="181" y="280"/>
                  <a:pt x="193" y="280"/>
                </a:cubicBezTo>
                <a:cubicBezTo>
                  <a:pt x="190" y="278"/>
                  <a:pt x="193" y="275"/>
                  <a:pt x="192" y="271"/>
                </a:cubicBezTo>
                <a:cubicBezTo>
                  <a:pt x="193" y="271"/>
                  <a:pt x="195" y="271"/>
                  <a:pt x="195" y="271"/>
                </a:cubicBezTo>
                <a:cubicBezTo>
                  <a:pt x="195" y="268"/>
                  <a:pt x="195" y="266"/>
                  <a:pt x="196" y="263"/>
                </a:cubicBezTo>
                <a:cubicBezTo>
                  <a:pt x="195" y="259"/>
                  <a:pt x="198" y="254"/>
                  <a:pt x="197" y="249"/>
                </a:cubicBezTo>
                <a:cubicBezTo>
                  <a:pt x="201" y="246"/>
                  <a:pt x="209" y="246"/>
                  <a:pt x="210" y="251"/>
                </a:cubicBezTo>
                <a:cubicBezTo>
                  <a:pt x="209" y="246"/>
                  <a:pt x="214" y="243"/>
                  <a:pt x="215" y="239"/>
                </a:cubicBezTo>
                <a:cubicBezTo>
                  <a:pt x="219" y="228"/>
                  <a:pt x="215" y="215"/>
                  <a:pt x="211" y="201"/>
                </a:cubicBezTo>
                <a:cubicBezTo>
                  <a:pt x="207" y="191"/>
                  <a:pt x="205" y="180"/>
                  <a:pt x="203" y="171"/>
                </a:cubicBezTo>
                <a:cubicBezTo>
                  <a:pt x="203" y="171"/>
                  <a:pt x="203" y="171"/>
                  <a:pt x="203" y="170"/>
                </a:cubicBezTo>
                <a:cubicBezTo>
                  <a:pt x="201" y="165"/>
                  <a:pt x="196" y="162"/>
                  <a:pt x="195" y="157"/>
                </a:cubicBezTo>
                <a:cubicBezTo>
                  <a:pt x="193" y="157"/>
                  <a:pt x="190" y="157"/>
                  <a:pt x="190" y="155"/>
                </a:cubicBezTo>
                <a:cubicBezTo>
                  <a:pt x="188" y="165"/>
                  <a:pt x="185" y="175"/>
                  <a:pt x="186" y="185"/>
                </a:cubicBezTo>
                <a:cubicBezTo>
                  <a:pt x="187" y="193"/>
                  <a:pt x="192" y="199"/>
                  <a:pt x="193" y="206"/>
                </a:cubicBezTo>
                <a:cubicBezTo>
                  <a:pt x="193" y="208"/>
                  <a:pt x="190" y="207"/>
                  <a:pt x="189" y="208"/>
                </a:cubicBezTo>
                <a:cubicBezTo>
                  <a:pt x="189" y="219"/>
                  <a:pt x="197" y="230"/>
                  <a:pt x="194" y="243"/>
                </a:cubicBezTo>
                <a:close/>
                <a:moveTo>
                  <a:pt x="244" y="185"/>
                </a:moveTo>
                <a:cubicBezTo>
                  <a:pt x="244" y="185"/>
                  <a:pt x="243" y="185"/>
                  <a:pt x="243" y="185"/>
                </a:cubicBezTo>
                <a:cubicBezTo>
                  <a:pt x="241" y="188"/>
                  <a:pt x="239" y="193"/>
                  <a:pt x="240" y="198"/>
                </a:cubicBezTo>
                <a:cubicBezTo>
                  <a:pt x="243" y="195"/>
                  <a:pt x="245" y="189"/>
                  <a:pt x="244" y="185"/>
                </a:cubicBezTo>
                <a:close/>
                <a:moveTo>
                  <a:pt x="210" y="252"/>
                </a:moveTo>
                <a:cubicBezTo>
                  <a:pt x="209" y="252"/>
                  <a:pt x="209" y="252"/>
                  <a:pt x="209" y="252"/>
                </a:cubicBezTo>
                <a:cubicBezTo>
                  <a:pt x="209" y="253"/>
                  <a:pt x="209" y="253"/>
                  <a:pt x="208" y="253"/>
                </a:cubicBezTo>
                <a:cubicBezTo>
                  <a:pt x="210" y="253"/>
                  <a:pt x="210" y="255"/>
                  <a:pt x="208" y="255"/>
                </a:cubicBezTo>
                <a:cubicBezTo>
                  <a:pt x="211" y="257"/>
                  <a:pt x="207" y="257"/>
                  <a:pt x="209" y="259"/>
                </a:cubicBezTo>
                <a:cubicBezTo>
                  <a:pt x="206" y="260"/>
                  <a:pt x="210" y="262"/>
                  <a:pt x="207" y="262"/>
                </a:cubicBezTo>
                <a:cubicBezTo>
                  <a:pt x="207" y="264"/>
                  <a:pt x="209" y="264"/>
                  <a:pt x="206" y="265"/>
                </a:cubicBezTo>
                <a:cubicBezTo>
                  <a:pt x="206" y="266"/>
                  <a:pt x="208" y="265"/>
                  <a:pt x="207" y="267"/>
                </a:cubicBezTo>
                <a:cubicBezTo>
                  <a:pt x="207" y="267"/>
                  <a:pt x="207" y="267"/>
                  <a:pt x="207" y="267"/>
                </a:cubicBezTo>
                <a:cubicBezTo>
                  <a:pt x="212" y="267"/>
                  <a:pt x="209" y="258"/>
                  <a:pt x="210" y="252"/>
                </a:cubicBezTo>
                <a:close/>
                <a:moveTo>
                  <a:pt x="50" y="286"/>
                </a:moveTo>
                <a:cubicBezTo>
                  <a:pt x="49" y="286"/>
                  <a:pt x="49" y="286"/>
                  <a:pt x="49" y="286"/>
                </a:cubicBezTo>
                <a:cubicBezTo>
                  <a:pt x="49" y="289"/>
                  <a:pt x="51" y="291"/>
                  <a:pt x="51" y="294"/>
                </a:cubicBezTo>
                <a:cubicBezTo>
                  <a:pt x="53" y="294"/>
                  <a:pt x="54" y="293"/>
                  <a:pt x="55" y="292"/>
                </a:cubicBezTo>
                <a:cubicBezTo>
                  <a:pt x="54" y="289"/>
                  <a:pt x="52" y="288"/>
                  <a:pt x="50" y="286"/>
                </a:cubicBezTo>
                <a:close/>
                <a:moveTo>
                  <a:pt x="158" y="427"/>
                </a:moveTo>
                <a:cubicBezTo>
                  <a:pt x="155" y="433"/>
                  <a:pt x="155" y="447"/>
                  <a:pt x="158" y="454"/>
                </a:cubicBezTo>
                <a:cubicBezTo>
                  <a:pt x="164" y="451"/>
                  <a:pt x="166" y="445"/>
                  <a:pt x="170" y="440"/>
                </a:cubicBezTo>
                <a:cubicBezTo>
                  <a:pt x="163" y="439"/>
                  <a:pt x="163" y="430"/>
                  <a:pt x="158" y="4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C4C4C"/>
              </a:solidFill>
              <a:effectLst/>
              <a:uLnTx/>
              <a:uFillTx/>
              <a:latin typeface="Times New Roman" pitchFamily="18" charset="0"/>
              <a:ea typeface="MS PGothic" pitchFamily="34" charset="-128"/>
              <a:cs typeface="+mn-cs"/>
            </a:endParaRPr>
          </a:p>
        </p:txBody>
      </p:sp>
      <p:cxnSp>
        <p:nvCxnSpPr>
          <p:cNvPr id="105" name="Vinklad koppling 28">
            <a:extLst>
              <a:ext uri="{FF2B5EF4-FFF2-40B4-BE49-F238E27FC236}">
                <a16:creationId xmlns:a16="http://schemas.microsoft.com/office/drawing/2014/main" id="{6C3A86F3-A11F-47FF-B456-063FC7C4C637}"/>
              </a:ext>
            </a:extLst>
          </p:cNvPr>
          <p:cNvCxnSpPr>
            <a:cxnSpLocks/>
          </p:cNvCxnSpPr>
          <p:nvPr/>
        </p:nvCxnSpPr>
        <p:spPr bwMode="auto">
          <a:xfrm rot="10800000" flipV="1">
            <a:off x="956186" y="4435237"/>
            <a:ext cx="3756984" cy="214567"/>
          </a:xfrm>
          <a:prstGeom prst="bentConnector3">
            <a:avLst>
              <a:gd name="adj1" fmla="val -138"/>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ruta 106">
            <a:extLst>
              <a:ext uri="{FF2B5EF4-FFF2-40B4-BE49-F238E27FC236}">
                <a16:creationId xmlns:a16="http://schemas.microsoft.com/office/drawing/2014/main" id="{2E8EA7EF-5A05-4A08-BFF4-642CF6118319}"/>
              </a:ext>
            </a:extLst>
          </p:cNvPr>
          <p:cNvSpPr txBox="1"/>
          <p:nvPr/>
        </p:nvSpPr>
        <p:spPr>
          <a:xfrm>
            <a:off x="2101127" y="4373407"/>
            <a:ext cx="1726755"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Hämtning/Returtransport</a:t>
            </a:r>
          </a:p>
        </p:txBody>
      </p:sp>
      <p:cxnSp>
        <p:nvCxnSpPr>
          <p:cNvPr id="110" name="Rak koppling 109">
            <a:extLst>
              <a:ext uri="{FF2B5EF4-FFF2-40B4-BE49-F238E27FC236}">
                <a16:creationId xmlns:a16="http://schemas.microsoft.com/office/drawing/2014/main" id="{D418945D-A79C-421D-9E50-8C08EE5AC3EC}"/>
              </a:ext>
            </a:extLst>
          </p:cNvPr>
          <p:cNvCxnSpPr>
            <a:endCxn id="119" idx="1"/>
          </p:cNvCxnSpPr>
          <p:nvPr/>
        </p:nvCxnSpPr>
        <p:spPr bwMode="auto">
          <a:xfrm>
            <a:off x="6588725" y="1651146"/>
            <a:ext cx="0" cy="1117002"/>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ruta 110">
            <a:extLst>
              <a:ext uri="{FF2B5EF4-FFF2-40B4-BE49-F238E27FC236}">
                <a16:creationId xmlns:a16="http://schemas.microsoft.com/office/drawing/2014/main" id="{1074114E-19A4-4E2A-8C67-6A81DE1740B4}"/>
              </a:ext>
            </a:extLst>
          </p:cNvPr>
          <p:cNvSpPr txBox="1"/>
          <p:nvPr/>
        </p:nvSpPr>
        <p:spPr>
          <a:xfrm>
            <a:off x="7410971" y="4198852"/>
            <a:ext cx="74090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Projektet</a:t>
            </a:r>
          </a:p>
        </p:txBody>
      </p:sp>
      <p:sp>
        <p:nvSpPr>
          <p:cNvPr id="112" name="textruta 111">
            <a:extLst>
              <a:ext uri="{FF2B5EF4-FFF2-40B4-BE49-F238E27FC236}">
                <a16:creationId xmlns:a16="http://schemas.microsoft.com/office/drawing/2014/main" id="{FC0602D7-A6F3-42F4-8DA6-7413F2255017}"/>
              </a:ext>
            </a:extLst>
          </p:cNvPr>
          <p:cNvSpPr txBox="1"/>
          <p:nvPr/>
        </p:nvSpPr>
        <p:spPr>
          <a:xfrm>
            <a:off x="5173561" y="4654036"/>
            <a:ext cx="1345240"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4C4C4C"/>
                </a:solidFill>
                <a:effectLst/>
                <a:uLnTx/>
                <a:uFillTx/>
                <a:latin typeface="Arial"/>
                <a:ea typeface="MS PGothic" pitchFamily="34" charset="-128"/>
                <a:cs typeface="+mn-cs"/>
              </a:rPr>
              <a:t>Leveranscontainer</a:t>
            </a:r>
          </a:p>
        </p:txBody>
      </p:sp>
      <p:sp>
        <p:nvSpPr>
          <p:cNvPr id="115" name="Ellips 114">
            <a:extLst>
              <a:ext uri="{FF2B5EF4-FFF2-40B4-BE49-F238E27FC236}">
                <a16:creationId xmlns:a16="http://schemas.microsoft.com/office/drawing/2014/main" id="{20805353-AF4D-466B-B678-9A1E36EF1A2E}"/>
              </a:ext>
            </a:extLst>
          </p:cNvPr>
          <p:cNvSpPr/>
          <p:nvPr/>
        </p:nvSpPr>
        <p:spPr bwMode="auto">
          <a:xfrm>
            <a:off x="1566026" y="2888957"/>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2.</a:t>
            </a:r>
          </a:p>
        </p:txBody>
      </p:sp>
      <p:sp>
        <p:nvSpPr>
          <p:cNvPr id="116" name="Ellips 115">
            <a:extLst>
              <a:ext uri="{FF2B5EF4-FFF2-40B4-BE49-F238E27FC236}">
                <a16:creationId xmlns:a16="http://schemas.microsoft.com/office/drawing/2014/main" id="{A3AF4278-42A8-4772-9BBA-8C40B529BEBF}"/>
              </a:ext>
            </a:extLst>
          </p:cNvPr>
          <p:cNvSpPr/>
          <p:nvPr/>
        </p:nvSpPr>
        <p:spPr bwMode="auto">
          <a:xfrm>
            <a:off x="4833747" y="4576837"/>
            <a:ext cx="197133"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3.</a:t>
            </a:r>
          </a:p>
        </p:txBody>
      </p:sp>
      <p:sp>
        <p:nvSpPr>
          <p:cNvPr id="119" name="Flödesschema: Magnetskiva 118">
            <a:extLst>
              <a:ext uri="{FF2B5EF4-FFF2-40B4-BE49-F238E27FC236}">
                <a16:creationId xmlns:a16="http://schemas.microsoft.com/office/drawing/2014/main" id="{4CBAAA06-E368-4CAB-AEA8-8DB291C2F8E1}"/>
              </a:ext>
            </a:extLst>
          </p:cNvPr>
          <p:cNvSpPr/>
          <p:nvPr/>
        </p:nvSpPr>
        <p:spPr>
          <a:xfrm>
            <a:off x="5961875" y="2768148"/>
            <a:ext cx="1253700" cy="496150"/>
          </a:xfrm>
          <a:prstGeom prst="flowChartMagneticDisk">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Digitalt system</a:t>
            </a:r>
          </a:p>
        </p:txBody>
      </p:sp>
      <p:pic>
        <p:nvPicPr>
          <p:cNvPr id="120" name="Picture 2" descr="Qlocx styrbox och app för digitala integrationer och nycklar">
            <a:extLst>
              <a:ext uri="{FF2B5EF4-FFF2-40B4-BE49-F238E27FC236}">
                <a16:creationId xmlns:a16="http://schemas.microsoft.com/office/drawing/2014/main" id="{D54B65AA-B6D8-4BE1-9743-6BAE92589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462" y="3363004"/>
            <a:ext cx="737087" cy="582504"/>
          </a:xfrm>
          <a:prstGeom prst="rect">
            <a:avLst/>
          </a:prstGeom>
          <a:noFill/>
          <a:extLst>
            <a:ext uri="{909E8E84-426E-40DD-AFC4-6F175D3DCCD1}">
              <a14:hiddenFill xmlns:a14="http://schemas.microsoft.com/office/drawing/2010/main">
                <a:solidFill>
                  <a:srgbClr val="FFFFFF"/>
                </a:solidFill>
              </a14:hiddenFill>
            </a:ext>
          </a:extLst>
        </p:spPr>
      </p:pic>
      <p:sp>
        <p:nvSpPr>
          <p:cNvPr id="121" name="textruta 120">
            <a:extLst>
              <a:ext uri="{FF2B5EF4-FFF2-40B4-BE49-F238E27FC236}">
                <a16:creationId xmlns:a16="http://schemas.microsoft.com/office/drawing/2014/main" id="{916D4CE1-F382-4A1C-89CD-86B0BE9D518D}"/>
              </a:ext>
            </a:extLst>
          </p:cNvPr>
          <p:cNvSpPr txBox="1"/>
          <p:nvPr/>
        </p:nvSpPr>
        <p:spPr>
          <a:xfrm>
            <a:off x="1868990" y="2588875"/>
            <a:ext cx="1194073"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4C4C4C"/>
                </a:solidFill>
                <a:effectLst/>
                <a:uLnTx/>
                <a:uFillTx/>
                <a:latin typeface="Arial"/>
                <a:ea typeface="MS PGothic" pitchFamily="34" charset="-128"/>
                <a:cs typeface="+mn-cs"/>
              </a:rPr>
              <a:t>Bokning av upphämtning på arbetsplats</a:t>
            </a:r>
          </a:p>
        </p:txBody>
      </p:sp>
      <p:pic>
        <p:nvPicPr>
          <p:cNvPr id="123" name="Bildobjekt 122">
            <a:extLst>
              <a:ext uri="{FF2B5EF4-FFF2-40B4-BE49-F238E27FC236}">
                <a16:creationId xmlns:a16="http://schemas.microsoft.com/office/drawing/2014/main" id="{300A2001-F54B-4615-BAE9-B39FD9A64EDA}"/>
              </a:ext>
            </a:extLst>
          </p:cNvPr>
          <p:cNvPicPr>
            <a:picLocks noChangeAspect="1"/>
          </p:cNvPicPr>
          <p:nvPr/>
        </p:nvPicPr>
        <p:blipFill>
          <a:blip r:embed="rId4"/>
          <a:stretch>
            <a:fillRect/>
          </a:stretch>
        </p:blipFill>
        <p:spPr>
          <a:xfrm>
            <a:off x="8238073" y="157105"/>
            <a:ext cx="3826065" cy="2361825"/>
          </a:xfrm>
          <a:prstGeom prst="rect">
            <a:avLst/>
          </a:prstGeom>
        </p:spPr>
      </p:pic>
      <p:sp>
        <p:nvSpPr>
          <p:cNvPr id="124" name="Rektangel 123">
            <a:extLst>
              <a:ext uri="{FF2B5EF4-FFF2-40B4-BE49-F238E27FC236}">
                <a16:creationId xmlns:a16="http://schemas.microsoft.com/office/drawing/2014/main" id="{8BA4D9B7-60C4-4778-B632-1F5D3413CFA5}"/>
              </a:ext>
            </a:extLst>
          </p:cNvPr>
          <p:cNvSpPr/>
          <p:nvPr/>
        </p:nvSpPr>
        <p:spPr>
          <a:xfrm>
            <a:off x="9774126" y="5156868"/>
            <a:ext cx="1812520" cy="94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E till L/R</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L/R till T</a:t>
            </a:r>
          </a:p>
          <a:p>
            <a:pPr marL="457200" marR="0" lvl="0" indent="-457200" algn="l" defTabSz="914400" rtl="0" eaLnBrk="1" fontAlgn="auto" latinLnBrk="0" hangingPunct="1">
              <a:lnSpc>
                <a:spcPct val="90000"/>
              </a:lnSpc>
              <a:spcBef>
                <a:spcPts val="600"/>
              </a:spcBef>
              <a:spcAft>
                <a:spcPts val="0"/>
              </a:spcAft>
              <a:buClrTx/>
              <a:buSzTx/>
              <a:buFontTx/>
              <a:buAutoNum type="arabicPeriod"/>
              <a:tabLst/>
              <a:defRPr/>
            </a:pPr>
            <a:r>
              <a:rPr kumimoji="0" lang="sv-SE" sz="16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L/R</a:t>
            </a:r>
          </a:p>
        </p:txBody>
      </p:sp>
      <p:sp>
        <p:nvSpPr>
          <p:cNvPr id="125" name="textruta 124">
            <a:extLst>
              <a:ext uri="{FF2B5EF4-FFF2-40B4-BE49-F238E27FC236}">
                <a16:creationId xmlns:a16="http://schemas.microsoft.com/office/drawing/2014/main" id="{F1739FAD-4DBA-44E5-8DB4-F40F93DB1224}"/>
              </a:ext>
            </a:extLst>
          </p:cNvPr>
          <p:cNvSpPr txBox="1"/>
          <p:nvPr/>
        </p:nvSpPr>
        <p:spPr>
          <a:xfrm>
            <a:off x="9740168" y="3962636"/>
            <a:ext cx="2184570" cy="1148007"/>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Aktörer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Entreprenör [E]</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a:t>
            </a:r>
            <a:r>
              <a:rPr kumimoji="0" lang="sv-SE" sz="105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Rental</a:t>
            </a: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[L/R]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Transportör [T]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Leverantör av digitala lås [LDL]</a:t>
            </a:r>
            <a:endParaRPr kumimoji="0" lang="sv-SE" sz="1200" b="0" i="0" u="none" strike="noStrike" kern="1200" cap="none" spc="0" normalizeH="0" baseline="0" noProof="0" dirty="0">
              <a:ln>
                <a:noFill/>
              </a:ln>
              <a:solidFill>
                <a:srgbClr val="E7E6E6"/>
              </a:solidFill>
              <a:effectLst/>
              <a:uLnTx/>
              <a:uFillTx/>
              <a:latin typeface="Arial" pitchFamily="34" charset="0"/>
              <a:ea typeface="+mn-ea"/>
              <a:cs typeface="Arial" pitchFamily="34" charset="0"/>
            </a:endParaRPr>
          </a:p>
        </p:txBody>
      </p:sp>
      <p:sp>
        <p:nvSpPr>
          <p:cNvPr id="130" name="Ellips 129">
            <a:extLst>
              <a:ext uri="{FF2B5EF4-FFF2-40B4-BE49-F238E27FC236}">
                <a16:creationId xmlns:a16="http://schemas.microsoft.com/office/drawing/2014/main" id="{DC907108-B548-47D0-A197-406D9218EB39}"/>
              </a:ext>
            </a:extLst>
          </p:cNvPr>
          <p:cNvSpPr/>
          <p:nvPr/>
        </p:nvSpPr>
        <p:spPr bwMode="auto">
          <a:xfrm>
            <a:off x="6794549" y="4346906"/>
            <a:ext cx="216000" cy="216000"/>
          </a:xfrm>
          <a:prstGeom prst="ellips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rtlCol="0"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Arial"/>
                <a:ea typeface="MS PGothic" pitchFamily="34" charset="-128"/>
                <a:cs typeface="+mn-cs"/>
              </a:rPr>
              <a:t>1.</a:t>
            </a:r>
          </a:p>
        </p:txBody>
      </p:sp>
      <p:cxnSp>
        <p:nvCxnSpPr>
          <p:cNvPr id="5" name="Koppling: vinklad 4">
            <a:extLst>
              <a:ext uri="{FF2B5EF4-FFF2-40B4-BE49-F238E27FC236}">
                <a16:creationId xmlns:a16="http://schemas.microsoft.com/office/drawing/2014/main" id="{DEBA14B8-DA03-4572-8075-4F5BA6C4847D}"/>
              </a:ext>
            </a:extLst>
          </p:cNvPr>
          <p:cNvCxnSpPr/>
          <p:nvPr/>
        </p:nvCxnSpPr>
        <p:spPr>
          <a:xfrm>
            <a:off x="1302349" y="3264298"/>
            <a:ext cx="2419046" cy="841768"/>
          </a:xfrm>
          <a:prstGeom prst="bentConnector3">
            <a:avLst>
              <a:gd name="adj1" fmla="val 3725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5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5946E6C-1132-42EB-AC5F-81E4266F4B5A}"/>
              </a:ext>
            </a:extLst>
          </p:cNvPr>
          <p:cNvPicPr>
            <a:picLocks noChangeAspect="1"/>
          </p:cNvPicPr>
          <p:nvPr/>
        </p:nvPicPr>
        <p:blipFill>
          <a:blip r:embed="rId2"/>
          <a:stretch>
            <a:fillRect/>
          </a:stretch>
        </p:blipFill>
        <p:spPr>
          <a:xfrm>
            <a:off x="5994818" y="1708104"/>
            <a:ext cx="6197182" cy="4121128"/>
          </a:xfrm>
          <a:prstGeom prst="rect">
            <a:avLst/>
          </a:prstGeom>
          <a:noFill/>
        </p:spPr>
      </p:pic>
      <p:pic>
        <p:nvPicPr>
          <p:cNvPr id="8" name="Bildobjekt 7">
            <a:extLst>
              <a:ext uri="{FF2B5EF4-FFF2-40B4-BE49-F238E27FC236}">
                <a16:creationId xmlns:a16="http://schemas.microsoft.com/office/drawing/2014/main" id="{A6E040FA-3927-4005-B104-B7654EFFE697}"/>
              </a:ext>
            </a:extLst>
          </p:cNvPr>
          <p:cNvPicPr>
            <a:picLocks noChangeAspect="1"/>
          </p:cNvPicPr>
          <p:nvPr/>
        </p:nvPicPr>
        <p:blipFill>
          <a:blip r:embed="rId3"/>
          <a:stretch>
            <a:fillRect/>
          </a:stretch>
        </p:blipFill>
        <p:spPr>
          <a:xfrm>
            <a:off x="513140" y="4174931"/>
            <a:ext cx="5582860" cy="2485435"/>
          </a:xfrm>
          <a:prstGeom prst="rect">
            <a:avLst/>
          </a:prstGeom>
        </p:spPr>
      </p:pic>
      <p:sp>
        <p:nvSpPr>
          <p:cNvPr id="10" name="Title 1">
            <a:extLst>
              <a:ext uri="{FF2B5EF4-FFF2-40B4-BE49-F238E27FC236}">
                <a16:creationId xmlns:a16="http://schemas.microsoft.com/office/drawing/2014/main" id="{EC33AFE3-D913-A56A-6C53-E0CD8EC553F5}"/>
              </a:ext>
            </a:extLst>
          </p:cNvPr>
          <p:cNvSpPr>
            <a:spLocks noGrp="1"/>
          </p:cNvSpPr>
          <p:nvPr>
            <p:ph type="title"/>
          </p:nvPr>
        </p:nvSpPr>
        <p:spPr>
          <a:xfrm>
            <a:off x="385080" y="197634"/>
            <a:ext cx="11390313" cy="1097766"/>
          </a:xfrm>
        </p:spPr>
        <p:txBody>
          <a:bodyPr/>
          <a:lstStyle/>
          <a:p>
            <a:r>
              <a:rPr lang="sv-SE" dirty="0"/>
              <a:t>Reflektioner retur hyrmaskiner</a:t>
            </a:r>
          </a:p>
        </p:txBody>
      </p:sp>
      <p:sp>
        <p:nvSpPr>
          <p:cNvPr id="6" name="textruta 5">
            <a:extLst>
              <a:ext uri="{FF2B5EF4-FFF2-40B4-BE49-F238E27FC236}">
                <a16:creationId xmlns:a16="http://schemas.microsoft.com/office/drawing/2014/main" id="{55305A41-3EDB-4CBD-BED5-5A85932D46AF}"/>
              </a:ext>
            </a:extLst>
          </p:cNvPr>
          <p:cNvSpPr txBox="1"/>
          <p:nvPr/>
        </p:nvSpPr>
        <p:spPr>
          <a:xfrm>
            <a:off x="513140" y="1543185"/>
            <a:ext cx="5334000" cy="2566857"/>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 BEAst </a:t>
            </a:r>
            <a:r>
              <a:rPr kumimoji="0" lang="sv-SE"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supply</a:t>
            </a:r>
            <a:r>
              <a:rPr kumimoji="0" lang="sv-SE"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sv-SE"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rental</a:t>
            </a:r>
            <a:r>
              <a:rPr kumimoji="0" lang="sv-SE"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beskrivs inte returflödet förutom som en delprocess. Vi hittar inte något meddelande för detta i 4.0 och inte heller i äldre versioner. I Processbeskrivningen finns inte heller något meddelande för </a:t>
            </a:r>
            <a:r>
              <a:rPr kumimoji="0" lang="sv-SE"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returo</a:t>
            </a:r>
            <a:r>
              <a:rPr lang="sv-SE" dirty="0" err="1">
                <a:solidFill>
                  <a:prstClr val="black"/>
                </a:solidFill>
                <a:latin typeface="Arial" pitchFamily="34" charset="0"/>
                <a:cs typeface="Arial" pitchFamily="34" charset="0"/>
              </a:rPr>
              <a:t>rder</a:t>
            </a:r>
            <a:r>
              <a:rPr lang="sv-SE" dirty="0">
                <a:solidFill>
                  <a:prstClr val="black"/>
                </a:solidFill>
                <a:latin typeface="Arial" pitchFamily="34" charset="0"/>
                <a:cs typeface="Arial" pitchFamily="34" charset="0"/>
              </a:rPr>
              <a:t> från entreprenör till hyrbolaget.</a:t>
            </a:r>
            <a:endParaRPr kumimoji="0" lang="sv-SE"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Några närliggande meddelanden:</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Förväntat returtillfälle: T6479</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sv-SE"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Bekräftat returtillfälle: T6480</a:t>
            </a:r>
          </a:p>
        </p:txBody>
      </p:sp>
      <p:sp>
        <p:nvSpPr>
          <p:cNvPr id="9" name="Ellips 8">
            <a:extLst>
              <a:ext uri="{FF2B5EF4-FFF2-40B4-BE49-F238E27FC236}">
                <a16:creationId xmlns:a16="http://schemas.microsoft.com/office/drawing/2014/main" id="{18B25265-79C8-4313-854C-B244F24FB7A7}"/>
              </a:ext>
            </a:extLst>
          </p:cNvPr>
          <p:cNvSpPr/>
          <p:nvPr/>
        </p:nvSpPr>
        <p:spPr>
          <a:xfrm>
            <a:off x="5410578" y="5591040"/>
            <a:ext cx="675897" cy="476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7" name="Ellips 6">
            <a:extLst>
              <a:ext uri="{FF2B5EF4-FFF2-40B4-BE49-F238E27FC236}">
                <a16:creationId xmlns:a16="http://schemas.microsoft.com/office/drawing/2014/main" id="{1D05DC59-0AC8-4D7D-BF4E-A85982295493}"/>
              </a:ext>
            </a:extLst>
          </p:cNvPr>
          <p:cNvSpPr/>
          <p:nvPr/>
        </p:nvSpPr>
        <p:spPr>
          <a:xfrm>
            <a:off x="4038600" y="5591040"/>
            <a:ext cx="830263" cy="476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0835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Ast_widscreen_template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As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BEAst.potx" id="{A957A8DE-DD89-4940-87ED-7AE651072A11}" vid="{A36B37D4-C3D8-4C36-AA60-3519804916E1}"/>
    </a:ext>
  </a:extLst>
</a:theme>
</file>

<file path=docProps/app.xml><?xml version="1.0" encoding="utf-8"?>
<Properties xmlns="http://schemas.openxmlformats.org/officeDocument/2006/extended-properties" xmlns:vt="http://schemas.openxmlformats.org/officeDocument/2006/docPropsVTypes">
  <Template>Peab</Template>
  <TotalTime>6262</TotalTime>
  <Words>1970</Words>
  <Application>Microsoft Office PowerPoint</Application>
  <PresentationFormat>Bredbild</PresentationFormat>
  <Paragraphs>244</Paragraphs>
  <Slides>16</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16</vt:i4>
      </vt:variant>
    </vt:vector>
  </HeadingPairs>
  <TitlesOfParts>
    <vt:vector size="22" baseType="lpstr">
      <vt:lpstr>Arial</vt:lpstr>
      <vt:lpstr>Calibri</vt:lpstr>
      <vt:lpstr>Calibri Light</vt:lpstr>
      <vt:lpstr>Georgia</vt:lpstr>
      <vt:lpstr>Times New Roman</vt:lpstr>
      <vt:lpstr>BEAst_widscreen_template_</vt:lpstr>
      <vt:lpstr>Personalfria leveranser med hjälp av digitala lås</vt:lpstr>
      <vt:lpstr>Summering av fokusgruppen</vt:lpstr>
      <vt:lpstr>Innehåll</vt:lpstr>
      <vt:lpstr>Upphämtning hos leverantör</vt:lpstr>
      <vt:lpstr>Upphämtning</vt:lpstr>
      <vt:lpstr>Upphämtning och leverans med DL</vt:lpstr>
      <vt:lpstr>Hyrmaskinsflödet</vt:lpstr>
      <vt:lpstr>Retur hyrmaskiner</vt:lpstr>
      <vt:lpstr>Reflektioner retur hyrmaskiner</vt:lpstr>
      <vt:lpstr>Retur av gods</vt:lpstr>
      <vt:lpstr>Retur av gods</vt:lpstr>
      <vt:lpstr>Reflektioner retur av gods</vt:lpstr>
      <vt:lpstr>Retur till retursystem – Exempel byggpall</vt:lpstr>
      <vt:lpstr>Retur till retursystem</vt:lpstr>
      <vt:lpstr>Reflektioner retur till retursystem</vt:lpstr>
      <vt:lpstr>Summering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Personalfria leveranser med hjälp av digitala lås</dc:title>
  <dc:creator>Jonsson Henric, Norrköping</dc:creator>
  <cp:lastModifiedBy>Jonsson Henric, Norrköping</cp:lastModifiedBy>
  <cp:revision>7</cp:revision>
  <dcterms:created xsi:type="dcterms:W3CDTF">2023-01-12T13:56:59Z</dcterms:created>
  <dcterms:modified xsi:type="dcterms:W3CDTF">2023-04-06T08:48:35Z</dcterms:modified>
</cp:coreProperties>
</file>