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2.xml" ContentType="application/vnd.openxmlformats-officedocument.theme+xml"/>
  <Override PartName="/ppt/slideLayouts/slideLayout98.xml" ContentType="application/vnd.openxmlformats-officedocument.presentationml.slideLayout+xml"/>
  <Override PartName="/ppt/theme/theme3.xml" ContentType="application/vnd.openxmlformats-officedocument.theme+xml"/>
  <Override PartName="/ppt/slideLayouts/slideLayout99.xml" ContentType="application/vnd.openxmlformats-officedocument.presentationml.slideLayout+xml"/>
  <Override PartName="/ppt/theme/theme4.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762" r:id="rId5"/>
    <p:sldMasterId id="2147483763" r:id="rId6"/>
    <p:sldMasterId id="2147483886" r:id="rId7"/>
    <p:sldMasterId id="2147483895" r:id="rId8"/>
  </p:sldMasterIdLst>
  <p:notesMasterIdLst>
    <p:notesMasterId r:id="rId39"/>
  </p:notesMasterIdLst>
  <p:handoutMasterIdLst>
    <p:handoutMasterId r:id="rId40"/>
  </p:handoutMasterIdLst>
  <p:sldIdLst>
    <p:sldId id="673" r:id="rId9"/>
    <p:sldId id="2147470400" r:id="rId10"/>
    <p:sldId id="2145707415" r:id="rId11"/>
    <p:sldId id="687" r:id="rId12"/>
    <p:sldId id="336" r:id="rId13"/>
    <p:sldId id="2145707439" r:id="rId14"/>
    <p:sldId id="2147470403" r:id="rId15"/>
    <p:sldId id="4461" r:id="rId16"/>
    <p:sldId id="2147470401" r:id="rId17"/>
    <p:sldId id="2147470398" r:id="rId18"/>
    <p:sldId id="693" r:id="rId19"/>
    <p:sldId id="2147470409" r:id="rId20"/>
    <p:sldId id="727" r:id="rId21"/>
    <p:sldId id="724" r:id="rId22"/>
    <p:sldId id="2147470363" r:id="rId23"/>
    <p:sldId id="2147470410" r:id="rId24"/>
    <p:sldId id="2147470404" r:id="rId25"/>
    <p:sldId id="760" r:id="rId26"/>
    <p:sldId id="690" r:id="rId27"/>
    <p:sldId id="691" r:id="rId28"/>
    <p:sldId id="2147470405" r:id="rId29"/>
    <p:sldId id="258" r:id="rId30"/>
    <p:sldId id="2147470411" r:id="rId31"/>
    <p:sldId id="2145707410" r:id="rId32"/>
    <p:sldId id="2147470397" r:id="rId33"/>
    <p:sldId id="931" r:id="rId34"/>
    <p:sldId id="2147470408" r:id="rId35"/>
    <p:sldId id="2147470406" r:id="rId36"/>
    <p:sldId id="738" r:id="rId37"/>
    <p:sldId id="4363" r:id="rId38"/>
  </p:sldIdLst>
  <p:sldSz cx="12192000" cy="6858000"/>
  <p:notesSz cx="6797675" cy="9928225"/>
  <p:custDataLst>
    <p:tags r:id="rId41"/>
  </p:custDataLst>
  <p:defaultTextStyle>
    <a:defPPr>
      <a:defRPr lang="sv-SE"/>
    </a:defPPr>
    <a:lvl1pPr algn="l" rtl="0" fontAlgn="base">
      <a:spcBef>
        <a:spcPct val="0"/>
      </a:spcBef>
      <a:spcAft>
        <a:spcPct val="0"/>
      </a:spcAft>
      <a:defRPr kern="1200">
        <a:solidFill>
          <a:schemeClr val="tx1"/>
        </a:solidFill>
        <a:latin typeface="Arial" pitchFamily="34" charset="0"/>
        <a:ea typeface="+mn-ea"/>
        <a:cs typeface="Arial" charset="0"/>
      </a:defRPr>
    </a:lvl1pPr>
    <a:lvl2pPr marL="609585" algn="l" rtl="0" fontAlgn="base">
      <a:spcBef>
        <a:spcPct val="0"/>
      </a:spcBef>
      <a:spcAft>
        <a:spcPct val="0"/>
      </a:spcAft>
      <a:defRPr kern="1200">
        <a:solidFill>
          <a:schemeClr val="tx1"/>
        </a:solidFill>
        <a:latin typeface="Arial" pitchFamily="34" charset="0"/>
        <a:ea typeface="+mn-ea"/>
        <a:cs typeface="Arial" charset="0"/>
      </a:defRPr>
    </a:lvl2pPr>
    <a:lvl3pPr marL="1219170" algn="l" rtl="0" fontAlgn="base">
      <a:spcBef>
        <a:spcPct val="0"/>
      </a:spcBef>
      <a:spcAft>
        <a:spcPct val="0"/>
      </a:spcAft>
      <a:defRPr kern="1200">
        <a:solidFill>
          <a:schemeClr val="tx1"/>
        </a:solidFill>
        <a:latin typeface="Arial" pitchFamily="34" charset="0"/>
        <a:ea typeface="+mn-ea"/>
        <a:cs typeface="Arial" charset="0"/>
      </a:defRPr>
    </a:lvl3pPr>
    <a:lvl4pPr marL="1828754" algn="l" rtl="0" fontAlgn="base">
      <a:spcBef>
        <a:spcPct val="0"/>
      </a:spcBef>
      <a:spcAft>
        <a:spcPct val="0"/>
      </a:spcAft>
      <a:defRPr kern="1200">
        <a:solidFill>
          <a:schemeClr val="tx1"/>
        </a:solidFill>
        <a:latin typeface="Arial" pitchFamily="34" charset="0"/>
        <a:ea typeface="+mn-ea"/>
        <a:cs typeface="Arial" charset="0"/>
      </a:defRPr>
    </a:lvl4pPr>
    <a:lvl5pPr marL="2438339" algn="l" rtl="0" fontAlgn="base">
      <a:spcBef>
        <a:spcPct val="0"/>
      </a:spcBef>
      <a:spcAft>
        <a:spcPct val="0"/>
      </a:spcAft>
      <a:defRPr kern="1200">
        <a:solidFill>
          <a:schemeClr val="tx1"/>
        </a:solidFill>
        <a:latin typeface="Arial" pitchFamily="34" charset="0"/>
        <a:ea typeface="+mn-ea"/>
        <a:cs typeface="Arial" charset="0"/>
      </a:defRPr>
    </a:lvl5pPr>
    <a:lvl6pPr marL="3047924" algn="l" defTabSz="1219170" rtl="0" eaLnBrk="1" latinLnBrk="0" hangingPunct="1">
      <a:defRPr kern="1200">
        <a:solidFill>
          <a:schemeClr val="tx1"/>
        </a:solidFill>
        <a:latin typeface="Arial" pitchFamily="34" charset="0"/>
        <a:ea typeface="+mn-ea"/>
        <a:cs typeface="Arial" charset="0"/>
      </a:defRPr>
    </a:lvl6pPr>
    <a:lvl7pPr marL="3657509" algn="l" defTabSz="1219170" rtl="0" eaLnBrk="1" latinLnBrk="0" hangingPunct="1">
      <a:defRPr kern="1200">
        <a:solidFill>
          <a:schemeClr val="tx1"/>
        </a:solidFill>
        <a:latin typeface="Arial" pitchFamily="34" charset="0"/>
        <a:ea typeface="+mn-ea"/>
        <a:cs typeface="Arial" charset="0"/>
      </a:defRPr>
    </a:lvl7pPr>
    <a:lvl8pPr marL="4267093" algn="l" defTabSz="1219170" rtl="0" eaLnBrk="1" latinLnBrk="0" hangingPunct="1">
      <a:defRPr kern="1200">
        <a:solidFill>
          <a:schemeClr val="tx1"/>
        </a:solidFill>
        <a:latin typeface="Arial" pitchFamily="34" charset="0"/>
        <a:ea typeface="+mn-ea"/>
        <a:cs typeface="Arial" charset="0"/>
      </a:defRPr>
    </a:lvl8pPr>
    <a:lvl9pPr marL="4876678" algn="l" defTabSz="1219170" rtl="0" eaLnBrk="1" latinLnBrk="0" hangingPunct="1">
      <a:defRPr kern="1200">
        <a:solidFill>
          <a:schemeClr val="tx1"/>
        </a:solidFill>
        <a:latin typeface="Arial" pitchFamily="34" charset="0"/>
        <a:ea typeface="+mn-ea"/>
        <a:cs typeface="Arial" charset="0"/>
      </a:defRPr>
    </a:lvl9pPr>
  </p:defaultTextStyle>
  <p:extLst>
    <p:ext uri="{EFAFB233-063F-42B5-8137-9DF3F51BA10A}">
      <p15:sldGuideLst xmlns:p15="http://schemas.microsoft.com/office/powerpoint/2012/main">
        <p15:guide id="1" pos="506" userDrawn="1">
          <p15:clr>
            <a:srgbClr val="A4A3A4"/>
          </p15:clr>
        </p15:guide>
        <p15:guide id="2" pos="6199" userDrawn="1">
          <p15:clr>
            <a:srgbClr val="A4A3A4"/>
          </p15:clr>
        </p15:guide>
        <p15:guide id="3" orient="horz" pos="1344" userDrawn="1">
          <p15:clr>
            <a:srgbClr val="A4A3A4"/>
          </p15:clr>
        </p15:guide>
      </p15:sldGuideLst>
    </p:ext>
    <p:ext uri="{2D200454-40CA-4A62-9FC3-DE9A4176ACB9}">
      <p15:notesGuideLst xmlns:p15="http://schemas.microsoft.com/office/powerpoint/2012/main">
        <p15:guide id="1" orient="horz" pos="3143" userDrawn="1">
          <p15:clr>
            <a:srgbClr val="A4A3A4"/>
          </p15:clr>
        </p15:guide>
        <p15:guide id="2" pos="2140" userDrawn="1">
          <p15:clr>
            <a:srgbClr val="A4A3A4"/>
          </p15:clr>
        </p15:guide>
        <p15:guide id="3" orient="horz" pos="3128" userDrawn="1">
          <p15:clr>
            <a:srgbClr val="A4A3A4"/>
          </p15:clr>
        </p15:guide>
        <p15:guide id="4"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 id="3" name="olle.samuelson@iqs.se" initials="ol" lastIdx="4" clrIdx="2">
    <p:extLst>
      <p:ext uri="{19B8F6BF-5375-455C-9EA6-DF929625EA0E}">
        <p15:presenceInfo xmlns:p15="http://schemas.microsoft.com/office/powerpoint/2012/main" userId="S::urn:spo:guest#olle.samuelson@iqs.s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5BB"/>
    <a:srgbClr val="3673A5"/>
    <a:srgbClr val="FFFFFF"/>
    <a:srgbClr val="595959"/>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F89293-C441-49C2-B5E8-65A18ABEF2C3}" v="742" dt="2023-12-06T09:56:44.367"/>
  </p1510:revLst>
</p1510:revInfo>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918" y="78"/>
      </p:cViewPr>
      <p:guideLst>
        <p:guide pos="506"/>
        <p:guide pos="6199"/>
        <p:guide orient="horz" pos="1344"/>
      </p:guideLst>
    </p:cSldViewPr>
  </p:slideViewPr>
  <p:notesTextViewPr>
    <p:cViewPr>
      <p:scale>
        <a:sx n="1" d="1"/>
        <a:sy n="1" d="1"/>
      </p:scale>
      <p:origin x="0" y="0"/>
    </p:cViewPr>
  </p:notesTextViewPr>
  <p:notesViewPr>
    <p:cSldViewPr snapToGrid="0">
      <p:cViewPr>
        <p:scale>
          <a:sx n="1" d="2"/>
          <a:sy n="1" d="2"/>
        </p:scale>
        <p:origin x="0" y="0"/>
      </p:cViewPr>
      <p:guideLst>
        <p:guide orient="horz" pos="3143"/>
        <p:guide pos="2140"/>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notesMaster" Target="notesMasters/notesMaster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kard Larsson" userId="30f9311d-8f31-4575-a65a-c912f83471a6" providerId="ADAL" clId="{39FB983E-7322-4956-9394-C0C096EE75B8}"/>
    <pc:docChg chg="undo custSel addSld delSld modSld delMainMaster">
      <pc:chgData name="Rikard Larsson" userId="30f9311d-8f31-4575-a65a-c912f83471a6" providerId="ADAL" clId="{39FB983E-7322-4956-9394-C0C096EE75B8}" dt="2023-09-15T15:27:47.637" v="860" actId="20578"/>
      <pc:docMkLst>
        <pc:docMk/>
      </pc:docMkLst>
      <pc:sldChg chg="add del">
        <pc:chgData name="Rikard Larsson" userId="30f9311d-8f31-4575-a65a-c912f83471a6" providerId="ADAL" clId="{39FB983E-7322-4956-9394-C0C096EE75B8}" dt="2023-09-11T11:13:18.148" v="189"/>
        <pc:sldMkLst>
          <pc:docMk/>
          <pc:sldMk cId="0" sldId="256"/>
        </pc:sldMkLst>
      </pc:sldChg>
      <pc:sldChg chg="add del">
        <pc:chgData name="Rikard Larsson" userId="30f9311d-8f31-4575-a65a-c912f83471a6" providerId="ADAL" clId="{39FB983E-7322-4956-9394-C0C096EE75B8}" dt="2023-09-11T11:13:18.148" v="189"/>
        <pc:sldMkLst>
          <pc:docMk/>
          <pc:sldMk cId="0" sldId="257"/>
        </pc:sldMkLst>
      </pc:sldChg>
      <pc:sldChg chg="del">
        <pc:chgData name="Rikard Larsson" userId="30f9311d-8f31-4575-a65a-c912f83471a6" providerId="ADAL" clId="{39FB983E-7322-4956-9394-C0C096EE75B8}" dt="2023-09-11T11:40:22.165" v="576" actId="47"/>
        <pc:sldMkLst>
          <pc:docMk/>
          <pc:sldMk cId="2572160486" sldId="300"/>
        </pc:sldMkLst>
      </pc:sldChg>
      <pc:sldChg chg="del">
        <pc:chgData name="Rikard Larsson" userId="30f9311d-8f31-4575-a65a-c912f83471a6" providerId="ADAL" clId="{39FB983E-7322-4956-9394-C0C096EE75B8}" dt="2023-09-11T11:40:22.165" v="576" actId="47"/>
        <pc:sldMkLst>
          <pc:docMk/>
          <pc:sldMk cId="3736747711" sldId="305"/>
        </pc:sldMkLst>
      </pc:sldChg>
      <pc:sldChg chg="del">
        <pc:chgData name="Rikard Larsson" userId="30f9311d-8f31-4575-a65a-c912f83471a6" providerId="ADAL" clId="{39FB983E-7322-4956-9394-C0C096EE75B8}" dt="2023-09-11T11:40:22.165" v="576" actId="47"/>
        <pc:sldMkLst>
          <pc:docMk/>
          <pc:sldMk cId="3078431820" sldId="307"/>
        </pc:sldMkLst>
      </pc:sldChg>
      <pc:sldChg chg="del">
        <pc:chgData name="Rikard Larsson" userId="30f9311d-8f31-4575-a65a-c912f83471a6" providerId="ADAL" clId="{39FB983E-7322-4956-9394-C0C096EE75B8}" dt="2023-09-11T11:40:22.165" v="576" actId="47"/>
        <pc:sldMkLst>
          <pc:docMk/>
          <pc:sldMk cId="1474600834" sldId="317"/>
        </pc:sldMkLst>
      </pc:sldChg>
      <pc:sldChg chg="del">
        <pc:chgData name="Rikard Larsson" userId="30f9311d-8f31-4575-a65a-c912f83471a6" providerId="ADAL" clId="{39FB983E-7322-4956-9394-C0C096EE75B8}" dt="2023-09-11T11:40:22.165" v="576" actId="47"/>
        <pc:sldMkLst>
          <pc:docMk/>
          <pc:sldMk cId="1942046795" sldId="318"/>
        </pc:sldMkLst>
      </pc:sldChg>
      <pc:sldChg chg="del">
        <pc:chgData name="Rikard Larsson" userId="30f9311d-8f31-4575-a65a-c912f83471a6" providerId="ADAL" clId="{39FB983E-7322-4956-9394-C0C096EE75B8}" dt="2023-09-11T11:40:22.165" v="576" actId="47"/>
        <pc:sldMkLst>
          <pc:docMk/>
          <pc:sldMk cId="366671968" sldId="319"/>
        </pc:sldMkLst>
      </pc:sldChg>
      <pc:sldChg chg="del">
        <pc:chgData name="Rikard Larsson" userId="30f9311d-8f31-4575-a65a-c912f83471a6" providerId="ADAL" clId="{39FB983E-7322-4956-9394-C0C096EE75B8}" dt="2023-09-11T11:40:22.165" v="576" actId="47"/>
        <pc:sldMkLst>
          <pc:docMk/>
          <pc:sldMk cId="3655689400" sldId="320"/>
        </pc:sldMkLst>
      </pc:sldChg>
      <pc:sldChg chg="del">
        <pc:chgData name="Rikard Larsson" userId="30f9311d-8f31-4575-a65a-c912f83471a6" providerId="ADAL" clId="{39FB983E-7322-4956-9394-C0C096EE75B8}" dt="2023-09-11T11:40:22.165" v="576" actId="47"/>
        <pc:sldMkLst>
          <pc:docMk/>
          <pc:sldMk cId="1804206907" sldId="321"/>
        </pc:sldMkLst>
      </pc:sldChg>
      <pc:sldChg chg="del">
        <pc:chgData name="Rikard Larsson" userId="30f9311d-8f31-4575-a65a-c912f83471a6" providerId="ADAL" clId="{39FB983E-7322-4956-9394-C0C096EE75B8}" dt="2023-09-11T11:40:22.165" v="576" actId="47"/>
        <pc:sldMkLst>
          <pc:docMk/>
          <pc:sldMk cId="1920028320" sldId="324"/>
        </pc:sldMkLst>
      </pc:sldChg>
      <pc:sldChg chg="del">
        <pc:chgData name="Rikard Larsson" userId="30f9311d-8f31-4575-a65a-c912f83471a6" providerId="ADAL" clId="{39FB983E-7322-4956-9394-C0C096EE75B8}" dt="2023-09-11T11:40:22.165" v="576" actId="47"/>
        <pc:sldMkLst>
          <pc:docMk/>
          <pc:sldMk cId="1230771554" sldId="325"/>
        </pc:sldMkLst>
      </pc:sldChg>
      <pc:sldChg chg="del">
        <pc:chgData name="Rikard Larsson" userId="30f9311d-8f31-4575-a65a-c912f83471a6" providerId="ADAL" clId="{39FB983E-7322-4956-9394-C0C096EE75B8}" dt="2023-09-11T11:40:22.165" v="576" actId="47"/>
        <pc:sldMkLst>
          <pc:docMk/>
          <pc:sldMk cId="2881838248" sldId="326"/>
        </pc:sldMkLst>
      </pc:sldChg>
      <pc:sldChg chg="del">
        <pc:chgData name="Rikard Larsson" userId="30f9311d-8f31-4575-a65a-c912f83471a6" providerId="ADAL" clId="{39FB983E-7322-4956-9394-C0C096EE75B8}" dt="2023-09-11T11:40:22.165" v="576" actId="47"/>
        <pc:sldMkLst>
          <pc:docMk/>
          <pc:sldMk cId="3081502009" sldId="327"/>
        </pc:sldMkLst>
      </pc:sldChg>
      <pc:sldChg chg="modSp mod">
        <pc:chgData name="Rikard Larsson" userId="30f9311d-8f31-4575-a65a-c912f83471a6" providerId="ADAL" clId="{39FB983E-7322-4956-9394-C0C096EE75B8}" dt="2023-08-29T12:33:19.822" v="7" actId="20577"/>
        <pc:sldMkLst>
          <pc:docMk/>
          <pc:sldMk cId="1862929319" sldId="673"/>
        </pc:sldMkLst>
        <pc:spChg chg="mod">
          <ac:chgData name="Rikard Larsson" userId="30f9311d-8f31-4575-a65a-c912f83471a6" providerId="ADAL" clId="{39FB983E-7322-4956-9394-C0C096EE75B8}" dt="2023-08-29T12:33:19.822" v="7" actId="20577"/>
          <ac:spMkLst>
            <pc:docMk/>
            <pc:sldMk cId="1862929319" sldId="673"/>
            <ac:spMk id="7" creationId="{C650B86D-BAC2-45F2-A5B4-8F95FB580787}"/>
          </ac:spMkLst>
        </pc:spChg>
      </pc:sldChg>
      <pc:sldChg chg="add modTransition">
        <pc:chgData name="Rikard Larsson" userId="30f9311d-8f31-4575-a65a-c912f83471a6" providerId="ADAL" clId="{39FB983E-7322-4956-9394-C0C096EE75B8}" dt="2023-09-12T07:45:54.778" v="816"/>
        <pc:sldMkLst>
          <pc:docMk/>
          <pc:sldMk cId="1099206566" sldId="693"/>
        </pc:sldMkLst>
      </pc:sldChg>
      <pc:sldChg chg="add del modTransition">
        <pc:chgData name="Rikard Larsson" userId="30f9311d-8f31-4575-a65a-c912f83471a6" providerId="ADAL" clId="{39FB983E-7322-4956-9394-C0C096EE75B8}" dt="2023-09-12T07:45:42.856" v="815" actId="2696"/>
        <pc:sldMkLst>
          <pc:docMk/>
          <pc:sldMk cId="4174769724" sldId="693"/>
        </pc:sldMkLst>
      </pc:sldChg>
      <pc:sldChg chg="del">
        <pc:chgData name="Rikard Larsson" userId="30f9311d-8f31-4575-a65a-c912f83471a6" providerId="ADAL" clId="{39FB983E-7322-4956-9394-C0C096EE75B8}" dt="2023-09-11T12:03:48.877" v="596" actId="47"/>
        <pc:sldMkLst>
          <pc:docMk/>
          <pc:sldMk cId="2070753074" sldId="697"/>
        </pc:sldMkLst>
      </pc:sldChg>
      <pc:sldChg chg="del">
        <pc:chgData name="Rikard Larsson" userId="30f9311d-8f31-4575-a65a-c912f83471a6" providerId="ADAL" clId="{39FB983E-7322-4956-9394-C0C096EE75B8}" dt="2023-09-11T12:03:48.877" v="596" actId="47"/>
        <pc:sldMkLst>
          <pc:docMk/>
          <pc:sldMk cId="2711699181" sldId="704"/>
        </pc:sldMkLst>
      </pc:sldChg>
      <pc:sldChg chg="del">
        <pc:chgData name="Rikard Larsson" userId="30f9311d-8f31-4575-a65a-c912f83471a6" providerId="ADAL" clId="{39FB983E-7322-4956-9394-C0C096EE75B8}" dt="2023-09-11T12:03:48.877" v="596" actId="47"/>
        <pc:sldMkLst>
          <pc:docMk/>
          <pc:sldMk cId="1349461740" sldId="710"/>
        </pc:sldMkLst>
      </pc:sldChg>
      <pc:sldChg chg="modSp mod">
        <pc:chgData name="Rikard Larsson" userId="30f9311d-8f31-4575-a65a-c912f83471a6" providerId="ADAL" clId="{39FB983E-7322-4956-9394-C0C096EE75B8}" dt="2023-09-12T06:57:54.458" v="812" actId="20577"/>
        <pc:sldMkLst>
          <pc:docMk/>
          <pc:sldMk cId="1727193652" sldId="738"/>
        </pc:sldMkLst>
        <pc:spChg chg="mod">
          <ac:chgData name="Rikard Larsson" userId="30f9311d-8f31-4575-a65a-c912f83471a6" providerId="ADAL" clId="{39FB983E-7322-4956-9394-C0C096EE75B8}" dt="2023-09-12T06:57:54.458" v="812" actId="20577"/>
          <ac:spMkLst>
            <pc:docMk/>
            <pc:sldMk cId="1727193652" sldId="738"/>
            <ac:spMk id="3" creationId="{CD05CE8E-51EC-4184-B986-2C397A266075}"/>
          </ac:spMkLst>
        </pc:spChg>
      </pc:sldChg>
      <pc:sldChg chg="add">
        <pc:chgData name="Rikard Larsson" userId="30f9311d-8f31-4575-a65a-c912f83471a6" providerId="ADAL" clId="{39FB983E-7322-4956-9394-C0C096EE75B8}" dt="2023-09-11T12:04:43.279" v="598"/>
        <pc:sldMkLst>
          <pc:docMk/>
          <pc:sldMk cId="389990470" sldId="818"/>
        </pc:sldMkLst>
      </pc:sldChg>
      <pc:sldChg chg="del">
        <pc:chgData name="Rikard Larsson" userId="30f9311d-8f31-4575-a65a-c912f83471a6" providerId="ADAL" clId="{39FB983E-7322-4956-9394-C0C096EE75B8}" dt="2023-09-11T12:04:40.113" v="597" actId="2696"/>
        <pc:sldMkLst>
          <pc:docMk/>
          <pc:sldMk cId="765374995" sldId="818"/>
        </pc:sldMkLst>
      </pc:sldChg>
      <pc:sldChg chg="mod modShow">
        <pc:chgData name="Rikard Larsson" userId="30f9311d-8f31-4575-a65a-c912f83471a6" providerId="ADAL" clId="{39FB983E-7322-4956-9394-C0C096EE75B8}" dt="2023-09-12T08:24:25.191" v="857" actId="729"/>
        <pc:sldMkLst>
          <pc:docMk/>
          <pc:sldMk cId="2305922137" sldId="929"/>
        </pc:sldMkLst>
      </pc:sldChg>
      <pc:sldChg chg="modSp mod">
        <pc:chgData name="Rikard Larsson" userId="30f9311d-8f31-4575-a65a-c912f83471a6" providerId="ADAL" clId="{39FB983E-7322-4956-9394-C0C096EE75B8}" dt="2023-09-12T09:23:12.308" v="859"/>
        <pc:sldMkLst>
          <pc:docMk/>
          <pc:sldMk cId="2701016481" sldId="931"/>
        </pc:sldMkLst>
        <pc:spChg chg="mod">
          <ac:chgData name="Rikard Larsson" userId="30f9311d-8f31-4575-a65a-c912f83471a6" providerId="ADAL" clId="{39FB983E-7322-4956-9394-C0C096EE75B8}" dt="2023-09-12T09:23:12.308" v="859"/>
          <ac:spMkLst>
            <pc:docMk/>
            <pc:sldMk cId="2701016481" sldId="931"/>
            <ac:spMk id="2" creationId="{F1B555EA-5200-4775-9E91-05D2410762DA}"/>
          </ac:spMkLst>
        </pc:spChg>
        <pc:spChg chg="mod">
          <ac:chgData name="Rikard Larsson" userId="30f9311d-8f31-4575-a65a-c912f83471a6" providerId="ADAL" clId="{39FB983E-7322-4956-9394-C0C096EE75B8}" dt="2023-09-11T12:05:21.587" v="600" actId="313"/>
          <ac:spMkLst>
            <pc:docMk/>
            <pc:sldMk cId="2701016481" sldId="931"/>
            <ac:spMk id="3" creationId="{0CB41613-0BFE-4DD9-AB05-742C24D7DC9D}"/>
          </ac:spMkLst>
        </pc:spChg>
      </pc:sldChg>
      <pc:sldChg chg="del">
        <pc:chgData name="Rikard Larsson" userId="30f9311d-8f31-4575-a65a-c912f83471a6" providerId="ADAL" clId="{39FB983E-7322-4956-9394-C0C096EE75B8}" dt="2023-09-11T12:03:48.877" v="596" actId="47"/>
        <pc:sldMkLst>
          <pc:docMk/>
          <pc:sldMk cId="3494796417" sldId="4362"/>
        </pc:sldMkLst>
      </pc:sldChg>
      <pc:sldChg chg="del">
        <pc:chgData name="Rikard Larsson" userId="30f9311d-8f31-4575-a65a-c912f83471a6" providerId="ADAL" clId="{39FB983E-7322-4956-9394-C0C096EE75B8}" dt="2023-09-11T12:04:40.113" v="597" actId="2696"/>
        <pc:sldMkLst>
          <pc:docMk/>
          <pc:sldMk cId="2419302051" sldId="4368"/>
        </pc:sldMkLst>
      </pc:sldChg>
      <pc:sldChg chg="add mod modShow">
        <pc:chgData name="Rikard Larsson" userId="30f9311d-8f31-4575-a65a-c912f83471a6" providerId="ADAL" clId="{39FB983E-7322-4956-9394-C0C096EE75B8}" dt="2023-09-11T12:04:52.452" v="599" actId="729"/>
        <pc:sldMkLst>
          <pc:docMk/>
          <pc:sldMk cId="3926393250" sldId="4368"/>
        </pc:sldMkLst>
      </pc:sldChg>
      <pc:sldChg chg="modSp mod">
        <pc:chgData name="Rikard Larsson" userId="30f9311d-8f31-4575-a65a-c912f83471a6" providerId="ADAL" clId="{39FB983E-7322-4956-9394-C0C096EE75B8}" dt="2023-09-12T07:56:09.046" v="830" actId="20577"/>
        <pc:sldMkLst>
          <pc:docMk/>
          <pc:sldMk cId="1218600526" sldId="4370"/>
        </pc:sldMkLst>
        <pc:spChg chg="mod">
          <ac:chgData name="Rikard Larsson" userId="30f9311d-8f31-4575-a65a-c912f83471a6" providerId="ADAL" clId="{39FB983E-7322-4956-9394-C0C096EE75B8}" dt="2023-09-12T07:56:09.046" v="830" actId="20577"/>
          <ac:spMkLst>
            <pc:docMk/>
            <pc:sldMk cId="1218600526" sldId="4370"/>
            <ac:spMk id="3" creationId="{8987CB07-BEA4-4961-8020-EFB38514EA1C}"/>
          </ac:spMkLst>
        </pc:spChg>
      </pc:sldChg>
      <pc:sldChg chg="add del">
        <pc:chgData name="Rikard Larsson" userId="30f9311d-8f31-4575-a65a-c912f83471a6" providerId="ADAL" clId="{39FB983E-7322-4956-9394-C0C096EE75B8}" dt="2023-09-11T11:40:25.551" v="577"/>
        <pc:sldMkLst>
          <pc:docMk/>
          <pc:sldMk cId="2163902577" sldId="4461"/>
        </pc:sldMkLst>
      </pc:sldChg>
      <pc:sldChg chg="del">
        <pc:chgData name="Rikard Larsson" userId="30f9311d-8f31-4575-a65a-c912f83471a6" providerId="ADAL" clId="{39FB983E-7322-4956-9394-C0C096EE75B8}" dt="2023-09-11T11:39:41.151" v="575" actId="2696"/>
        <pc:sldMkLst>
          <pc:docMk/>
          <pc:sldMk cId="1367942290" sldId="4476"/>
        </pc:sldMkLst>
      </pc:sldChg>
      <pc:sldChg chg="del">
        <pc:chgData name="Rikard Larsson" userId="30f9311d-8f31-4575-a65a-c912f83471a6" providerId="ADAL" clId="{39FB983E-7322-4956-9394-C0C096EE75B8}" dt="2023-09-11T12:03:48.877" v="596" actId="47"/>
        <pc:sldMkLst>
          <pc:docMk/>
          <pc:sldMk cId="3697036152" sldId="2145707400"/>
        </pc:sldMkLst>
      </pc:sldChg>
      <pc:sldChg chg="addSp delSp modSp add mod chgLayout">
        <pc:chgData name="Rikard Larsson" userId="30f9311d-8f31-4575-a65a-c912f83471a6" providerId="ADAL" clId="{39FB983E-7322-4956-9394-C0C096EE75B8}" dt="2023-09-12T07:52:09.481" v="829" actId="6264"/>
        <pc:sldMkLst>
          <pc:docMk/>
          <pc:sldMk cId="327879890" sldId="2145707406"/>
        </pc:sldMkLst>
        <pc:spChg chg="mod ord">
          <ac:chgData name="Rikard Larsson" userId="30f9311d-8f31-4575-a65a-c912f83471a6" providerId="ADAL" clId="{39FB983E-7322-4956-9394-C0C096EE75B8}" dt="2023-09-12T07:52:09.481" v="829" actId="6264"/>
          <ac:spMkLst>
            <pc:docMk/>
            <pc:sldMk cId="327879890" sldId="2145707406"/>
            <ac:spMk id="2" creationId="{2A6B492B-9291-4162-964A-7B872D0C8627}"/>
          </ac:spMkLst>
        </pc:spChg>
        <pc:spChg chg="mod ord">
          <ac:chgData name="Rikard Larsson" userId="30f9311d-8f31-4575-a65a-c912f83471a6" providerId="ADAL" clId="{39FB983E-7322-4956-9394-C0C096EE75B8}" dt="2023-09-12T07:52:09.481" v="829" actId="6264"/>
          <ac:spMkLst>
            <pc:docMk/>
            <pc:sldMk cId="327879890" sldId="2145707406"/>
            <ac:spMk id="3" creationId="{76D0C40D-88A0-4643-8515-5F3E3206D38A}"/>
          </ac:spMkLst>
        </pc:spChg>
        <pc:spChg chg="add del mod">
          <ac:chgData name="Rikard Larsson" userId="30f9311d-8f31-4575-a65a-c912f83471a6" providerId="ADAL" clId="{39FB983E-7322-4956-9394-C0C096EE75B8}" dt="2023-09-12T07:52:09.481" v="829" actId="6264"/>
          <ac:spMkLst>
            <pc:docMk/>
            <pc:sldMk cId="327879890" sldId="2145707406"/>
            <ac:spMk id="4" creationId="{E3CC5880-BE03-4810-C09E-76CFE4141B8E}"/>
          </ac:spMkLst>
        </pc:spChg>
        <pc:spChg chg="add del mod">
          <ac:chgData name="Rikard Larsson" userId="30f9311d-8f31-4575-a65a-c912f83471a6" providerId="ADAL" clId="{39FB983E-7322-4956-9394-C0C096EE75B8}" dt="2023-09-12T07:52:09.481" v="829" actId="6264"/>
          <ac:spMkLst>
            <pc:docMk/>
            <pc:sldMk cId="327879890" sldId="2145707406"/>
            <ac:spMk id="5" creationId="{4E954F03-9524-B167-2AC8-070DEEF615F8}"/>
          </ac:spMkLst>
        </pc:spChg>
      </pc:sldChg>
      <pc:sldChg chg="del">
        <pc:chgData name="Rikard Larsson" userId="30f9311d-8f31-4575-a65a-c912f83471a6" providerId="ADAL" clId="{39FB983E-7322-4956-9394-C0C096EE75B8}" dt="2023-09-11T12:02:11.066" v="588" actId="2696"/>
        <pc:sldMkLst>
          <pc:docMk/>
          <pc:sldMk cId="1322509819" sldId="2145707406"/>
        </pc:sldMkLst>
      </pc:sldChg>
      <pc:sldChg chg="modSp mod">
        <pc:chgData name="Rikard Larsson" userId="30f9311d-8f31-4575-a65a-c912f83471a6" providerId="ADAL" clId="{39FB983E-7322-4956-9394-C0C096EE75B8}" dt="2023-09-12T08:13:31.386" v="856" actId="20577"/>
        <pc:sldMkLst>
          <pc:docMk/>
          <pc:sldMk cId="1441734273" sldId="2145707410"/>
        </pc:sldMkLst>
        <pc:graphicFrameChg chg="mod modGraphic">
          <ac:chgData name="Rikard Larsson" userId="30f9311d-8f31-4575-a65a-c912f83471a6" providerId="ADAL" clId="{39FB983E-7322-4956-9394-C0C096EE75B8}" dt="2023-09-12T08:13:31.386" v="856" actId="20577"/>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39FB983E-7322-4956-9394-C0C096EE75B8}" dt="2023-09-11T12:03:48.877" v="596" actId="47"/>
        <pc:sldMkLst>
          <pc:docMk/>
          <pc:sldMk cId="3964281913" sldId="2145707413"/>
        </pc:sldMkLst>
      </pc:sldChg>
      <pc:sldChg chg="addSp delSp modSp mod chgLayout">
        <pc:chgData name="Rikard Larsson" userId="30f9311d-8f31-4575-a65a-c912f83471a6" providerId="ADAL" clId="{39FB983E-7322-4956-9394-C0C096EE75B8}" dt="2023-09-11T11:56:45.338" v="587" actId="20577"/>
        <pc:sldMkLst>
          <pc:docMk/>
          <pc:sldMk cId="2170871725" sldId="2145707414"/>
        </pc:sldMkLst>
        <pc:spChg chg="add del mod">
          <ac:chgData name="Rikard Larsson" userId="30f9311d-8f31-4575-a65a-c912f83471a6" providerId="ADAL" clId="{39FB983E-7322-4956-9394-C0C096EE75B8}" dt="2023-08-29T12:59:40.801" v="181" actId="6264"/>
          <ac:spMkLst>
            <pc:docMk/>
            <pc:sldMk cId="2170871725" sldId="2145707414"/>
            <ac:spMk id="2" creationId="{00ED29C9-CA9D-432F-7DF6-469FA00487FA}"/>
          </ac:spMkLst>
        </pc:spChg>
        <pc:spChg chg="add del mod">
          <ac:chgData name="Rikard Larsson" userId="30f9311d-8f31-4575-a65a-c912f83471a6" providerId="ADAL" clId="{39FB983E-7322-4956-9394-C0C096EE75B8}" dt="2023-08-29T12:59:40.801" v="181" actId="6264"/>
          <ac:spMkLst>
            <pc:docMk/>
            <pc:sldMk cId="2170871725" sldId="2145707414"/>
            <ac:spMk id="3" creationId="{E08C9E61-1398-DAB2-AF5C-942B35016117}"/>
          </ac:spMkLst>
        </pc:spChg>
        <pc:spChg chg="add del">
          <ac:chgData name="Rikard Larsson" userId="30f9311d-8f31-4575-a65a-c912f83471a6" providerId="ADAL" clId="{39FB983E-7322-4956-9394-C0C096EE75B8}" dt="2023-09-11T11:12:41.360" v="187" actId="22"/>
          <ac:spMkLst>
            <pc:docMk/>
            <pc:sldMk cId="2170871725" sldId="2145707414"/>
            <ac:spMk id="3" creationId="{EAE34021-9BD5-25E0-6778-5BD4238D26A7}"/>
          </ac:spMkLst>
        </pc:spChg>
        <pc:spChg chg="mod ord">
          <ac:chgData name="Rikard Larsson" userId="30f9311d-8f31-4575-a65a-c912f83471a6" providerId="ADAL" clId="{39FB983E-7322-4956-9394-C0C096EE75B8}" dt="2023-08-29T12:59:40.801" v="181" actId="6264"/>
          <ac:spMkLst>
            <pc:docMk/>
            <pc:sldMk cId="2170871725" sldId="2145707414"/>
            <ac:spMk id="4" creationId="{EFB186EF-2D21-4C78-B19F-1535338457D6}"/>
          </ac:spMkLst>
        </pc:spChg>
        <pc:spChg chg="mod ord">
          <ac:chgData name="Rikard Larsson" userId="30f9311d-8f31-4575-a65a-c912f83471a6" providerId="ADAL" clId="{39FB983E-7322-4956-9394-C0C096EE75B8}" dt="2023-08-29T12:59:40.801" v="181" actId="6264"/>
          <ac:spMkLst>
            <pc:docMk/>
            <pc:sldMk cId="2170871725" sldId="2145707414"/>
            <ac:spMk id="8" creationId="{F1A6191B-E247-4048-80F9-D747BD05401D}"/>
          </ac:spMkLst>
        </pc:spChg>
        <pc:spChg chg="mod ord">
          <ac:chgData name="Rikard Larsson" userId="30f9311d-8f31-4575-a65a-c912f83471a6" providerId="ADAL" clId="{39FB983E-7322-4956-9394-C0C096EE75B8}" dt="2023-09-11T11:56:45.338" v="587" actId="20577"/>
          <ac:spMkLst>
            <pc:docMk/>
            <pc:sldMk cId="2170871725" sldId="2145707414"/>
            <ac:spMk id="9" creationId="{90562A77-4AE2-438C-982C-5AB6AA6526B5}"/>
          </ac:spMkLst>
        </pc:spChg>
      </pc:sldChg>
      <pc:sldChg chg="modSp mod modAnim">
        <pc:chgData name="Rikard Larsson" userId="30f9311d-8f31-4575-a65a-c912f83471a6" providerId="ADAL" clId="{39FB983E-7322-4956-9394-C0C096EE75B8}" dt="2023-09-12T07:02:27.629" v="813" actId="108"/>
        <pc:sldMkLst>
          <pc:docMk/>
          <pc:sldMk cId="1531244024" sldId="2145707415"/>
        </pc:sldMkLst>
        <pc:spChg chg="mod">
          <ac:chgData name="Rikard Larsson" userId="30f9311d-8f31-4575-a65a-c912f83471a6" providerId="ADAL" clId="{39FB983E-7322-4956-9394-C0C096EE75B8}" dt="2023-09-12T07:02:27.629" v="813" actId="108"/>
          <ac:spMkLst>
            <pc:docMk/>
            <pc:sldMk cId="1531244024" sldId="2145707415"/>
            <ac:spMk id="3" creationId="{2356E885-0650-41CA-92AB-9360307B6F18}"/>
          </ac:spMkLst>
        </pc:spChg>
      </pc:sldChg>
      <pc:sldChg chg="addSp delSp modSp mod">
        <pc:chgData name="Rikard Larsson" userId="30f9311d-8f31-4575-a65a-c912f83471a6" providerId="ADAL" clId="{39FB983E-7322-4956-9394-C0C096EE75B8}" dt="2023-09-11T11:21:43.594" v="574" actId="14100"/>
        <pc:sldMkLst>
          <pc:docMk/>
          <pc:sldMk cId="2079962266" sldId="2145707439"/>
        </pc:sldMkLst>
        <pc:graphicFrameChg chg="add mod">
          <ac:chgData name="Rikard Larsson" userId="30f9311d-8f31-4575-a65a-c912f83471a6" providerId="ADAL" clId="{39FB983E-7322-4956-9394-C0C096EE75B8}" dt="2023-09-11T11:21:43.594" v="574" actId="14100"/>
          <ac:graphicFrameMkLst>
            <pc:docMk/>
            <pc:sldMk cId="2079962266" sldId="2145707439"/>
            <ac:graphicFrameMk id="2" creationId="{648FA099-7EDA-5225-4903-17B4E670A6AE}"/>
          </ac:graphicFrameMkLst>
        </pc:graphicFrameChg>
        <pc:graphicFrameChg chg="del">
          <ac:chgData name="Rikard Larsson" userId="30f9311d-8f31-4575-a65a-c912f83471a6" providerId="ADAL" clId="{39FB983E-7322-4956-9394-C0C096EE75B8}" dt="2023-09-11T11:21:30.909" v="570" actId="478"/>
          <ac:graphicFrameMkLst>
            <pc:docMk/>
            <pc:sldMk cId="2079962266" sldId="2145707439"/>
            <ac:graphicFrameMk id="4" creationId="{648FA099-7EDA-5225-4903-17B4E670A6AE}"/>
          </ac:graphicFrameMkLst>
        </pc:graphicFrameChg>
      </pc:sldChg>
      <pc:sldChg chg="del">
        <pc:chgData name="Rikard Larsson" userId="30f9311d-8f31-4575-a65a-c912f83471a6" providerId="ADAL" clId="{39FB983E-7322-4956-9394-C0C096EE75B8}" dt="2023-09-11T11:49:27.508" v="578" actId="2696"/>
        <pc:sldMkLst>
          <pc:docMk/>
          <pc:sldMk cId="3353809448" sldId="2147470362"/>
        </pc:sldMkLst>
      </pc:sldChg>
      <pc:sldChg chg="modSp mod">
        <pc:chgData name="Rikard Larsson" userId="30f9311d-8f31-4575-a65a-c912f83471a6" providerId="ADAL" clId="{39FB983E-7322-4956-9394-C0C096EE75B8}" dt="2023-09-11T12:02:34.703" v="591" actId="20577"/>
        <pc:sldMkLst>
          <pc:docMk/>
          <pc:sldMk cId="2186120227" sldId="2147470363"/>
        </pc:sldMkLst>
        <pc:spChg chg="mod">
          <ac:chgData name="Rikard Larsson" userId="30f9311d-8f31-4575-a65a-c912f83471a6" providerId="ADAL" clId="{39FB983E-7322-4956-9394-C0C096EE75B8}" dt="2023-09-11T12:02:34.703" v="591" actId="20577"/>
          <ac:spMkLst>
            <pc:docMk/>
            <pc:sldMk cId="2186120227" sldId="2147470363"/>
            <ac:spMk id="5" creationId="{A743B818-311F-987F-3B05-78DE07EC5373}"/>
          </ac:spMkLst>
        </pc:spChg>
      </pc:sldChg>
      <pc:sldChg chg="add del">
        <pc:chgData name="Rikard Larsson" userId="30f9311d-8f31-4575-a65a-c912f83471a6" providerId="ADAL" clId="{39FB983E-7322-4956-9394-C0C096EE75B8}" dt="2023-09-11T11:13:18.148" v="189"/>
        <pc:sldMkLst>
          <pc:docMk/>
          <pc:sldMk cId="0" sldId="2147470364"/>
        </pc:sldMkLst>
      </pc:sldChg>
      <pc:sldChg chg="modSp add">
        <pc:chgData name="Rikard Larsson" userId="30f9311d-8f31-4575-a65a-c912f83471a6" providerId="ADAL" clId="{39FB983E-7322-4956-9394-C0C096EE75B8}" dt="2023-09-15T15:27:47.637" v="860" actId="20578"/>
        <pc:sldMkLst>
          <pc:docMk/>
          <pc:sldMk cId="217624921" sldId="2147470390"/>
        </pc:sldMkLst>
        <pc:spChg chg="mod">
          <ac:chgData name="Rikard Larsson" userId="30f9311d-8f31-4575-a65a-c912f83471a6" providerId="ADAL" clId="{39FB983E-7322-4956-9394-C0C096EE75B8}" dt="2023-09-15T15:27:47.637" v="860" actId="20578"/>
          <ac:spMkLst>
            <pc:docMk/>
            <pc:sldMk cId="217624921" sldId="2147470390"/>
            <ac:spMk id="3" creationId="{F354F590-01CD-6449-6F80-3244240186EE}"/>
          </ac:spMkLst>
        </pc:spChg>
      </pc:sldChg>
      <pc:sldChg chg="add">
        <pc:chgData name="Rikard Larsson" userId="30f9311d-8f31-4575-a65a-c912f83471a6" providerId="ADAL" clId="{39FB983E-7322-4956-9394-C0C096EE75B8}" dt="2023-09-11T11:40:25.551" v="577"/>
        <pc:sldMkLst>
          <pc:docMk/>
          <pc:sldMk cId="1266320299" sldId="2147470396"/>
        </pc:sldMkLst>
      </pc:sldChg>
      <pc:sldChg chg="modSp new mod">
        <pc:chgData name="Rikard Larsson" userId="30f9311d-8f31-4575-a65a-c912f83471a6" providerId="ADAL" clId="{39FB983E-7322-4956-9394-C0C096EE75B8}" dt="2023-09-12T07:56:24.405" v="831" actId="790"/>
        <pc:sldMkLst>
          <pc:docMk/>
          <pc:sldMk cId="669346044" sldId="2147470397"/>
        </pc:sldMkLst>
        <pc:spChg chg="mod">
          <ac:chgData name="Rikard Larsson" userId="30f9311d-8f31-4575-a65a-c912f83471a6" providerId="ADAL" clId="{39FB983E-7322-4956-9394-C0C096EE75B8}" dt="2023-09-11T12:17:42.520" v="663" actId="20577"/>
          <ac:spMkLst>
            <pc:docMk/>
            <pc:sldMk cId="669346044" sldId="2147470397"/>
            <ac:spMk id="2" creationId="{36B6BDE6-1C20-6A07-495E-F17111A694C9}"/>
          </ac:spMkLst>
        </pc:spChg>
        <pc:spChg chg="mod">
          <ac:chgData name="Rikard Larsson" userId="30f9311d-8f31-4575-a65a-c912f83471a6" providerId="ADAL" clId="{39FB983E-7322-4956-9394-C0C096EE75B8}" dt="2023-09-12T07:56:24.405" v="831" actId="790"/>
          <ac:spMkLst>
            <pc:docMk/>
            <pc:sldMk cId="669346044" sldId="2147470397"/>
            <ac:spMk id="3" creationId="{E432A629-73F4-5F0C-E2B6-AE5D987473CC}"/>
          </ac:spMkLst>
        </pc:spChg>
      </pc:sldChg>
      <pc:sldChg chg="add del modTransition">
        <pc:chgData name="Rikard Larsson" userId="30f9311d-8f31-4575-a65a-c912f83471a6" providerId="ADAL" clId="{39FB983E-7322-4956-9394-C0C096EE75B8}" dt="2023-09-12T07:45:42.856" v="815" actId="2696"/>
        <pc:sldMkLst>
          <pc:docMk/>
          <pc:sldMk cId="1118032311" sldId="2147470398"/>
        </pc:sldMkLst>
      </pc:sldChg>
      <pc:sldChg chg="add modTransition">
        <pc:chgData name="Rikard Larsson" userId="30f9311d-8f31-4575-a65a-c912f83471a6" providerId="ADAL" clId="{39FB983E-7322-4956-9394-C0C096EE75B8}" dt="2023-09-12T07:45:54.778" v="816"/>
        <pc:sldMkLst>
          <pc:docMk/>
          <pc:sldMk cId="1697688918" sldId="2147470398"/>
        </pc:sldMkLst>
      </pc:sldChg>
      <pc:sldChg chg="modSp new del mod">
        <pc:chgData name="Rikard Larsson" userId="30f9311d-8f31-4575-a65a-c912f83471a6" providerId="ADAL" clId="{39FB983E-7322-4956-9394-C0C096EE75B8}" dt="2023-09-12T06:55:21.098" v="727" actId="2696"/>
        <pc:sldMkLst>
          <pc:docMk/>
          <pc:sldMk cId="2669809910" sldId="2147470398"/>
        </pc:sldMkLst>
        <pc:spChg chg="mod">
          <ac:chgData name="Rikard Larsson" userId="30f9311d-8f31-4575-a65a-c912f83471a6" providerId="ADAL" clId="{39FB983E-7322-4956-9394-C0C096EE75B8}" dt="2023-09-11T12:18:23.839" v="726" actId="20577"/>
          <ac:spMkLst>
            <pc:docMk/>
            <pc:sldMk cId="2669809910" sldId="2147470398"/>
            <ac:spMk id="2" creationId="{D45E5D7D-5386-9E62-869B-CA7C9F615348}"/>
          </ac:spMkLst>
        </pc:spChg>
      </pc:sldChg>
      <pc:sldMasterChg chg="delSldLayout">
        <pc:chgData name="Rikard Larsson" userId="30f9311d-8f31-4575-a65a-c912f83471a6" providerId="ADAL" clId="{39FB983E-7322-4956-9394-C0C096EE75B8}" dt="2023-09-11T11:40:22.165" v="576" actId="47"/>
        <pc:sldMasterMkLst>
          <pc:docMk/>
          <pc:sldMasterMk cId="3517662698" sldId="2147483886"/>
        </pc:sldMasterMkLst>
        <pc:sldLayoutChg chg="del">
          <pc:chgData name="Rikard Larsson" userId="30f9311d-8f31-4575-a65a-c912f83471a6" providerId="ADAL" clId="{39FB983E-7322-4956-9394-C0C096EE75B8}" dt="2023-09-11T11:40:22.165" v="576" actId="47"/>
          <pc:sldLayoutMkLst>
            <pc:docMk/>
            <pc:sldMasterMk cId="3517662698" sldId="2147483886"/>
            <pc:sldLayoutMk cId="1802378444" sldId="2147483888"/>
          </pc:sldLayoutMkLst>
        </pc:sldLayoutChg>
      </pc:sldMasterChg>
      <pc:sldMasterChg chg="del delSldLayout">
        <pc:chgData name="Rikard Larsson" userId="30f9311d-8f31-4575-a65a-c912f83471a6" providerId="ADAL" clId="{39FB983E-7322-4956-9394-C0C096EE75B8}" dt="2023-09-11T11:40:22.165" v="576" actId="47"/>
        <pc:sldMasterMkLst>
          <pc:docMk/>
          <pc:sldMasterMk cId="2256268428" sldId="2147483889"/>
        </pc:sldMasterMkLst>
        <pc:sldLayoutChg chg="del">
          <pc:chgData name="Rikard Larsson" userId="30f9311d-8f31-4575-a65a-c912f83471a6" providerId="ADAL" clId="{39FB983E-7322-4956-9394-C0C096EE75B8}" dt="2023-09-11T11:40:22.165" v="576" actId="47"/>
          <pc:sldLayoutMkLst>
            <pc:docMk/>
            <pc:sldMasterMk cId="2256268428" sldId="2147483889"/>
            <pc:sldLayoutMk cId="3822660484" sldId="2147483890"/>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2461691650" sldId="2147483891"/>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3077062909" sldId="2147483892"/>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3019604168" sldId="2147483893"/>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1102938430" sldId="2147483894"/>
          </pc:sldLayoutMkLst>
        </pc:sldLayoutChg>
      </pc:sldMasterChg>
    </pc:docChg>
  </pc:docChgLst>
  <pc:docChgLst>
    <pc:chgData name="Atle Andersen" userId="S::atle.andersen_kubicom.se#ext#@beastab.onmicrosoft.com::4d69155c-2984-4815-ad5d-1d57098224f8" providerId="AD" clId="Web-{256F3793-7940-4281-B13F-E9D5034BD2B7}"/>
    <pc:docChg chg="modSld">
      <pc:chgData name="Atle Andersen" userId="S::atle.andersen_kubicom.se#ext#@beastab.onmicrosoft.com::4d69155c-2984-4815-ad5d-1d57098224f8" providerId="AD" clId="Web-{256F3793-7940-4281-B13F-E9D5034BD2B7}" dt="2023-12-05T15:01:10.490" v="38"/>
      <pc:docMkLst>
        <pc:docMk/>
      </pc:docMkLst>
      <pc:sldChg chg="addSp modSp">
        <pc:chgData name="Atle Andersen" userId="S::atle.andersen_kubicom.se#ext#@beastab.onmicrosoft.com::4d69155c-2984-4815-ad5d-1d57098224f8" providerId="AD" clId="Web-{256F3793-7940-4281-B13F-E9D5034BD2B7}" dt="2023-12-05T14:50:02.577" v="19" actId="20577"/>
        <pc:sldMkLst>
          <pc:docMk/>
          <pc:sldMk cId="2762156514" sldId="336"/>
        </pc:sldMkLst>
        <pc:spChg chg="add mod">
          <ac:chgData name="Atle Andersen" userId="S::atle.andersen_kubicom.se#ext#@beastab.onmicrosoft.com::4d69155c-2984-4815-ad5d-1d57098224f8" providerId="AD" clId="Web-{256F3793-7940-4281-B13F-E9D5034BD2B7}" dt="2023-12-05T14:50:02.577" v="19" actId="20577"/>
          <ac:spMkLst>
            <pc:docMk/>
            <pc:sldMk cId="2762156514" sldId="336"/>
            <ac:spMk id="63" creationId="{138E21CC-276A-E549-77AF-531EF82499AA}"/>
          </ac:spMkLst>
        </pc:spChg>
      </pc:sldChg>
      <pc:sldChg chg="modSp">
        <pc:chgData name="Atle Andersen" userId="S::atle.andersen_kubicom.se#ext#@beastab.onmicrosoft.com::4d69155c-2984-4815-ad5d-1d57098224f8" providerId="AD" clId="Web-{256F3793-7940-4281-B13F-E9D5034BD2B7}" dt="2023-12-05T14:54:43.743" v="24" actId="20577"/>
        <pc:sldMkLst>
          <pc:docMk/>
          <pc:sldMk cId="1099206566" sldId="693"/>
        </pc:sldMkLst>
        <pc:spChg chg="mod">
          <ac:chgData name="Atle Andersen" userId="S::atle.andersen_kubicom.se#ext#@beastab.onmicrosoft.com::4d69155c-2984-4815-ad5d-1d57098224f8" providerId="AD" clId="Web-{256F3793-7940-4281-B13F-E9D5034BD2B7}" dt="2023-12-05T14:54:43.743" v="24" actId="20577"/>
          <ac:spMkLst>
            <pc:docMk/>
            <pc:sldMk cId="1099206566" sldId="693"/>
            <ac:spMk id="3" creationId="{510298F0-4E93-4401-AA7C-3A84B6575ACE}"/>
          </ac:spMkLst>
        </pc:spChg>
      </pc:sldChg>
      <pc:sldChg chg="modSp">
        <pc:chgData name="Atle Andersen" userId="S::atle.andersen_kubicom.se#ext#@beastab.onmicrosoft.com::4d69155c-2984-4815-ad5d-1d57098224f8" providerId="AD" clId="Web-{256F3793-7940-4281-B13F-E9D5034BD2B7}" dt="2023-12-05T15:01:10.490" v="38"/>
        <pc:sldMkLst>
          <pc:docMk/>
          <pc:sldMk cId="1441734273" sldId="2145707410"/>
        </pc:sldMkLst>
        <pc:graphicFrameChg chg="mod modGraphic">
          <ac:chgData name="Atle Andersen" userId="S::atle.andersen_kubicom.se#ext#@beastab.onmicrosoft.com::4d69155c-2984-4815-ad5d-1d57098224f8" providerId="AD" clId="Web-{256F3793-7940-4281-B13F-E9D5034BD2B7}" dt="2023-12-05T15:01:10.490" v="38"/>
          <ac:graphicFrameMkLst>
            <pc:docMk/>
            <pc:sldMk cId="1441734273" sldId="2145707410"/>
            <ac:graphicFrameMk id="4" creationId="{96C4FD5A-3B27-01A9-2086-8371240CA699}"/>
          </ac:graphicFrameMkLst>
        </pc:graphicFrameChg>
      </pc:sldChg>
      <pc:sldChg chg="addSp modSp">
        <pc:chgData name="Atle Andersen" userId="S::atle.andersen_kubicom.se#ext#@beastab.onmicrosoft.com::4d69155c-2984-4815-ad5d-1d57098224f8" providerId="AD" clId="Web-{256F3793-7940-4281-B13F-E9D5034BD2B7}" dt="2023-12-05T14:51:10.080" v="22" actId="1076"/>
        <pc:sldMkLst>
          <pc:docMk/>
          <pc:sldMk cId="105442937" sldId="2147470403"/>
        </pc:sldMkLst>
        <pc:spChg chg="add mod">
          <ac:chgData name="Atle Andersen" userId="S::atle.andersen_kubicom.se#ext#@beastab.onmicrosoft.com::4d69155c-2984-4815-ad5d-1d57098224f8" providerId="AD" clId="Web-{256F3793-7940-4281-B13F-E9D5034BD2B7}" dt="2023-12-05T14:51:10.080" v="22" actId="1076"/>
          <ac:spMkLst>
            <pc:docMk/>
            <pc:sldMk cId="105442937" sldId="2147470403"/>
            <ac:spMk id="6" creationId="{1FE62A32-35CA-9FA8-44A6-D3D990567A0F}"/>
          </ac:spMkLst>
        </pc:spChg>
      </pc:sldChg>
    </pc:docChg>
  </pc:docChgLst>
  <pc:docChgLst>
    <pc:chgData name="Atle Andersen" userId="S::atle.andersen_kubicom.se#ext#@beastab.onmicrosoft.com::4d69155c-2984-4815-ad5d-1d57098224f8" providerId="AD" clId="Web-{33342C54-83E0-455F-950D-09F051E77A1A}"/>
    <pc:docChg chg="modSld">
      <pc:chgData name="Atle Andersen" userId="S::atle.andersen_kubicom.se#ext#@beastab.onmicrosoft.com::4d69155c-2984-4815-ad5d-1d57098224f8" providerId="AD" clId="Web-{33342C54-83E0-455F-950D-09F051E77A1A}" dt="2023-11-27T14:36:02.031" v="4" actId="20577"/>
      <pc:docMkLst>
        <pc:docMk/>
      </pc:docMkLst>
      <pc:sldChg chg="modSp">
        <pc:chgData name="Atle Andersen" userId="S::atle.andersen_kubicom.se#ext#@beastab.onmicrosoft.com::4d69155c-2984-4815-ad5d-1d57098224f8" providerId="AD" clId="Web-{33342C54-83E0-455F-950D-09F051E77A1A}" dt="2023-11-27T14:36:02.031" v="4" actId="20577"/>
        <pc:sldMkLst>
          <pc:docMk/>
          <pc:sldMk cId="1531244024" sldId="2145707415"/>
        </pc:sldMkLst>
        <pc:spChg chg="mod">
          <ac:chgData name="Atle Andersen" userId="S::atle.andersen_kubicom.se#ext#@beastab.onmicrosoft.com::4d69155c-2984-4815-ad5d-1d57098224f8" providerId="AD" clId="Web-{33342C54-83E0-455F-950D-09F051E77A1A}" dt="2023-11-27T14:36:02.031" v="4" actId="20577"/>
          <ac:spMkLst>
            <pc:docMk/>
            <pc:sldMk cId="1531244024" sldId="2145707415"/>
            <ac:spMk id="3" creationId="{2356E885-0650-41CA-92AB-9360307B6F18}"/>
          </ac:spMkLst>
        </pc:spChg>
      </pc:sldChg>
    </pc:docChg>
  </pc:docChgLst>
  <pc:docChgLst>
    <pc:chgData name="Peter Svensson" userId="80b37cc7-ea93-4280-9549-76c9afd2ec0e" providerId="ADAL" clId="{14196DF4-17A6-47CA-9D8D-4F9838A185D7}"/>
    <pc:docChg chg="modSld sldOrd">
      <pc:chgData name="Peter Svensson" userId="80b37cc7-ea93-4280-9549-76c9afd2ec0e" providerId="ADAL" clId="{14196DF4-17A6-47CA-9D8D-4F9838A185D7}" dt="2023-05-30T06:58:11.877" v="1445"/>
      <pc:docMkLst>
        <pc:docMk/>
      </pc:docMkLst>
      <pc:sldChg chg="ord">
        <pc:chgData name="Peter Svensson" userId="80b37cc7-ea93-4280-9549-76c9afd2ec0e" providerId="ADAL" clId="{14196DF4-17A6-47CA-9D8D-4F9838A185D7}" dt="2023-05-30T06:58:11.877" v="1445"/>
        <pc:sldMkLst>
          <pc:docMk/>
          <pc:sldMk cId="0" sldId="258"/>
        </pc:sldMkLst>
      </pc:sldChg>
      <pc:sldChg chg="ord">
        <pc:chgData name="Peter Svensson" userId="80b37cc7-ea93-4280-9549-76c9afd2ec0e" providerId="ADAL" clId="{14196DF4-17A6-47CA-9D8D-4F9838A185D7}" dt="2023-05-30T06:50:13.590" v="1254"/>
        <pc:sldMkLst>
          <pc:docMk/>
          <pc:sldMk cId="2711699181" sldId="704"/>
        </pc:sldMkLst>
      </pc:sldChg>
      <pc:sldChg chg="ord">
        <pc:chgData name="Peter Svensson" userId="80b37cc7-ea93-4280-9549-76c9afd2ec0e" providerId="ADAL" clId="{14196DF4-17A6-47CA-9D8D-4F9838A185D7}" dt="2023-05-30T06:51:13.315" v="1258"/>
        <pc:sldMkLst>
          <pc:docMk/>
          <pc:sldMk cId="1349461740" sldId="710"/>
        </pc:sldMkLst>
      </pc:sldChg>
      <pc:sldChg chg="modSp mod">
        <pc:chgData name="Peter Svensson" userId="80b37cc7-ea93-4280-9549-76c9afd2ec0e" providerId="ADAL" clId="{14196DF4-17A6-47CA-9D8D-4F9838A185D7}" dt="2023-05-30T06:54:30.300" v="1443" actId="20577"/>
        <pc:sldMkLst>
          <pc:docMk/>
          <pc:sldMk cId="2701016481" sldId="931"/>
        </pc:sldMkLst>
        <pc:spChg chg="mod">
          <ac:chgData name="Peter Svensson" userId="80b37cc7-ea93-4280-9549-76c9afd2ec0e" providerId="ADAL" clId="{14196DF4-17A6-47CA-9D8D-4F9838A185D7}" dt="2023-05-30T06:54:30.300" v="1443" actId="20577"/>
          <ac:spMkLst>
            <pc:docMk/>
            <pc:sldMk cId="2701016481" sldId="931"/>
            <ac:spMk id="3" creationId="{0CB41613-0BFE-4DD9-AB05-742C24D7DC9D}"/>
          </ac:spMkLst>
        </pc:spChg>
      </pc:sldChg>
      <pc:sldChg chg="ord">
        <pc:chgData name="Peter Svensson" userId="80b37cc7-ea93-4280-9549-76c9afd2ec0e" providerId="ADAL" clId="{14196DF4-17A6-47CA-9D8D-4F9838A185D7}" dt="2023-05-30T06:50:34.246" v="1256"/>
        <pc:sldMkLst>
          <pc:docMk/>
          <pc:sldMk cId="3494796417" sldId="4362"/>
        </pc:sldMkLst>
      </pc:sldChg>
      <pc:sldChg chg="modSp mod">
        <pc:chgData name="Peter Svensson" userId="80b37cc7-ea93-4280-9549-76c9afd2ec0e" providerId="ADAL" clId="{14196DF4-17A6-47CA-9D8D-4F9838A185D7}" dt="2023-05-30T06:53:04.450" v="1348" actId="20577"/>
        <pc:sldMkLst>
          <pc:docMk/>
          <pc:sldMk cId="1218600526" sldId="4370"/>
        </pc:sldMkLst>
        <pc:spChg chg="mod">
          <ac:chgData name="Peter Svensson" userId="80b37cc7-ea93-4280-9549-76c9afd2ec0e" providerId="ADAL" clId="{14196DF4-17A6-47CA-9D8D-4F9838A185D7}" dt="2023-05-30T06:53:04.450" v="1348" actId="20577"/>
          <ac:spMkLst>
            <pc:docMk/>
            <pc:sldMk cId="1218600526" sldId="4370"/>
            <ac:spMk id="3" creationId="{8987CB07-BEA4-4961-8020-EFB38514EA1C}"/>
          </ac:spMkLst>
        </pc:spChg>
      </pc:sldChg>
      <pc:sldChg chg="modSp mod ord">
        <pc:chgData name="Peter Svensson" userId="80b37cc7-ea93-4280-9549-76c9afd2ec0e" providerId="ADAL" clId="{14196DF4-17A6-47CA-9D8D-4F9838A185D7}" dt="2023-05-30T06:32:30.944" v="1252"/>
        <pc:sldMkLst>
          <pc:docMk/>
          <pc:sldMk cId="3697036152" sldId="2145707400"/>
        </pc:sldMkLst>
        <pc:spChg chg="mod">
          <ac:chgData name="Peter Svensson" userId="80b37cc7-ea93-4280-9549-76c9afd2ec0e" providerId="ADAL" clId="{14196DF4-17A6-47CA-9D8D-4F9838A185D7}" dt="2023-05-16T13:14:58.684" v="1248" actId="20577"/>
          <ac:spMkLst>
            <pc:docMk/>
            <pc:sldMk cId="3697036152" sldId="2145707400"/>
            <ac:spMk id="9" creationId="{90562A77-4AE2-438C-982C-5AB6AA6526B5}"/>
          </ac:spMkLst>
        </pc:spChg>
      </pc:sldChg>
      <pc:sldChg chg="modSp mod ord">
        <pc:chgData name="Peter Svensson" userId="80b37cc7-ea93-4280-9549-76c9afd2ec0e" providerId="ADAL" clId="{14196DF4-17A6-47CA-9D8D-4F9838A185D7}" dt="2023-05-30T06:32:15.391" v="1250"/>
        <pc:sldMkLst>
          <pc:docMk/>
          <pc:sldMk cId="3964281913" sldId="2145707413"/>
        </pc:sldMkLst>
        <pc:spChg chg="mod">
          <ac:chgData name="Peter Svensson" userId="80b37cc7-ea93-4280-9549-76c9afd2ec0e" providerId="ADAL" clId="{14196DF4-17A6-47CA-9D8D-4F9838A185D7}" dt="2023-05-16T11:33:05.946" v="524" actId="20577"/>
          <ac:spMkLst>
            <pc:docMk/>
            <pc:sldMk cId="3964281913" sldId="2145707413"/>
            <ac:spMk id="3" creationId="{1F21E6C7-0A0A-31B9-3EDE-BD4CB63A717F}"/>
          </ac:spMkLst>
        </pc:spChg>
      </pc:sldChg>
    </pc:docChg>
  </pc:docChgLst>
  <pc:docChgLst>
    <pc:chgData name="Peter Svensson" userId="S::peter.svensson_akeri.se#ext#@beast.se::58b682a1-41c0-4478-986b-b89810baf1f4" providerId="AD" clId="Web-{A21AE042-2A10-4217-AFC0-4336AC5B1D91}"/>
    <pc:docChg chg="modSld">
      <pc:chgData name="Peter Svensson" userId="S::peter.svensson_akeri.se#ext#@beast.se::58b682a1-41c0-4478-986b-b89810baf1f4" providerId="AD" clId="Web-{A21AE042-2A10-4217-AFC0-4336AC5B1D91}" dt="2023-11-29T15:04:19.401" v="18" actId="20577"/>
      <pc:docMkLst>
        <pc:docMk/>
      </pc:docMkLst>
      <pc:sldChg chg="modSp">
        <pc:chgData name="Peter Svensson" userId="S::peter.svensson_akeri.se#ext#@beast.se::58b682a1-41c0-4478-986b-b89810baf1f4" providerId="AD" clId="Web-{A21AE042-2A10-4217-AFC0-4336AC5B1D91}" dt="2023-11-29T15:04:19.401" v="18" actId="20577"/>
        <pc:sldMkLst>
          <pc:docMk/>
          <pc:sldMk cId="597585948" sldId="2147470400"/>
        </pc:sldMkLst>
        <pc:spChg chg="mod">
          <ac:chgData name="Peter Svensson" userId="S::peter.svensson_akeri.se#ext#@beast.se::58b682a1-41c0-4478-986b-b89810baf1f4" providerId="AD" clId="Web-{A21AE042-2A10-4217-AFC0-4336AC5B1D91}" dt="2023-11-29T15:04:19.401" v="18" actId="20577"/>
          <ac:spMkLst>
            <pc:docMk/>
            <pc:sldMk cId="597585948" sldId="2147470400"/>
            <ac:spMk id="9" creationId="{90562A77-4AE2-438C-982C-5AB6AA6526B5}"/>
          </ac:spMkLst>
        </pc:spChg>
      </pc:sldChg>
    </pc:docChg>
  </pc:docChgLst>
  <pc:docChgLst>
    <pc:chgData name="Peter Svensson" userId="S::peter.svensson_akeri.se#ext#@beast.se::58b682a1-41c0-4478-986b-b89810baf1f4" providerId="AD" clId="Web-{E975D815-0285-43B6-B32B-258F87292C4D}"/>
    <pc:docChg chg="delSld modSld">
      <pc:chgData name="Peter Svensson" userId="S::peter.svensson_akeri.se#ext#@beast.se::58b682a1-41c0-4478-986b-b89810baf1f4" providerId="AD" clId="Web-{E975D815-0285-43B6-B32B-258F87292C4D}" dt="2023-10-24T16:18:12.781" v="147" actId="14100"/>
      <pc:docMkLst>
        <pc:docMk/>
      </pc:docMkLst>
      <pc:sldChg chg="del">
        <pc:chgData name="Peter Svensson" userId="S::peter.svensson_akeri.se#ext#@beast.se::58b682a1-41c0-4478-986b-b89810baf1f4" providerId="AD" clId="Web-{E975D815-0285-43B6-B32B-258F87292C4D}" dt="2023-10-24T16:17:27.389" v="124"/>
        <pc:sldMkLst>
          <pc:docMk/>
          <pc:sldMk cId="0" sldId="256"/>
        </pc:sldMkLst>
      </pc:sldChg>
      <pc:sldChg chg="del">
        <pc:chgData name="Peter Svensson" userId="S::peter.svensson_akeri.se#ext#@beast.se::58b682a1-41c0-4478-986b-b89810baf1f4" providerId="AD" clId="Web-{E975D815-0285-43B6-B32B-258F87292C4D}" dt="2023-10-24T16:17:31.170" v="125"/>
        <pc:sldMkLst>
          <pc:docMk/>
          <pc:sldMk cId="0" sldId="257"/>
        </pc:sldMkLst>
      </pc:sldChg>
      <pc:sldChg chg="modSp">
        <pc:chgData name="Peter Svensson" userId="S::peter.svensson_akeri.se#ext#@beast.se::58b682a1-41c0-4478-986b-b89810baf1f4" providerId="AD" clId="Web-{E975D815-0285-43B6-B32B-258F87292C4D}" dt="2023-10-24T16:12:11.252" v="7" actId="20577"/>
        <pc:sldMkLst>
          <pc:docMk/>
          <pc:sldMk cId="1862929319" sldId="673"/>
        </pc:sldMkLst>
        <pc:spChg chg="mod">
          <ac:chgData name="Peter Svensson" userId="S::peter.svensson_akeri.se#ext#@beast.se::58b682a1-41c0-4478-986b-b89810baf1f4" providerId="AD" clId="Web-{E975D815-0285-43B6-B32B-258F87292C4D}" dt="2023-10-24T16:12:11.252" v="7" actId="20577"/>
          <ac:spMkLst>
            <pc:docMk/>
            <pc:sldMk cId="1862929319" sldId="673"/>
            <ac:spMk id="7" creationId="{C650B86D-BAC2-45F2-A5B4-8F95FB580787}"/>
          </ac:spMkLst>
        </pc:spChg>
      </pc:sldChg>
      <pc:sldChg chg="modSp">
        <pc:chgData name="Peter Svensson" userId="S::peter.svensson_akeri.se#ext#@beast.se::58b682a1-41c0-4478-986b-b89810baf1f4" providerId="AD" clId="Web-{E975D815-0285-43B6-B32B-258F87292C4D}" dt="2023-10-24T16:18:12.781" v="147" actId="14100"/>
        <pc:sldMkLst>
          <pc:docMk/>
          <pc:sldMk cId="2170871725" sldId="2145707414"/>
        </pc:sldMkLst>
        <pc:spChg chg="mod">
          <ac:chgData name="Peter Svensson" userId="S::peter.svensson_akeri.se#ext#@beast.se::58b682a1-41c0-4478-986b-b89810baf1f4" providerId="AD" clId="Web-{E975D815-0285-43B6-B32B-258F87292C4D}" dt="2023-10-24T16:18:12.781" v="147" actId="14100"/>
          <ac:spMkLst>
            <pc:docMk/>
            <pc:sldMk cId="2170871725" sldId="2145707414"/>
            <ac:spMk id="9" creationId="{90562A77-4AE2-438C-982C-5AB6AA6526B5}"/>
          </ac:spMkLst>
        </pc:spChg>
      </pc:sldChg>
      <pc:sldChg chg="del">
        <pc:chgData name="Peter Svensson" userId="S::peter.svensson_akeri.se#ext#@beast.se::58b682a1-41c0-4478-986b-b89810baf1f4" providerId="AD" clId="Web-{E975D815-0285-43B6-B32B-258F87292C4D}" dt="2023-10-24T16:17:25.076" v="123"/>
        <pc:sldMkLst>
          <pc:docMk/>
          <pc:sldMk cId="0" sldId="2147470364"/>
        </pc:sldMkLst>
      </pc:sldChg>
    </pc:docChg>
  </pc:docChgLst>
  <pc:docChgLst>
    <pc:chgData name="Rikard Larsson" userId="30f9311d-8f31-4575-a65a-c912f83471a6" providerId="ADAL" clId="{31F89293-C441-49C2-B5E8-65A18ABEF2C3}"/>
    <pc:docChg chg="undo custSel addSld delSld modSld delMainMaster">
      <pc:chgData name="Rikard Larsson" userId="30f9311d-8f31-4575-a65a-c912f83471a6" providerId="ADAL" clId="{31F89293-C441-49C2-B5E8-65A18ABEF2C3}" dt="2023-12-08T08:33:18.694" v="1768" actId="14100"/>
      <pc:docMkLst>
        <pc:docMk/>
      </pc:docMkLst>
      <pc:sldChg chg="modSp add del mod">
        <pc:chgData name="Rikard Larsson" userId="30f9311d-8f31-4575-a65a-c912f83471a6" providerId="ADAL" clId="{31F89293-C441-49C2-B5E8-65A18ABEF2C3}" dt="2023-12-06T09:26:36.767" v="1733" actId="1076"/>
        <pc:sldMkLst>
          <pc:docMk/>
          <pc:sldMk cId="0" sldId="258"/>
        </pc:sldMkLst>
        <pc:spChg chg="mod">
          <ac:chgData name="Rikard Larsson" userId="30f9311d-8f31-4575-a65a-c912f83471a6" providerId="ADAL" clId="{31F89293-C441-49C2-B5E8-65A18ABEF2C3}" dt="2023-12-06T09:25:32.738" v="1664" actId="20577"/>
          <ac:spMkLst>
            <pc:docMk/>
            <pc:sldMk cId="0" sldId="258"/>
            <ac:spMk id="4" creationId="{82D31CB6-6B70-46A9-976A-EE28C1DC4313}"/>
          </ac:spMkLst>
        </pc:spChg>
        <pc:spChg chg="mod">
          <ac:chgData name="Rikard Larsson" userId="30f9311d-8f31-4575-a65a-c912f83471a6" providerId="ADAL" clId="{31F89293-C441-49C2-B5E8-65A18ABEF2C3}" dt="2023-12-06T09:26:31.644" v="1732" actId="14100"/>
          <ac:spMkLst>
            <pc:docMk/>
            <pc:sldMk cId="0" sldId="258"/>
            <ac:spMk id="38" creationId="{C1A0FEA6-554F-4A0B-A584-4DFBB30AC968}"/>
          </ac:spMkLst>
        </pc:spChg>
        <pc:spChg chg="mod">
          <ac:chgData name="Rikard Larsson" userId="30f9311d-8f31-4575-a65a-c912f83471a6" providerId="ADAL" clId="{31F89293-C441-49C2-B5E8-65A18ABEF2C3}" dt="2023-12-06T09:26:36.767" v="1733" actId="1076"/>
          <ac:spMkLst>
            <pc:docMk/>
            <pc:sldMk cId="0" sldId="258"/>
            <ac:spMk id="92" creationId="{00000000-0000-0000-0000-000000000000}"/>
          </ac:spMkLst>
        </pc:spChg>
      </pc:sldChg>
      <pc:sldChg chg="modSp add mod">
        <pc:chgData name="Rikard Larsson" userId="30f9311d-8f31-4575-a65a-c912f83471a6" providerId="ADAL" clId="{31F89293-C441-49C2-B5E8-65A18ABEF2C3}" dt="2023-12-08T08:33:18.694" v="1768" actId="14100"/>
        <pc:sldMkLst>
          <pc:docMk/>
          <pc:sldMk cId="2762156514" sldId="336"/>
        </pc:sldMkLst>
        <pc:spChg chg="mod">
          <ac:chgData name="Rikard Larsson" userId="30f9311d-8f31-4575-a65a-c912f83471a6" providerId="ADAL" clId="{31F89293-C441-49C2-B5E8-65A18ABEF2C3}" dt="2023-12-08T08:33:18.694" v="1768" actId="14100"/>
          <ac:spMkLst>
            <pc:docMk/>
            <pc:sldMk cId="2762156514" sldId="336"/>
            <ac:spMk id="3" creationId="{5C425B04-7787-84B5-4B96-DFBBC1BD8529}"/>
          </ac:spMkLst>
        </pc:spChg>
        <pc:spChg chg="mod">
          <ac:chgData name="Rikard Larsson" userId="30f9311d-8f31-4575-a65a-c912f83471a6" providerId="ADAL" clId="{31F89293-C441-49C2-B5E8-65A18ABEF2C3}" dt="2023-12-08T08:33:07.410" v="1766" actId="1038"/>
          <ac:spMkLst>
            <pc:docMk/>
            <pc:sldMk cId="2762156514" sldId="336"/>
            <ac:spMk id="5" creationId="{CDA1DD41-EE28-C811-AE11-8123BDFB87DD}"/>
          </ac:spMkLst>
        </pc:spChg>
        <pc:spChg chg="mod">
          <ac:chgData name="Rikard Larsson" userId="30f9311d-8f31-4575-a65a-c912f83471a6" providerId="ADAL" clId="{31F89293-C441-49C2-B5E8-65A18ABEF2C3}" dt="2023-12-08T08:33:07.410" v="1766" actId="1038"/>
          <ac:spMkLst>
            <pc:docMk/>
            <pc:sldMk cId="2762156514" sldId="336"/>
            <ac:spMk id="6" creationId="{0B749F3C-2274-BDF4-7A8C-0DFFC6240E55}"/>
          </ac:spMkLst>
        </pc:spChg>
        <pc:spChg chg="mod">
          <ac:chgData name="Rikard Larsson" userId="30f9311d-8f31-4575-a65a-c912f83471a6" providerId="ADAL" clId="{31F89293-C441-49C2-B5E8-65A18ABEF2C3}" dt="2023-12-08T08:33:07.410" v="1766" actId="1038"/>
          <ac:spMkLst>
            <pc:docMk/>
            <pc:sldMk cId="2762156514" sldId="336"/>
            <ac:spMk id="7" creationId="{D731CA54-1C56-03AD-B808-8B2FEBA78079}"/>
          </ac:spMkLst>
        </pc:spChg>
        <pc:spChg chg="mod">
          <ac:chgData name="Rikard Larsson" userId="30f9311d-8f31-4575-a65a-c912f83471a6" providerId="ADAL" clId="{31F89293-C441-49C2-B5E8-65A18ABEF2C3}" dt="2023-12-08T08:33:07.410" v="1766" actId="1038"/>
          <ac:spMkLst>
            <pc:docMk/>
            <pc:sldMk cId="2762156514" sldId="336"/>
            <ac:spMk id="8" creationId="{8FA1BC4D-7507-A654-114A-5EB03B2E3328}"/>
          </ac:spMkLst>
        </pc:spChg>
        <pc:spChg chg="mod">
          <ac:chgData name="Rikard Larsson" userId="30f9311d-8f31-4575-a65a-c912f83471a6" providerId="ADAL" clId="{31F89293-C441-49C2-B5E8-65A18ABEF2C3}" dt="2023-12-08T08:33:07.410" v="1766" actId="1038"/>
          <ac:spMkLst>
            <pc:docMk/>
            <pc:sldMk cId="2762156514" sldId="336"/>
            <ac:spMk id="9" creationId="{6EFCA498-E745-22EE-60D7-64B3F7125B9D}"/>
          </ac:spMkLst>
        </pc:spChg>
        <pc:spChg chg="mod">
          <ac:chgData name="Rikard Larsson" userId="30f9311d-8f31-4575-a65a-c912f83471a6" providerId="ADAL" clId="{31F89293-C441-49C2-B5E8-65A18ABEF2C3}" dt="2023-12-08T08:33:07.410" v="1766" actId="1038"/>
          <ac:spMkLst>
            <pc:docMk/>
            <pc:sldMk cId="2762156514" sldId="336"/>
            <ac:spMk id="10" creationId="{055907FF-E026-93BB-0A24-251883721656}"/>
          </ac:spMkLst>
        </pc:spChg>
        <pc:spChg chg="mod">
          <ac:chgData name="Rikard Larsson" userId="30f9311d-8f31-4575-a65a-c912f83471a6" providerId="ADAL" clId="{31F89293-C441-49C2-B5E8-65A18ABEF2C3}" dt="2023-12-08T08:33:07.410" v="1766" actId="1038"/>
          <ac:spMkLst>
            <pc:docMk/>
            <pc:sldMk cId="2762156514" sldId="336"/>
            <ac:spMk id="11" creationId="{435DCECD-8E6A-54FF-915D-6F047F120B4E}"/>
          </ac:spMkLst>
        </pc:spChg>
      </pc:sldChg>
      <pc:sldChg chg="modSp mod">
        <pc:chgData name="Rikard Larsson" userId="30f9311d-8f31-4575-a65a-c912f83471a6" providerId="ADAL" clId="{31F89293-C441-49C2-B5E8-65A18ABEF2C3}" dt="2023-11-22T12:07:30.113" v="7" actId="20577"/>
        <pc:sldMkLst>
          <pc:docMk/>
          <pc:sldMk cId="1862929319" sldId="673"/>
        </pc:sldMkLst>
        <pc:spChg chg="mod">
          <ac:chgData name="Rikard Larsson" userId="30f9311d-8f31-4575-a65a-c912f83471a6" providerId="ADAL" clId="{31F89293-C441-49C2-B5E8-65A18ABEF2C3}" dt="2023-11-22T12:07:30.113" v="7" actId="20577"/>
          <ac:spMkLst>
            <pc:docMk/>
            <pc:sldMk cId="1862929319" sldId="673"/>
            <ac:spMk id="7" creationId="{C650B86D-BAC2-45F2-A5B4-8F95FB580787}"/>
          </ac:spMkLst>
        </pc:spChg>
      </pc:sldChg>
      <pc:sldChg chg="add">
        <pc:chgData name="Rikard Larsson" userId="30f9311d-8f31-4575-a65a-c912f83471a6" providerId="ADAL" clId="{31F89293-C441-49C2-B5E8-65A18ABEF2C3}" dt="2023-12-05T10:31:49.627" v="278"/>
        <pc:sldMkLst>
          <pc:docMk/>
          <pc:sldMk cId="13545399" sldId="687"/>
        </pc:sldMkLst>
      </pc:sldChg>
      <pc:sldChg chg="modSp add mod">
        <pc:chgData name="Rikard Larsson" userId="30f9311d-8f31-4575-a65a-c912f83471a6" providerId="ADAL" clId="{31F89293-C441-49C2-B5E8-65A18ABEF2C3}" dt="2023-12-05T14:28:08.621" v="1347" actId="20577"/>
        <pc:sldMkLst>
          <pc:docMk/>
          <pc:sldMk cId="4121228420" sldId="690"/>
        </pc:sldMkLst>
        <pc:spChg chg="mod">
          <ac:chgData name="Rikard Larsson" userId="30f9311d-8f31-4575-a65a-c912f83471a6" providerId="ADAL" clId="{31F89293-C441-49C2-B5E8-65A18ABEF2C3}" dt="2023-12-05T14:28:08.621" v="1347" actId="20577"/>
          <ac:spMkLst>
            <pc:docMk/>
            <pc:sldMk cId="4121228420" sldId="690"/>
            <ac:spMk id="2" creationId="{08F974B5-D7AB-E3B8-8968-781C28806EE6}"/>
          </ac:spMkLst>
        </pc:spChg>
      </pc:sldChg>
      <pc:sldChg chg="modSp add mod">
        <pc:chgData name="Rikard Larsson" userId="30f9311d-8f31-4575-a65a-c912f83471a6" providerId="ADAL" clId="{31F89293-C441-49C2-B5E8-65A18ABEF2C3}" dt="2023-12-06T09:19:39.570" v="1631" actId="20577"/>
        <pc:sldMkLst>
          <pc:docMk/>
          <pc:sldMk cId="2047650159" sldId="691"/>
        </pc:sldMkLst>
        <pc:spChg chg="mod">
          <ac:chgData name="Rikard Larsson" userId="30f9311d-8f31-4575-a65a-c912f83471a6" providerId="ADAL" clId="{31F89293-C441-49C2-B5E8-65A18ABEF2C3}" dt="2023-12-05T14:28:16.834" v="1349" actId="20577"/>
          <ac:spMkLst>
            <pc:docMk/>
            <pc:sldMk cId="2047650159" sldId="691"/>
            <ac:spMk id="2" creationId="{08F974B5-D7AB-E3B8-8968-781C28806EE6}"/>
          </ac:spMkLst>
        </pc:spChg>
        <pc:graphicFrameChg chg="mod modGraphic">
          <ac:chgData name="Rikard Larsson" userId="30f9311d-8f31-4575-a65a-c912f83471a6" providerId="ADAL" clId="{31F89293-C441-49C2-B5E8-65A18ABEF2C3}" dt="2023-12-06T09:19:39.570" v="1631" actId="20577"/>
          <ac:graphicFrameMkLst>
            <pc:docMk/>
            <pc:sldMk cId="2047650159" sldId="691"/>
            <ac:graphicFrameMk id="4" creationId="{827B8A7D-2B98-5168-78F2-A3B79B5C026C}"/>
          </ac:graphicFrameMkLst>
        </pc:graphicFrameChg>
      </pc:sldChg>
      <pc:sldChg chg="modSp mod">
        <pc:chgData name="Rikard Larsson" userId="30f9311d-8f31-4575-a65a-c912f83471a6" providerId="ADAL" clId="{31F89293-C441-49C2-B5E8-65A18ABEF2C3}" dt="2023-12-05T10:41:43.994" v="597" actId="20577"/>
        <pc:sldMkLst>
          <pc:docMk/>
          <pc:sldMk cId="1099206566" sldId="693"/>
        </pc:sldMkLst>
        <pc:spChg chg="mod">
          <ac:chgData name="Rikard Larsson" userId="30f9311d-8f31-4575-a65a-c912f83471a6" providerId="ADAL" clId="{31F89293-C441-49C2-B5E8-65A18ABEF2C3}" dt="2023-12-05T10:41:43.994" v="597" actId="20577"/>
          <ac:spMkLst>
            <pc:docMk/>
            <pc:sldMk cId="1099206566" sldId="693"/>
            <ac:spMk id="3" creationId="{510298F0-4E93-4401-AA7C-3A84B6575ACE}"/>
          </ac:spMkLst>
        </pc:spChg>
      </pc:sldChg>
      <pc:sldChg chg="add">
        <pc:chgData name="Rikard Larsson" userId="30f9311d-8f31-4575-a65a-c912f83471a6" providerId="ADAL" clId="{31F89293-C441-49C2-B5E8-65A18ABEF2C3}" dt="2023-12-06T08:48:25.646" v="1466"/>
        <pc:sldMkLst>
          <pc:docMk/>
          <pc:sldMk cId="2647232417" sldId="724"/>
        </pc:sldMkLst>
      </pc:sldChg>
      <pc:sldChg chg="add">
        <pc:chgData name="Rikard Larsson" userId="30f9311d-8f31-4575-a65a-c912f83471a6" providerId="ADAL" clId="{31F89293-C441-49C2-B5E8-65A18ABEF2C3}" dt="2023-12-06T08:48:25.646" v="1466"/>
        <pc:sldMkLst>
          <pc:docMk/>
          <pc:sldMk cId="3946924991" sldId="727"/>
        </pc:sldMkLst>
      </pc:sldChg>
      <pc:sldChg chg="addSp delSp modSp mod">
        <pc:chgData name="Rikard Larsson" userId="30f9311d-8f31-4575-a65a-c912f83471a6" providerId="ADAL" clId="{31F89293-C441-49C2-B5E8-65A18ABEF2C3}" dt="2023-12-06T09:56:44.362" v="1734" actId="14100"/>
        <pc:sldMkLst>
          <pc:docMk/>
          <pc:sldMk cId="1727193652" sldId="738"/>
        </pc:sldMkLst>
        <pc:spChg chg="mod">
          <ac:chgData name="Rikard Larsson" userId="30f9311d-8f31-4575-a65a-c912f83471a6" providerId="ADAL" clId="{31F89293-C441-49C2-B5E8-65A18ABEF2C3}" dt="2023-12-05T15:08:46.314" v="1459" actId="20577"/>
          <ac:spMkLst>
            <pc:docMk/>
            <pc:sldMk cId="1727193652" sldId="738"/>
            <ac:spMk id="2" creationId="{DD4213C4-2466-4C80-AB00-16828BEEDC99}"/>
          </ac:spMkLst>
        </pc:spChg>
        <pc:spChg chg="mod">
          <ac:chgData name="Rikard Larsson" userId="30f9311d-8f31-4575-a65a-c912f83471a6" providerId="ADAL" clId="{31F89293-C441-49C2-B5E8-65A18ABEF2C3}" dt="2023-12-06T09:56:44.362" v="1734" actId="14100"/>
          <ac:spMkLst>
            <pc:docMk/>
            <pc:sldMk cId="1727193652" sldId="738"/>
            <ac:spMk id="3" creationId="{CD05CE8E-51EC-4184-B986-2C397A266075}"/>
          </ac:spMkLst>
        </pc:spChg>
        <pc:spChg chg="add del mod">
          <ac:chgData name="Rikard Larsson" userId="30f9311d-8f31-4575-a65a-c912f83471a6" providerId="ADAL" clId="{31F89293-C441-49C2-B5E8-65A18ABEF2C3}" dt="2023-12-05T13:49:08.658" v="670" actId="478"/>
          <ac:spMkLst>
            <pc:docMk/>
            <pc:sldMk cId="1727193652" sldId="738"/>
            <ac:spMk id="6" creationId="{EDE3C60A-91FC-54A9-D1F1-4342B2EE07FB}"/>
          </ac:spMkLst>
        </pc:spChg>
        <pc:spChg chg="add del mod">
          <ac:chgData name="Rikard Larsson" userId="30f9311d-8f31-4575-a65a-c912f83471a6" providerId="ADAL" clId="{31F89293-C441-49C2-B5E8-65A18ABEF2C3}" dt="2023-12-05T13:49:32.902" v="672"/>
          <ac:spMkLst>
            <pc:docMk/>
            <pc:sldMk cId="1727193652" sldId="738"/>
            <ac:spMk id="8" creationId="{69B7A3D2-C59B-7FB3-4B75-0F7D3B4C59B3}"/>
          </ac:spMkLst>
        </pc:spChg>
        <pc:spChg chg="add del mod">
          <ac:chgData name="Rikard Larsson" userId="30f9311d-8f31-4575-a65a-c912f83471a6" providerId="ADAL" clId="{31F89293-C441-49C2-B5E8-65A18ABEF2C3}" dt="2023-12-05T13:49:32.902" v="672"/>
          <ac:spMkLst>
            <pc:docMk/>
            <pc:sldMk cId="1727193652" sldId="738"/>
            <ac:spMk id="9" creationId="{30FDDEB0-B0A6-E351-E560-14D4E9F8B33A}"/>
          </ac:spMkLst>
        </pc:spChg>
        <pc:spChg chg="add del mod">
          <ac:chgData name="Rikard Larsson" userId="30f9311d-8f31-4575-a65a-c912f83471a6" providerId="ADAL" clId="{31F89293-C441-49C2-B5E8-65A18ABEF2C3}" dt="2023-12-05T13:49:32.902" v="672"/>
          <ac:spMkLst>
            <pc:docMk/>
            <pc:sldMk cId="1727193652" sldId="738"/>
            <ac:spMk id="10" creationId="{5CEB5DC2-574D-400D-8610-53354EC6072A}"/>
          </ac:spMkLst>
        </pc:spChg>
        <pc:spChg chg="add del mod">
          <ac:chgData name="Rikard Larsson" userId="30f9311d-8f31-4575-a65a-c912f83471a6" providerId="ADAL" clId="{31F89293-C441-49C2-B5E8-65A18ABEF2C3}" dt="2023-12-05T13:49:32.902" v="672"/>
          <ac:spMkLst>
            <pc:docMk/>
            <pc:sldMk cId="1727193652" sldId="738"/>
            <ac:spMk id="11" creationId="{214C7970-5A24-8D49-2E72-11FFC7982ED9}"/>
          </ac:spMkLst>
        </pc:spChg>
        <pc:spChg chg="add mod">
          <ac:chgData name="Rikard Larsson" userId="30f9311d-8f31-4575-a65a-c912f83471a6" providerId="ADAL" clId="{31F89293-C441-49C2-B5E8-65A18ABEF2C3}" dt="2023-12-05T13:49:46.360" v="674" actId="1076"/>
          <ac:spMkLst>
            <pc:docMk/>
            <pc:sldMk cId="1727193652" sldId="738"/>
            <ac:spMk id="14" creationId="{D358AF2B-74EA-7A0E-2FA6-2327C8C6A94D}"/>
          </ac:spMkLst>
        </pc:spChg>
        <pc:spChg chg="add mod">
          <ac:chgData name="Rikard Larsson" userId="30f9311d-8f31-4575-a65a-c912f83471a6" providerId="ADAL" clId="{31F89293-C441-49C2-B5E8-65A18ABEF2C3}" dt="2023-12-05T13:51:26.834" v="716" actId="1037"/>
          <ac:spMkLst>
            <pc:docMk/>
            <pc:sldMk cId="1727193652" sldId="738"/>
            <ac:spMk id="15" creationId="{E19AF375-3820-AB22-B25E-D68D60A5AF79}"/>
          </ac:spMkLst>
        </pc:spChg>
        <pc:spChg chg="add del mod">
          <ac:chgData name="Rikard Larsson" userId="30f9311d-8f31-4575-a65a-c912f83471a6" providerId="ADAL" clId="{31F89293-C441-49C2-B5E8-65A18ABEF2C3}" dt="2023-12-05T13:49:57.691" v="677" actId="478"/>
          <ac:spMkLst>
            <pc:docMk/>
            <pc:sldMk cId="1727193652" sldId="738"/>
            <ac:spMk id="16" creationId="{67A15AF4-69C2-BE68-926B-BDA48834E946}"/>
          </ac:spMkLst>
        </pc:spChg>
        <pc:spChg chg="add del mod">
          <ac:chgData name="Rikard Larsson" userId="30f9311d-8f31-4575-a65a-c912f83471a6" providerId="ADAL" clId="{31F89293-C441-49C2-B5E8-65A18ABEF2C3}" dt="2023-12-05T13:49:51.454" v="675" actId="478"/>
          <ac:spMkLst>
            <pc:docMk/>
            <pc:sldMk cId="1727193652" sldId="738"/>
            <ac:spMk id="17" creationId="{835592F6-C4DF-E9F5-0CB7-082C39E922DD}"/>
          </ac:spMkLst>
        </pc:spChg>
        <pc:graphicFrameChg chg="add del mod">
          <ac:chgData name="Rikard Larsson" userId="30f9311d-8f31-4575-a65a-c912f83471a6" providerId="ADAL" clId="{31F89293-C441-49C2-B5E8-65A18ABEF2C3}" dt="2023-11-22T12:28:12.987" v="163"/>
          <ac:graphicFrameMkLst>
            <pc:docMk/>
            <pc:sldMk cId="1727193652" sldId="738"/>
            <ac:graphicFrameMk id="4" creationId="{EBF5EB0C-B60C-DFF4-1A4B-0CDE8B146C7C}"/>
          </ac:graphicFrameMkLst>
        </pc:graphicFrameChg>
        <pc:graphicFrameChg chg="add del mod">
          <ac:chgData name="Rikard Larsson" userId="30f9311d-8f31-4575-a65a-c912f83471a6" providerId="ADAL" clId="{31F89293-C441-49C2-B5E8-65A18ABEF2C3}" dt="2023-12-05T13:49:32.902" v="672"/>
          <ac:graphicFrameMkLst>
            <pc:docMk/>
            <pc:sldMk cId="1727193652" sldId="738"/>
            <ac:graphicFrameMk id="4" creationId="{F4B1FD50-4EB1-1187-85D7-192446CE430C}"/>
          </ac:graphicFrameMkLst>
        </pc:graphicFrameChg>
        <pc:graphicFrameChg chg="add del mod modGraphic">
          <ac:chgData name="Rikard Larsson" userId="30f9311d-8f31-4575-a65a-c912f83471a6" providerId="ADAL" clId="{31F89293-C441-49C2-B5E8-65A18ABEF2C3}" dt="2023-12-05T13:49:06.526" v="669" actId="478"/>
          <ac:graphicFrameMkLst>
            <pc:docMk/>
            <pc:sldMk cId="1727193652" sldId="738"/>
            <ac:graphicFrameMk id="5" creationId="{5B730D54-B8F4-6D05-DE63-6C2FC77632D5}"/>
          </ac:graphicFrameMkLst>
        </pc:graphicFrameChg>
        <pc:graphicFrameChg chg="add del mod">
          <ac:chgData name="Rikard Larsson" userId="30f9311d-8f31-4575-a65a-c912f83471a6" providerId="ADAL" clId="{31F89293-C441-49C2-B5E8-65A18ABEF2C3}" dt="2023-12-05T13:49:32.902" v="672"/>
          <ac:graphicFrameMkLst>
            <pc:docMk/>
            <pc:sldMk cId="1727193652" sldId="738"/>
            <ac:graphicFrameMk id="7" creationId="{68D31045-A2BB-5865-7779-67CA1F941563}"/>
          </ac:graphicFrameMkLst>
        </pc:graphicFrameChg>
        <pc:graphicFrameChg chg="add mod modGraphic">
          <ac:chgData name="Rikard Larsson" userId="30f9311d-8f31-4575-a65a-c912f83471a6" providerId="ADAL" clId="{31F89293-C441-49C2-B5E8-65A18ABEF2C3}" dt="2023-12-05T13:51:26.834" v="716" actId="1037"/>
          <ac:graphicFrameMkLst>
            <pc:docMk/>
            <pc:sldMk cId="1727193652" sldId="738"/>
            <ac:graphicFrameMk id="12" creationId="{1630515D-F797-0C8B-9D44-EE2370F27660}"/>
          </ac:graphicFrameMkLst>
        </pc:graphicFrameChg>
        <pc:graphicFrameChg chg="add mod modGraphic">
          <ac:chgData name="Rikard Larsson" userId="30f9311d-8f31-4575-a65a-c912f83471a6" providerId="ADAL" clId="{31F89293-C441-49C2-B5E8-65A18ABEF2C3}" dt="2023-12-05T13:50:39.444" v="682" actId="207"/>
          <ac:graphicFrameMkLst>
            <pc:docMk/>
            <pc:sldMk cId="1727193652" sldId="738"/>
            <ac:graphicFrameMk id="13" creationId="{CA2E0BC0-9F34-9D5B-A3BA-8ADD03FF5EE3}"/>
          </ac:graphicFrameMkLst>
        </pc:graphicFrameChg>
      </pc:sldChg>
      <pc:sldChg chg="modSp add mod">
        <pc:chgData name="Rikard Larsson" userId="30f9311d-8f31-4575-a65a-c912f83471a6" providerId="ADAL" clId="{31F89293-C441-49C2-B5E8-65A18ABEF2C3}" dt="2023-12-05T14:28:02.209" v="1344" actId="20577"/>
        <pc:sldMkLst>
          <pc:docMk/>
          <pc:sldMk cId="2768302145" sldId="760"/>
        </pc:sldMkLst>
        <pc:spChg chg="mod">
          <ac:chgData name="Rikard Larsson" userId="30f9311d-8f31-4575-a65a-c912f83471a6" providerId="ADAL" clId="{31F89293-C441-49C2-B5E8-65A18ABEF2C3}" dt="2023-12-05T14:28:02.209" v="1344" actId="20577"/>
          <ac:spMkLst>
            <pc:docMk/>
            <pc:sldMk cId="2768302145" sldId="760"/>
            <ac:spMk id="2" creationId="{08F974B5-D7AB-E3B8-8968-781C28806EE6}"/>
          </ac:spMkLst>
        </pc:spChg>
      </pc:sldChg>
      <pc:sldChg chg="del">
        <pc:chgData name="Rikard Larsson" userId="30f9311d-8f31-4575-a65a-c912f83471a6" providerId="ADAL" clId="{31F89293-C441-49C2-B5E8-65A18ABEF2C3}" dt="2023-11-29T15:04:31.009" v="277" actId="47"/>
        <pc:sldMkLst>
          <pc:docMk/>
          <pc:sldMk cId="389990470" sldId="818"/>
        </pc:sldMkLst>
      </pc:sldChg>
      <pc:sldChg chg="del">
        <pc:chgData name="Rikard Larsson" userId="30f9311d-8f31-4575-a65a-c912f83471a6" providerId="ADAL" clId="{31F89293-C441-49C2-B5E8-65A18ABEF2C3}" dt="2023-11-29T15:03:58.891" v="276" actId="2696"/>
        <pc:sldMkLst>
          <pc:docMk/>
          <pc:sldMk cId="2305922137" sldId="929"/>
        </pc:sldMkLst>
      </pc:sldChg>
      <pc:sldChg chg="modSp mod">
        <pc:chgData name="Rikard Larsson" userId="30f9311d-8f31-4575-a65a-c912f83471a6" providerId="ADAL" clId="{31F89293-C441-49C2-B5E8-65A18ABEF2C3}" dt="2023-12-05T13:57:21.424" v="1314" actId="20577"/>
        <pc:sldMkLst>
          <pc:docMk/>
          <pc:sldMk cId="2701016481" sldId="931"/>
        </pc:sldMkLst>
        <pc:spChg chg="mod">
          <ac:chgData name="Rikard Larsson" userId="30f9311d-8f31-4575-a65a-c912f83471a6" providerId="ADAL" clId="{31F89293-C441-49C2-B5E8-65A18ABEF2C3}" dt="2023-12-05T13:57:21.424" v="1314" actId="20577"/>
          <ac:spMkLst>
            <pc:docMk/>
            <pc:sldMk cId="2701016481" sldId="931"/>
            <ac:spMk id="3" creationId="{0CB41613-0BFE-4DD9-AB05-742C24D7DC9D}"/>
          </ac:spMkLst>
        </pc:spChg>
      </pc:sldChg>
      <pc:sldChg chg="del">
        <pc:chgData name="Rikard Larsson" userId="30f9311d-8f31-4575-a65a-c912f83471a6" providerId="ADAL" clId="{31F89293-C441-49C2-B5E8-65A18ABEF2C3}" dt="2023-11-29T15:04:31.009" v="277" actId="47"/>
        <pc:sldMkLst>
          <pc:docMk/>
          <pc:sldMk cId="3926393250" sldId="4368"/>
        </pc:sldMkLst>
      </pc:sldChg>
      <pc:sldChg chg="del">
        <pc:chgData name="Rikard Larsson" userId="30f9311d-8f31-4575-a65a-c912f83471a6" providerId="ADAL" clId="{31F89293-C441-49C2-B5E8-65A18ABEF2C3}" dt="2023-12-05T13:52:35.319" v="737" actId="2696"/>
        <pc:sldMkLst>
          <pc:docMk/>
          <pc:sldMk cId="1218600526" sldId="4370"/>
        </pc:sldMkLst>
      </pc:sldChg>
      <pc:sldChg chg="modSp mod">
        <pc:chgData name="Rikard Larsson" userId="30f9311d-8f31-4575-a65a-c912f83471a6" providerId="ADAL" clId="{31F89293-C441-49C2-B5E8-65A18ABEF2C3}" dt="2023-12-06T07:54:49.673" v="1460" actId="1076"/>
        <pc:sldMkLst>
          <pc:docMk/>
          <pc:sldMk cId="2163902577" sldId="4461"/>
        </pc:sldMkLst>
        <pc:spChg chg="mod">
          <ac:chgData name="Rikard Larsson" userId="30f9311d-8f31-4575-a65a-c912f83471a6" providerId="ADAL" clId="{31F89293-C441-49C2-B5E8-65A18ABEF2C3}" dt="2023-12-06T07:54:49.673" v="1460" actId="1076"/>
          <ac:spMkLst>
            <pc:docMk/>
            <pc:sldMk cId="2163902577" sldId="4461"/>
            <ac:spMk id="3" creationId="{A5A3752C-7F3E-DA5F-677E-31980F7C72F2}"/>
          </ac:spMkLst>
        </pc:spChg>
        <pc:graphicFrameChg chg="mod">
          <ac:chgData name="Rikard Larsson" userId="30f9311d-8f31-4575-a65a-c912f83471a6" providerId="ADAL" clId="{31F89293-C441-49C2-B5E8-65A18ABEF2C3}" dt="2023-12-05T10:36:28.041" v="477"/>
          <ac:graphicFrameMkLst>
            <pc:docMk/>
            <pc:sldMk cId="2163902577" sldId="4461"/>
            <ac:graphicFrameMk id="5" creationId="{24EE2E55-7E86-E300-111D-E88EABC1B200}"/>
          </ac:graphicFrameMkLst>
        </pc:graphicFrameChg>
      </pc:sldChg>
      <pc:sldChg chg="del">
        <pc:chgData name="Rikard Larsson" userId="30f9311d-8f31-4575-a65a-c912f83471a6" providerId="ADAL" clId="{31F89293-C441-49C2-B5E8-65A18ABEF2C3}" dt="2023-12-05T13:51:36.122" v="717" actId="2696"/>
        <pc:sldMkLst>
          <pc:docMk/>
          <pc:sldMk cId="2025717999" sldId="2145707405"/>
        </pc:sldMkLst>
      </pc:sldChg>
      <pc:sldChg chg="del">
        <pc:chgData name="Rikard Larsson" userId="30f9311d-8f31-4575-a65a-c912f83471a6" providerId="ADAL" clId="{31F89293-C441-49C2-B5E8-65A18ABEF2C3}" dt="2023-12-05T13:59:28.952" v="1335" actId="2696"/>
        <pc:sldMkLst>
          <pc:docMk/>
          <pc:sldMk cId="327879890" sldId="2145707406"/>
        </pc:sldMkLst>
      </pc:sldChg>
      <pc:sldChg chg="modSp mod">
        <pc:chgData name="Rikard Larsson" userId="30f9311d-8f31-4575-a65a-c912f83471a6" providerId="ADAL" clId="{31F89293-C441-49C2-B5E8-65A18ABEF2C3}" dt="2023-12-05T15:04:16.438" v="1434" actId="2164"/>
        <pc:sldMkLst>
          <pc:docMk/>
          <pc:sldMk cId="1441734273" sldId="2145707410"/>
        </pc:sldMkLst>
        <pc:graphicFrameChg chg="mod modGraphic">
          <ac:chgData name="Rikard Larsson" userId="30f9311d-8f31-4575-a65a-c912f83471a6" providerId="ADAL" clId="{31F89293-C441-49C2-B5E8-65A18ABEF2C3}" dt="2023-12-05T15:04:16.438" v="1434" actId="2164"/>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31F89293-C441-49C2-B5E8-65A18ABEF2C3}" dt="2023-11-22T12:08:13.518" v="8" actId="2696"/>
        <pc:sldMkLst>
          <pc:docMk/>
          <pc:sldMk cId="2170871725" sldId="2145707414"/>
        </pc:sldMkLst>
      </pc:sldChg>
      <pc:sldChg chg="modSp mod modAnim">
        <pc:chgData name="Rikard Larsson" userId="30f9311d-8f31-4575-a65a-c912f83471a6" providerId="ADAL" clId="{31F89293-C441-49C2-B5E8-65A18ABEF2C3}" dt="2023-12-05T10:43:13.388" v="666" actId="20578"/>
        <pc:sldMkLst>
          <pc:docMk/>
          <pc:sldMk cId="1531244024" sldId="2145707415"/>
        </pc:sldMkLst>
        <pc:spChg chg="mod">
          <ac:chgData name="Rikard Larsson" userId="30f9311d-8f31-4575-a65a-c912f83471a6" providerId="ADAL" clId="{31F89293-C441-49C2-B5E8-65A18ABEF2C3}" dt="2023-12-05T10:43:13.388" v="666" actId="20578"/>
          <ac:spMkLst>
            <pc:docMk/>
            <pc:sldMk cId="1531244024" sldId="2145707415"/>
            <ac:spMk id="3" creationId="{2356E885-0650-41CA-92AB-9360307B6F18}"/>
          </ac:spMkLst>
        </pc:spChg>
      </pc:sldChg>
      <pc:sldChg chg="addSp delSp modSp mod">
        <pc:chgData name="Rikard Larsson" userId="30f9311d-8f31-4575-a65a-c912f83471a6" providerId="ADAL" clId="{31F89293-C441-49C2-B5E8-65A18ABEF2C3}" dt="2023-12-05T10:35:00.636" v="475"/>
        <pc:sldMkLst>
          <pc:docMk/>
          <pc:sldMk cId="2079962266" sldId="2145707439"/>
        </pc:sldMkLst>
        <pc:graphicFrameChg chg="del">
          <ac:chgData name="Rikard Larsson" userId="30f9311d-8f31-4575-a65a-c912f83471a6" providerId="ADAL" clId="{31F89293-C441-49C2-B5E8-65A18ABEF2C3}" dt="2023-11-22T14:31:47.239" v="205" actId="478"/>
          <ac:graphicFrameMkLst>
            <pc:docMk/>
            <pc:sldMk cId="2079962266" sldId="2145707439"/>
            <ac:graphicFrameMk id="2" creationId="{648FA099-7EDA-5225-4903-17B4E670A6AE}"/>
          </ac:graphicFrameMkLst>
        </pc:graphicFrameChg>
        <pc:graphicFrameChg chg="add mod">
          <ac:chgData name="Rikard Larsson" userId="30f9311d-8f31-4575-a65a-c912f83471a6" providerId="ADAL" clId="{31F89293-C441-49C2-B5E8-65A18ABEF2C3}" dt="2023-12-05T10:35:00.636" v="475"/>
          <ac:graphicFrameMkLst>
            <pc:docMk/>
            <pc:sldMk cId="2079962266" sldId="2145707439"/>
            <ac:graphicFrameMk id="3" creationId="{648FA099-7EDA-5225-4903-17B4E670A6AE}"/>
          </ac:graphicFrameMkLst>
        </pc:graphicFrameChg>
      </pc:sldChg>
      <pc:sldChg chg="del">
        <pc:chgData name="Rikard Larsson" userId="30f9311d-8f31-4575-a65a-c912f83471a6" providerId="ADAL" clId="{31F89293-C441-49C2-B5E8-65A18ABEF2C3}" dt="2023-11-29T15:04:31.009" v="277" actId="47"/>
        <pc:sldMkLst>
          <pc:docMk/>
          <pc:sldMk cId="38528935" sldId="2147470361"/>
        </pc:sldMkLst>
      </pc:sldChg>
      <pc:sldChg chg="del">
        <pc:chgData name="Rikard Larsson" userId="30f9311d-8f31-4575-a65a-c912f83471a6" providerId="ADAL" clId="{31F89293-C441-49C2-B5E8-65A18ABEF2C3}" dt="2023-11-29T15:04:31.009" v="277" actId="47"/>
        <pc:sldMkLst>
          <pc:docMk/>
          <pc:sldMk cId="2988187411" sldId="2147470365"/>
        </pc:sldMkLst>
      </pc:sldChg>
      <pc:sldChg chg="del">
        <pc:chgData name="Rikard Larsson" userId="30f9311d-8f31-4575-a65a-c912f83471a6" providerId="ADAL" clId="{31F89293-C441-49C2-B5E8-65A18ABEF2C3}" dt="2023-12-05T10:37:09.875" v="480" actId="2696"/>
        <pc:sldMkLst>
          <pc:docMk/>
          <pc:sldMk cId="217624921" sldId="2147470390"/>
        </pc:sldMkLst>
      </pc:sldChg>
      <pc:sldChg chg="del">
        <pc:chgData name="Rikard Larsson" userId="30f9311d-8f31-4575-a65a-c912f83471a6" providerId="ADAL" clId="{31F89293-C441-49C2-B5E8-65A18ABEF2C3}" dt="2023-12-05T10:37:00.932" v="479" actId="2696"/>
        <pc:sldMkLst>
          <pc:docMk/>
          <pc:sldMk cId="1266320299" sldId="2147470396"/>
        </pc:sldMkLst>
      </pc:sldChg>
      <pc:sldChg chg="del">
        <pc:chgData name="Rikard Larsson" userId="30f9311d-8f31-4575-a65a-c912f83471a6" providerId="ADAL" clId="{31F89293-C441-49C2-B5E8-65A18ABEF2C3}" dt="2023-12-05T13:46:24.885" v="668" actId="2696"/>
        <pc:sldMkLst>
          <pc:docMk/>
          <pc:sldMk cId="2229614083" sldId="2147470399"/>
        </pc:sldMkLst>
      </pc:sldChg>
      <pc:sldChg chg="modSp mod">
        <pc:chgData name="Rikard Larsson" userId="30f9311d-8f31-4575-a65a-c912f83471a6" providerId="ADAL" clId="{31F89293-C441-49C2-B5E8-65A18ABEF2C3}" dt="2023-11-22T14:29:15.995" v="204"/>
        <pc:sldMkLst>
          <pc:docMk/>
          <pc:sldMk cId="597585948" sldId="2147470400"/>
        </pc:sldMkLst>
        <pc:spChg chg="mod">
          <ac:chgData name="Rikard Larsson" userId="30f9311d-8f31-4575-a65a-c912f83471a6" providerId="ADAL" clId="{31F89293-C441-49C2-B5E8-65A18ABEF2C3}" dt="2023-11-22T14:29:15.995" v="204"/>
          <ac:spMkLst>
            <pc:docMk/>
            <pc:sldMk cId="597585948" sldId="2147470400"/>
            <ac:spMk id="9" creationId="{90562A77-4AE2-438C-982C-5AB6AA6526B5}"/>
          </ac:spMkLst>
        </pc:spChg>
      </pc:sldChg>
      <pc:sldChg chg="add">
        <pc:chgData name="Rikard Larsson" userId="30f9311d-8f31-4575-a65a-c912f83471a6" providerId="ADAL" clId="{31F89293-C441-49C2-B5E8-65A18ABEF2C3}" dt="2023-12-05T10:36:58.193" v="478"/>
        <pc:sldMkLst>
          <pc:docMk/>
          <pc:sldMk cId="4280389466" sldId="2147470401"/>
        </pc:sldMkLst>
      </pc:sldChg>
      <pc:sldChg chg="add">
        <pc:chgData name="Rikard Larsson" userId="30f9311d-8f31-4575-a65a-c912f83471a6" providerId="ADAL" clId="{31F89293-C441-49C2-B5E8-65A18ABEF2C3}" dt="2023-12-05T10:44:52.716" v="667"/>
        <pc:sldMkLst>
          <pc:docMk/>
          <pc:sldMk cId="105442937" sldId="2147470403"/>
        </pc:sldMkLst>
      </pc:sldChg>
      <pc:sldChg chg="modSp add mod">
        <pc:chgData name="Rikard Larsson" userId="30f9311d-8f31-4575-a65a-c912f83471a6" providerId="ADAL" clId="{31F89293-C441-49C2-B5E8-65A18ABEF2C3}" dt="2023-12-05T13:58:59.866" v="1334" actId="12"/>
        <pc:sldMkLst>
          <pc:docMk/>
          <pc:sldMk cId="3398636285" sldId="2147470404"/>
        </pc:sldMkLst>
        <pc:spChg chg="mod">
          <ac:chgData name="Rikard Larsson" userId="30f9311d-8f31-4575-a65a-c912f83471a6" providerId="ADAL" clId="{31F89293-C441-49C2-B5E8-65A18ABEF2C3}" dt="2023-12-05T13:58:19.261" v="1331" actId="20577"/>
          <ac:spMkLst>
            <pc:docMk/>
            <pc:sldMk cId="3398636285" sldId="2147470404"/>
            <ac:spMk id="2" creationId="{2A6B492B-9291-4162-964A-7B872D0C8627}"/>
          </ac:spMkLst>
        </pc:spChg>
        <pc:spChg chg="mod">
          <ac:chgData name="Rikard Larsson" userId="30f9311d-8f31-4575-a65a-c912f83471a6" providerId="ADAL" clId="{31F89293-C441-49C2-B5E8-65A18ABEF2C3}" dt="2023-12-05T13:58:59.866" v="1334" actId="12"/>
          <ac:spMkLst>
            <pc:docMk/>
            <pc:sldMk cId="3398636285" sldId="2147470404"/>
            <ac:spMk id="3" creationId="{76D0C40D-88A0-4643-8515-5F3E3206D38A}"/>
          </ac:spMkLst>
        </pc:spChg>
      </pc:sldChg>
      <pc:sldChg chg="new del">
        <pc:chgData name="Rikard Larsson" userId="30f9311d-8f31-4575-a65a-c912f83471a6" providerId="ADAL" clId="{31F89293-C441-49C2-B5E8-65A18ABEF2C3}" dt="2023-12-05T13:58:08.851" v="1316" actId="680"/>
        <pc:sldMkLst>
          <pc:docMk/>
          <pc:sldMk cId="3774882898" sldId="2147470404"/>
        </pc:sldMkLst>
      </pc:sldChg>
      <pc:sldChg chg="addSp modSp add mod">
        <pc:chgData name="Rikard Larsson" userId="30f9311d-8f31-4575-a65a-c912f83471a6" providerId="ADAL" clId="{31F89293-C441-49C2-B5E8-65A18ABEF2C3}" dt="2023-12-05T14:02:28.756" v="1342" actId="1076"/>
        <pc:sldMkLst>
          <pc:docMk/>
          <pc:sldMk cId="978430121" sldId="2147470405"/>
        </pc:sldMkLst>
        <pc:spChg chg="add mod">
          <ac:chgData name="Rikard Larsson" userId="30f9311d-8f31-4575-a65a-c912f83471a6" providerId="ADAL" clId="{31F89293-C441-49C2-B5E8-65A18ABEF2C3}" dt="2023-12-05T14:02:28.756" v="1342" actId="1076"/>
          <ac:spMkLst>
            <pc:docMk/>
            <pc:sldMk cId="978430121" sldId="2147470405"/>
            <ac:spMk id="4" creationId="{7DD66222-D5E2-9914-6513-0CDE2DE4568F}"/>
          </ac:spMkLst>
        </pc:spChg>
      </pc:sldChg>
      <pc:sldChg chg="modSp new mod">
        <pc:chgData name="Rikard Larsson" userId="30f9311d-8f31-4575-a65a-c912f83471a6" providerId="ADAL" clId="{31F89293-C441-49C2-B5E8-65A18ABEF2C3}" dt="2023-12-05T14:47:29.747" v="1358" actId="20577"/>
        <pc:sldMkLst>
          <pc:docMk/>
          <pc:sldMk cId="1519020192" sldId="2147470406"/>
        </pc:sldMkLst>
        <pc:spChg chg="mod">
          <ac:chgData name="Rikard Larsson" userId="30f9311d-8f31-4575-a65a-c912f83471a6" providerId="ADAL" clId="{31F89293-C441-49C2-B5E8-65A18ABEF2C3}" dt="2023-12-05T14:47:29.747" v="1358" actId="20577"/>
          <ac:spMkLst>
            <pc:docMk/>
            <pc:sldMk cId="1519020192" sldId="2147470406"/>
            <ac:spMk id="2" creationId="{3FCB48F7-D974-5BE4-E4FF-60CFCD4196BB}"/>
          </ac:spMkLst>
        </pc:spChg>
      </pc:sldChg>
      <pc:sldChg chg="modSp new del mod">
        <pc:chgData name="Rikard Larsson" userId="30f9311d-8f31-4575-a65a-c912f83471a6" providerId="ADAL" clId="{31F89293-C441-49C2-B5E8-65A18ABEF2C3}" dt="2023-12-06T08:48:30.077" v="1467" actId="2696"/>
        <pc:sldMkLst>
          <pc:docMk/>
          <pc:sldMk cId="1555469701" sldId="2147470407"/>
        </pc:sldMkLst>
        <pc:spChg chg="mod">
          <ac:chgData name="Rikard Larsson" userId="30f9311d-8f31-4575-a65a-c912f83471a6" providerId="ADAL" clId="{31F89293-C441-49C2-B5E8-65A18ABEF2C3}" dt="2023-12-05T14:59:51.809" v="1385" actId="20577"/>
          <ac:spMkLst>
            <pc:docMk/>
            <pc:sldMk cId="1555469701" sldId="2147470407"/>
            <ac:spMk id="2" creationId="{01183CE0-5AC9-0F1B-20A2-E0C01812517F}"/>
          </ac:spMkLst>
        </pc:spChg>
      </pc:sldChg>
      <pc:sldChg chg="addSp delSp modSp new del mod chgLayout">
        <pc:chgData name="Rikard Larsson" userId="30f9311d-8f31-4575-a65a-c912f83471a6" providerId="ADAL" clId="{31F89293-C441-49C2-B5E8-65A18ABEF2C3}" dt="2023-12-06T08:02:59.782" v="1464" actId="2696"/>
        <pc:sldMkLst>
          <pc:docMk/>
          <pc:sldMk cId="458558812" sldId="2147470408"/>
        </pc:sldMkLst>
        <pc:spChg chg="mod ord">
          <ac:chgData name="Rikard Larsson" userId="30f9311d-8f31-4575-a65a-c912f83471a6" providerId="ADAL" clId="{31F89293-C441-49C2-B5E8-65A18ABEF2C3}" dt="2023-12-05T15:04:54.249" v="1438" actId="6264"/>
          <ac:spMkLst>
            <pc:docMk/>
            <pc:sldMk cId="458558812" sldId="2147470408"/>
            <ac:spMk id="2" creationId="{796047FD-A444-EC5E-8CE3-3D5783CED36F}"/>
          </ac:spMkLst>
        </pc:spChg>
        <pc:spChg chg="del">
          <ac:chgData name="Rikard Larsson" userId="30f9311d-8f31-4575-a65a-c912f83471a6" providerId="ADAL" clId="{31F89293-C441-49C2-B5E8-65A18ABEF2C3}" dt="2023-12-05T15:04:54.249" v="1438" actId="6264"/>
          <ac:spMkLst>
            <pc:docMk/>
            <pc:sldMk cId="458558812" sldId="2147470408"/>
            <ac:spMk id="3" creationId="{0934B1A1-4070-F380-2806-B36F9C6A52B3}"/>
          </ac:spMkLst>
        </pc:spChg>
        <pc:spChg chg="add del mod">
          <ac:chgData name="Rikard Larsson" userId="30f9311d-8f31-4575-a65a-c912f83471a6" providerId="ADAL" clId="{31F89293-C441-49C2-B5E8-65A18ABEF2C3}" dt="2023-12-05T15:04:54.249" v="1438" actId="6264"/>
          <ac:spMkLst>
            <pc:docMk/>
            <pc:sldMk cId="458558812" sldId="2147470408"/>
            <ac:spMk id="4" creationId="{1B05978C-783D-4EE6-F631-EF3DD2A8C789}"/>
          </ac:spMkLst>
        </pc:spChg>
        <pc:spChg chg="add mod ord">
          <ac:chgData name="Rikard Larsson" userId="30f9311d-8f31-4575-a65a-c912f83471a6" providerId="ADAL" clId="{31F89293-C441-49C2-B5E8-65A18ABEF2C3}" dt="2023-12-05T15:04:54.249" v="1438" actId="6264"/>
          <ac:spMkLst>
            <pc:docMk/>
            <pc:sldMk cId="458558812" sldId="2147470408"/>
            <ac:spMk id="5" creationId="{26231874-3D98-920E-C88C-E87A316EB91D}"/>
          </ac:spMkLst>
        </pc:spChg>
      </pc:sldChg>
      <pc:sldChg chg="modSp new del mod">
        <pc:chgData name="Rikard Larsson" userId="30f9311d-8f31-4575-a65a-c912f83471a6" providerId="ADAL" clId="{31F89293-C441-49C2-B5E8-65A18ABEF2C3}" dt="2023-12-05T15:04:11.691" v="1433" actId="2696"/>
        <pc:sldMkLst>
          <pc:docMk/>
          <pc:sldMk cId="2985564272" sldId="2147470408"/>
        </pc:sldMkLst>
        <pc:spChg chg="mod">
          <ac:chgData name="Rikard Larsson" userId="30f9311d-8f31-4575-a65a-c912f83471a6" providerId="ADAL" clId="{31F89293-C441-49C2-B5E8-65A18ABEF2C3}" dt="2023-12-05T15:03:12.593" v="1432" actId="20577"/>
          <ac:spMkLst>
            <pc:docMk/>
            <pc:sldMk cId="2985564272" sldId="2147470408"/>
            <ac:spMk id="2" creationId="{EE41674A-22BC-74C2-6813-7050A4EC8F63}"/>
          </ac:spMkLst>
        </pc:spChg>
      </pc:sldChg>
      <pc:sldChg chg="modSp add del mod">
        <pc:chgData name="Rikard Larsson" userId="30f9311d-8f31-4575-a65a-c912f83471a6" providerId="ADAL" clId="{31F89293-C441-49C2-B5E8-65A18ABEF2C3}" dt="2023-12-06T08:03:18.140" v="1465" actId="2696"/>
        <pc:sldMkLst>
          <pc:docMk/>
          <pc:sldMk cId="103399136" sldId="2147470412"/>
        </pc:sldMkLst>
        <pc:spChg chg="mod">
          <ac:chgData name="Rikard Larsson" userId="30f9311d-8f31-4575-a65a-c912f83471a6" providerId="ADAL" clId="{31F89293-C441-49C2-B5E8-65A18ABEF2C3}" dt="2023-12-06T07:58:55.707" v="1463"/>
          <ac:spMkLst>
            <pc:docMk/>
            <pc:sldMk cId="103399136" sldId="2147470412"/>
            <ac:spMk id="2" creationId="{F1B555EA-5200-4775-9E91-05D2410762DA}"/>
          </ac:spMkLst>
        </pc:spChg>
        <pc:spChg chg="mod">
          <ac:chgData name="Rikard Larsson" userId="30f9311d-8f31-4575-a65a-c912f83471a6" providerId="ADAL" clId="{31F89293-C441-49C2-B5E8-65A18ABEF2C3}" dt="2023-12-06T07:58:43.006" v="1462" actId="20577"/>
          <ac:spMkLst>
            <pc:docMk/>
            <pc:sldMk cId="103399136" sldId="2147470412"/>
            <ac:spMk id="3" creationId="{0CB41613-0BFE-4DD9-AB05-742C24D7DC9D}"/>
          </ac:spMkLst>
        </pc:spChg>
      </pc:sldChg>
      <pc:sldMasterChg chg="del delSldLayout">
        <pc:chgData name="Rikard Larsson" userId="30f9311d-8f31-4575-a65a-c912f83471a6" providerId="ADAL" clId="{31F89293-C441-49C2-B5E8-65A18ABEF2C3}" dt="2023-11-29T15:04:31.009" v="277" actId="47"/>
        <pc:sldMasterMkLst>
          <pc:docMk/>
          <pc:sldMasterMk cId="1663083674" sldId="2147483931"/>
        </pc:sldMasterMkLst>
        <pc:sldLayoutChg chg="del">
          <pc:chgData name="Rikard Larsson" userId="30f9311d-8f31-4575-a65a-c912f83471a6" providerId="ADAL" clId="{31F89293-C441-49C2-B5E8-65A18ABEF2C3}" dt="2023-11-29T15:04:31.009" v="277" actId="47"/>
          <pc:sldLayoutMkLst>
            <pc:docMk/>
            <pc:sldMasterMk cId="1663083674" sldId="2147483931"/>
            <pc:sldLayoutMk cId="3043201916" sldId="214748393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829403068" sldId="214748393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0669004" sldId="214748393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5971149" sldId="214748393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309789981" sldId="214748393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969255539" sldId="214748393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011805927" sldId="214748393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43243539" sldId="214748393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857871084" sldId="214748394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872580206" sldId="214748394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640244796" sldId="214748394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630766521" sldId="214748394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56300988" sldId="214748394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646597050" sldId="214748394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042214944" sldId="214748394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416868066" sldId="214748394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081024608" sldId="214748394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670832987" sldId="214748394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99900717" sldId="214748395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510713290" sldId="214748395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542359184" sldId="214748395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303027514" sldId="214748395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252429234" sldId="214748395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02691699" sldId="214748395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978764196" sldId="214748395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35107603" sldId="214748395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4247788620" sldId="214748395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2688155" sldId="214748395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33711518" sldId="214748396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011126107" sldId="214748396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653659008" sldId="214748396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30860580" sldId="214748396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816182843" sldId="214748396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470230265" sldId="214748396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789326894" sldId="2147483966"/>
          </pc:sldLayoutMkLst>
        </pc:sldLayoutChg>
      </pc:sldMasterChg>
    </pc:docChg>
  </pc:docChgLst>
  <pc:docChgLst>
    <pc:chgData name="Atle Andersen" userId="S::atle.andersen_kubicom.se#ext#@beastab.onmicrosoft.com::4d69155c-2984-4815-ad5d-1d57098224f8" providerId="AD" clId="Web-{BBF49DDF-4836-447C-A2A0-CC74766532B3}"/>
    <pc:docChg chg="addSld delSld">
      <pc:chgData name="Atle Andersen" userId="S::atle.andersen_kubicom.se#ext#@beastab.onmicrosoft.com::4d69155c-2984-4815-ad5d-1d57098224f8" providerId="AD" clId="Web-{BBF49DDF-4836-447C-A2A0-CC74766532B3}" dt="2023-12-06T07:58:25.384" v="4"/>
      <pc:docMkLst>
        <pc:docMk/>
      </pc:docMkLst>
      <pc:sldChg chg="add replId">
        <pc:chgData name="Atle Andersen" userId="S::atle.andersen_kubicom.se#ext#@beastab.onmicrosoft.com::4d69155c-2984-4815-ad5d-1d57098224f8" providerId="AD" clId="Web-{BBF49DDF-4836-447C-A2A0-CC74766532B3}" dt="2023-12-06T07:56:52.132" v="0"/>
        <pc:sldMkLst>
          <pc:docMk/>
          <pc:sldMk cId="1263796509" sldId="2147470409"/>
        </pc:sldMkLst>
      </pc:sldChg>
      <pc:sldChg chg="add del replId">
        <pc:chgData name="Atle Andersen" userId="S::atle.andersen_kubicom.se#ext#@beastab.onmicrosoft.com::4d69155c-2984-4815-ad5d-1d57098224f8" providerId="AD" clId="Web-{BBF49DDF-4836-447C-A2A0-CC74766532B3}" dt="2023-12-06T07:57:11.242" v="2"/>
        <pc:sldMkLst>
          <pc:docMk/>
          <pc:sldMk cId="28770825" sldId="2147470410"/>
        </pc:sldMkLst>
      </pc:sldChg>
      <pc:sldChg chg="add replId">
        <pc:chgData name="Atle Andersen" userId="S::atle.andersen_kubicom.se#ext#@beastab.onmicrosoft.com::4d69155c-2984-4815-ad5d-1d57098224f8" providerId="AD" clId="Web-{BBF49DDF-4836-447C-A2A0-CC74766532B3}" dt="2023-12-06T07:57:48.586" v="3"/>
        <pc:sldMkLst>
          <pc:docMk/>
          <pc:sldMk cId="888241308" sldId="2147470410"/>
        </pc:sldMkLst>
      </pc:sldChg>
      <pc:sldChg chg="add replId">
        <pc:chgData name="Atle Andersen" userId="S::atle.andersen_kubicom.se#ext#@beastab.onmicrosoft.com::4d69155c-2984-4815-ad5d-1d57098224f8" providerId="AD" clId="Web-{BBF49DDF-4836-447C-A2A0-CC74766532B3}" dt="2023-12-06T07:58:25.384" v="4"/>
        <pc:sldMkLst>
          <pc:docMk/>
          <pc:sldMk cId="2866932077" sldId="2147470411"/>
        </pc:sldMkLst>
      </pc:sldChg>
    </pc:docChg>
  </pc:docChgLst>
  <pc:docChgLst>
    <pc:chgData name="Rikard Larsson" userId="30f9311d-8f31-4575-a65a-c912f83471a6" providerId="ADAL" clId="{DA651861-3F8D-9E43-B03E-6769ECB12732}"/>
    <pc:docChg chg="undo custSel addSld delSld modSld sldOrd addMainMaster delMainMaster">
      <pc:chgData name="Rikard Larsson" userId="30f9311d-8f31-4575-a65a-c912f83471a6" providerId="ADAL" clId="{DA651861-3F8D-9E43-B03E-6769ECB12732}" dt="2023-05-29T20:29:25.713" v="589"/>
      <pc:docMkLst>
        <pc:docMk/>
      </pc:docMkLst>
      <pc:sldChg chg="add del">
        <pc:chgData name="Rikard Larsson" userId="30f9311d-8f31-4575-a65a-c912f83471a6" providerId="ADAL" clId="{DA651861-3F8D-9E43-B03E-6769ECB12732}" dt="2023-05-29T20:29:25.713" v="589"/>
        <pc:sldMkLst>
          <pc:docMk/>
          <pc:sldMk cId="0" sldId="258"/>
        </pc:sldMkLst>
      </pc:sldChg>
      <pc:sldChg chg="del">
        <pc:chgData name="Rikard Larsson" userId="30f9311d-8f31-4575-a65a-c912f83471a6" providerId="ADAL" clId="{DA651861-3F8D-9E43-B03E-6769ECB12732}" dt="2023-05-29T20:24:56.715" v="572" actId="2696"/>
        <pc:sldMkLst>
          <pc:docMk/>
          <pc:sldMk cId="2836212257" sldId="259"/>
        </pc:sldMkLst>
      </pc:sldChg>
      <pc:sldChg chg="add del">
        <pc:chgData name="Rikard Larsson" userId="30f9311d-8f31-4575-a65a-c912f83471a6" providerId="ADAL" clId="{DA651861-3F8D-9E43-B03E-6769ECB12732}" dt="2023-05-29T20:15:53.218" v="233"/>
        <pc:sldMkLst>
          <pc:docMk/>
          <pc:sldMk cId="2572160486" sldId="300"/>
        </pc:sldMkLst>
      </pc:sldChg>
      <pc:sldChg chg="add del">
        <pc:chgData name="Rikard Larsson" userId="30f9311d-8f31-4575-a65a-c912f83471a6" providerId="ADAL" clId="{DA651861-3F8D-9E43-B03E-6769ECB12732}" dt="2023-05-29T20:15:53.218" v="233"/>
        <pc:sldMkLst>
          <pc:docMk/>
          <pc:sldMk cId="3736747711" sldId="305"/>
        </pc:sldMkLst>
      </pc:sldChg>
      <pc:sldChg chg="add del">
        <pc:chgData name="Rikard Larsson" userId="30f9311d-8f31-4575-a65a-c912f83471a6" providerId="ADAL" clId="{DA651861-3F8D-9E43-B03E-6769ECB12732}" dt="2023-05-29T20:15:53.218" v="233"/>
        <pc:sldMkLst>
          <pc:docMk/>
          <pc:sldMk cId="3078431820" sldId="307"/>
        </pc:sldMkLst>
      </pc:sldChg>
      <pc:sldChg chg="add del">
        <pc:chgData name="Rikard Larsson" userId="30f9311d-8f31-4575-a65a-c912f83471a6" providerId="ADAL" clId="{DA651861-3F8D-9E43-B03E-6769ECB12732}" dt="2023-05-29T20:15:53.218" v="233"/>
        <pc:sldMkLst>
          <pc:docMk/>
          <pc:sldMk cId="1474600834" sldId="317"/>
        </pc:sldMkLst>
      </pc:sldChg>
      <pc:sldChg chg="add del">
        <pc:chgData name="Rikard Larsson" userId="30f9311d-8f31-4575-a65a-c912f83471a6" providerId="ADAL" clId="{DA651861-3F8D-9E43-B03E-6769ECB12732}" dt="2023-05-29T20:15:53.218" v="233"/>
        <pc:sldMkLst>
          <pc:docMk/>
          <pc:sldMk cId="1942046795" sldId="318"/>
        </pc:sldMkLst>
      </pc:sldChg>
      <pc:sldChg chg="add del">
        <pc:chgData name="Rikard Larsson" userId="30f9311d-8f31-4575-a65a-c912f83471a6" providerId="ADAL" clId="{DA651861-3F8D-9E43-B03E-6769ECB12732}" dt="2023-05-29T20:15:53.218" v="233"/>
        <pc:sldMkLst>
          <pc:docMk/>
          <pc:sldMk cId="366671968" sldId="319"/>
        </pc:sldMkLst>
      </pc:sldChg>
      <pc:sldChg chg="add del">
        <pc:chgData name="Rikard Larsson" userId="30f9311d-8f31-4575-a65a-c912f83471a6" providerId="ADAL" clId="{DA651861-3F8D-9E43-B03E-6769ECB12732}" dt="2023-05-29T20:15:53.218" v="233"/>
        <pc:sldMkLst>
          <pc:docMk/>
          <pc:sldMk cId="3655689400" sldId="320"/>
        </pc:sldMkLst>
      </pc:sldChg>
      <pc:sldChg chg="add del">
        <pc:chgData name="Rikard Larsson" userId="30f9311d-8f31-4575-a65a-c912f83471a6" providerId="ADAL" clId="{DA651861-3F8D-9E43-B03E-6769ECB12732}" dt="2023-05-29T20:15:53.218" v="233"/>
        <pc:sldMkLst>
          <pc:docMk/>
          <pc:sldMk cId="1804206907" sldId="321"/>
        </pc:sldMkLst>
      </pc:sldChg>
      <pc:sldChg chg="add del">
        <pc:chgData name="Rikard Larsson" userId="30f9311d-8f31-4575-a65a-c912f83471a6" providerId="ADAL" clId="{DA651861-3F8D-9E43-B03E-6769ECB12732}" dt="2023-05-29T20:15:53.218" v="233"/>
        <pc:sldMkLst>
          <pc:docMk/>
          <pc:sldMk cId="1920028320" sldId="324"/>
        </pc:sldMkLst>
      </pc:sldChg>
      <pc:sldChg chg="add del">
        <pc:chgData name="Rikard Larsson" userId="30f9311d-8f31-4575-a65a-c912f83471a6" providerId="ADAL" clId="{DA651861-3F8D-9E43-B03E-6769ECB12732}" dt="2023-05-29T20:15:53.218" v="233"/>
        <pc:sldMkLst>
          <pc:docMk/>
          <pc:sldMk cId="1230771554" sldId="325"/>
        </pc:sldMkLst>
      </pc:sldChg>
      <pc:sldChg chg="add del">
        <pc:chgData name="Rikard Larsson" userId="30f9311d-8f31-4575-a65a-c912f83471a6" providerId="ADAL" clId="{DA651861-3F8D-9E43-B03E-6769ECB12732}" dt="2023-05-29T20:15:53.218" v="233"/>
        <pc:sldMkLst>
          <pc:docMk/>
          <pc:sldMk cId="2881838248" sldId="326"/>
        </pc:sldMkLst>
      </pc:sldChg>
      <pc:sldChg chg="add del">
        <pc:chgData name="Rikard Larsson" userId="30f9311d-8f31-4575-a65a-c912f83471a6" providerId="ADAL" clId="{DA651861-3F8D-9E43-B03E-6769ECB12732}" dt="2023-05-29T20:15:53.218" v="233"/>
        <pc:sldMkLst>
          <pc:docMk/>
          <pc:sldMk cId="3081502009" sldId="327"/>
        </pc:sldMkLst>
      </pc:sldChg>
      <pc:sldChg chg="modSp add del mod">
        <pc:chgData name="Rikard Larsson" userId="30f9311d-8f31-4575-a65a-c912f83471a6" providerId="ADAL" clId="{DA651861-3F8D-9E43-B03E-6769ECB12732}" dt="2023-05-29T20:06:28.513" v="193" actId="20577"/>
        <pc:sldMkLst>
          <pc:docMk/>
          <pc:sldMk cId="4174769724" sldId="693"/>
        </pc:sldMkLst>
        <pc:spChg chg="mod">
          <ac:chgData name="Rikard Larsson" userId="30f9311d-8f31-4575-a65a-c912f83471a6" providerId="ADAL" clId="{DA651861-3F8D-9E43-B03E-6769ECB12732}" dt="2023-05-29T20:06:28.513" v="193" actId="20577"/>
          <ac:spMkLst>
            <pc:docMk/>
            <pc:sldMk cId="4174769724" sldId="693"/>
            <ac:spMk id="2" creationId="{A4F33530-AE64-4413-A31D-4348A527C961}"/>
          </ac:spMkLst>
        </pc:spChg>
      </pc:sldChg>
      <pc:sldChg chg="del">
        <pc:chgData name="Rikard Larsson" userId="30f9311d-8f31-4575-a65a-c912f83471a6" providerId="ADAL" clId="{DA651861-3F8D-9E43-B03E-6769ECB12732}" dt="2023-05-29T19:50:01.598" v="1" actId="2696"/>
        <pc:sldMkLst>
          <pc:docMk/>
          <pc:sldMk cId="4249992851" sldId="695"/>
        </pc:sldMkLst>
      </pc:sldChg>
      <pc:sldChg chg="del">
        <pc:chgData name="Rikard Larsson" userId="30f9311d-8f31-4575-a65a-c912f83471a6" providerId="ADAL" clId="{DA651861-3F8D-9E43-B03E-6769ECB12732}" dt="2023-05-29T20:25:21.231" v="574" actId="2696"/>
        <pc:sldMkLst>
          <pc:docMk/>
          <pc:sldMk cId="4221457486" sldId="737"/>
        </pc:sldMkLst>
      </pc:sldChg>
      <pc:sldChg chg="modSp mod">
        <pc:chgData name="Rikard Larsson" userId="30f9311d-8f31-4575-a65a-c912f83471a6" providerId="ADAL" clId="{DA651861-3F8D-9E43-B03E-6769ECB12732}" dt="2023-05-29T20:26:23.403" v="584" actId="790"/>
        <pc:sldMkLst>
          <pc:docMk/>
          <pc:sldMk cId="1727193652" sldId="738"/>
        </pc:sldMkLst>
        <pc:spChg chg="mod">
          <ac:chgData name="Rikard Larsson" userId="30f9311d-8f31-4575-a65a-c912f83471a6" providerId="ADAL" clId="{DA651861-3F8D-9E43-B03E-6769ECB12732}" dt="2023-05-29T20:26:23.403" v="584" actId="790"/>
          <ac:spMkLst>
            <pc:docMk/>
            <pc:sldMk cId="1727193652" sldId="738"/>
            <ac:spMk id="2" creationId="{DD4213C4-2466-4C80-AB00-16828BEEDC99}"/>
          </ac:spMkLst>
        </pc:spChg>
      </pc:sldChg>
      <pc:sldChg chg="del">
        <pc:chgData name="Rikard Larsson" userId="30f9311d-8f31-4575-a65a-c912f83471a6" providerId="ADAL" clId="{DA651861-3F8D-9E43-B03E-6769ECB12732}" dt="2023-05-29T20:27:23.844" v="587" actId="2696"/>
        <pc:sldMkLst>
          <pc:docMk/>
          <pc:sldMk cId="3853080555" sldId="815"/>
        </pc:sldMkLst>
      </pc:sldChg>
      <pc:sldChg chg="del">
        <pc:chgData name="Rikard Larsson" userId="30f9311d-8f31-4575-a65a-c912f83471a6" providerId="ADAL" clId="{DA651861-3F8D-9E43-B03E-6769ECB12732}" dt="2023-05-29T20:27:19.074" v="586" actId="2696"/>
        <pc:sldMkLst>
          <pc:docMk/>
          <pc:sldMk cId="2367328017" sldId="816"/>
        </pc:sldMkLst>
      </pc:sldChg>
      <pc:sldChg chg="del">
        <pc:chgData name="Rikard Larsson" userId="30f9311d-8f31-4575-a65a-c912f83471a6" providerId="ADAL" clId="{DA651861-3F8D-9E43-B03E-6769ECB12732}" dt="2023-05-29T20:27:28.593" v="588" actId="2696"/>
        <pc:sldMkLst>
          <pc:docMk/>
          <pc:sldMk cId="1377218933" sldId="817"/>
        </pc:sldMkLst>
      </pc:sldChg>
      <pc:sldChg chg="del">
        <pc:chgData name="Rikard Larsson" userId="30f9311d-8f31-4575-a65a-c912f83471a6" providerId="ADAL" clId="{DA651861-3F8D-9E43-B03E-6769ECB12732}" dt="2023-05-29T20:25:08.029" v="573" actId="2696"/>
        <pc:sldMkLst>
          <pc:docMk/>
          <pc:sldMk cId="1499481179" sldId="932"/>
        </pc:sldMkLst>
      </pc:sldChg>
      <pc:sldChg chg="add del">
        <pc:chgData name="Rikard Larsson" userId="30f9311d-8f31-4575-a65a-c912f83471a6" providerId="ADAL" clId="{DA651861-3F8D-9E43-B03E-6769ECB12732}" dt="2023-05-29T19:55:12.520" v="108"/>
        <pc:sldMkLst>
          <pc:docMk/>
          <pc:sldMk cId="2163902577" sldId="4461"/>
        </pc:sldMkLst>
      </pc:sldChg>
      <pc:sldChg chg="add del">
        <pc:chgData name="Rikard Larsson" userId="30f9311d-8f31-4575-a65a-c912f83471a6" providerId="ADAL" clId="{DA651861-3F8D-9E43-B03E-6769ECB12732}" dt="2023-05-29T19:55:12.520" v="108"/>
        <pc:sldMkLst>
          <pc:docMk/>
          <pc:sldMk cId="1367942290" sldId="4476"/>
        </pc:sldMkLst>
      </pc:sldChg>
      <pc:sldChg chg="modSp mod">
        <pc:chgData name="Rikard Larsson" userId="30f9311d-8f31-4575-a65a-c912f83471a6" providerId="ADAL" clId="{DA651861-3F8D-9E43-B03E-6769ECB12732}" dt="2023-05-29T20:10:50.893" v="229" actId="20577"/>
        <pc:sldMkLst>
          <pc:docMk/>
          <pc:sldMk cId="3697036152" sldId="2145707400"/>
        </pc:sldMkLst>
        <pc:spChg chg="mod">
          <ac:chgData name="Rikard Larsson" userId="30f9311d-8f31-4575-a65a-c912f83471a6" providerId="ADAL" clId="{DA651861-3F8D-9E43-B03E-6769ECB12732}" dt="2023-05-29T20:10:50.893" v="229" actId="20577"/>
          <ac:spMkLst>
            <pc:docMk/>
            <pc:sldMk cId="3697036152" sldId="2145707400"/>
            <ac:spMk id="9" creationId="{90562A77-4AE2-438C-982C-5AB6AA6526B5}"/>
          </ac:spMkLst>
        </pc:spChg>
      </pc:sldChg>
      <pc:sldChg chg="del">
        <pc:chgData name="Rikard Larsson" userId="30f9311d-8f31-4575-a65a-c912f83471a6" providerId="ADAL" clId="{DA651861-3F8D-9E43-B03E-6769ECB12732}" dt="2023-05-29T19:54:42.133" v="92" actId="2696"/>
        <pc:sldMkLst>
          <pc:docMk/>
          <pc:sldMk cId="3994781683" sldId="2145707403"/>
        </pc:sldMkLst>
      </pc:sldChg>
      <pc:sldChg chg="mod modShow">
        <pc:chgData name="Rikard Larsson" userId="30f9311d-8f31-4575-a65a-c912f83471a6" providerId="ADAL" clId="{DA651861-3F8D-9E43-B03E-6769ECB12732}" dt="2023-05-29T20:26:52.189" v="585" actId="729"/>
        <pc:sldMkLst>
          <pc:docMk/>
          <pc:sldMk cId="2025717999" sldId="2145707405"/>
        </pc:sldMkLst>
      </pc:sldChg>
      <pc:sldChg chg="modSp mod">
        <pc:chgData name="Rikard Larsson" userId="30f9311d-8f31-4575-a65a-c912f83471a6" providerId="ADAL" clId="{DA651861-3F8D-9E43-B03E-6769ECB12732}" dt="2023-05-29T20:24:35.883" v="571" actId="20577"/>
        <pc:sldMkLst>
          <pc:docMk/>
          <pc:sldMk cId="1322509819" sldId="2145707406"/>
        </pc:sldMkLst>
        <pc:spChg chg="mod">
          <ac:chgData name="Rikard Larsson" userId="30f9311d-8f31-4575-a65a-c912f83471a6" providerId="ADAL" clId="{DA651861-3F8D-9E43-B03E-6769ECB12732}" dt="2023-05-29T20:22:29.527" v="353" actId="20577"/>
          <ac:spMkLst>
            <pc:docMk/>
            <pc:sldMk cId="1322509819" sldId="2145707406"/>
            <ac:spMk id="2" creationId="{2A6B492B-9291-4162-964A-7B872D0C8627}"/>
          </ac:spMkLst>
        </pc:spChg>
        <pc:spChg chg="mod">
          <ac:chgData name="Rikard Larsson" userId="30f9311d-8f31-4575-a65a-c912f83471a6" providerId="ADAL" clId="{DA651861-3F8D-9E43-B03E-6769ECB12732}" dt="2023-05-29T20:24:35.883" v="571" actId="20577"/>
          <ac:spMkLst>
            <pc:docMk/>
            <pc:sldMk cId="1322509819" sldId="2145707406"/>
            <ac:spMk id="3" creationId="{76D0C40D-88A0-4643-8515-5F3E3206D38A}"/>
          </ac:spMkLst>
        </pc:spChg>
      </pc:sldChg>
      <pc:sldChg chg="del">
        <pc:chgData name="Rikard Larsson" userId="30f9311d-8f31-4575-a65a-c912f83471a6" providerId="ADAL" clId="{DA651861-3F8D-9E43-B03E-6769ECB12732}" dt="2023-05-29T19:54:42.137" v="93" actId="2696"/>
        <pc:sldMkLst>
          <pc:docMk/>
          <pc:sldMk cId="3146747078" sldId="2145707407"/>
        </pc:sldMkLst>
      </pc:sldChg>
      <pc:sldChg chg="del">
        <pc:chgData name="Rikard Larsson" userId="30f9311d-8f31-4575-a65a-c912f83471a6" providerId="ADAL" clId="{DA651861-3F8D-9E43-B03E-6769ECB12732}" dt="2023-05-29T19:54:42.129" v="90" actId="2696"/>
        <pc:sldMkLst>
          <pc:docMk/>
          <pc:sldMk cId="3878848925" sldId="2145707408"/>
        </pc:sldMkLst>
      </pc:sldChg>
      <pc:sldChg chg="del">
        <pc:chgData name="Rikard Larsson" userId="30f9311d-8f31-4575-a65a-c912f83471a6" providerId="ADAL" clId="{DA651861-3F8D-9E43-B03E-6769ECB12732}" dt="2023-05-29T20:22:15.191" v="344" actId="2696"/>
        <pc:sldMkLst>
          <pc:docMk/>
          <pc:sldMk cId="2260704883" sldId="2145707409"/>
        </pc:sldMkLst>
      </pc:sldChg>
      <pc:sldChg chg="modSp add del mod">
        <pc:chgData name="Rikard Larsson" userId="30f9311d-8f31-4575-a65a-c912f83471a6" providerId="ADAL" clId="{DA651861-3F8D-9E43-B03E-6769ECB12732}" dt="2023-05-29T20:20:21.103" v="343" actId="20577"/>
        <pc:sldMkLst>
          <pc:docMk/>
          <pc:sldMk cId="1441734273" sldId="2145707410"/>
        </pc:sldMkLst>
        <pc:spChg chg="mod">
          <ac:chgData name="Rikard Larsson" userId="30f9311d-8f31-4575-a65a-c912f83471a6" providerId="ADAL" clId="{DA651861-3F8D-9E43-B03E-6769ECB12732}" dt="2023-05-29T20:20:21.103" v="343" actId="20577"/>
          <ac:spMkLst>
            <pc:docMk/>
            <pc:sldMk cId="1441734273" sldId="2145707410"/>
            <ac:spMk id="2" creationId="{56E1E719-F65F-7F43-94B4-9011392EEF38}"/>
          </ac:spMkLst>
        </pc:spChg>
        <pc:graphicFrameChg chg="modGraphic">
          <ac:chgData name="Rikard Larsson" userId="30f9311d-8f31-4575-a65a-c912f83471a6" providerId="ADAL" clId="{DA651861-3F8D-9E43-B03E-6769ECB12732}" dt="2023-05-29T19:56:33.792" v="191" actId="14100"/>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DA651861-3F8D-9E43-B03E-6769ECB12732}" dt="2023-05-29T19:54:42.131" v="91" actId="2696"/>
        <pc:sldMkLst>
          <pc:docMk/>
          <pc:sldMk cId="2430327489" sldId="2145707412"/>
        </pc:sldMkLst>
      </pc:sldChg>
      <pc:sldChg chg="modSp add mod">
        <pc:chgData name="Rikard Larsson" userId="30f9311d-8f31-4575-a65a-c912f83471a6" providerId="ADAL" clId="{DA651861-3F8D-9E43-B03E-6769ECB12732}" dt="2023-05-29T19:50:37.953" v="88" actId="20577"/>
        <pc:sldMkLst>
          <pc:docMk/>
          <pc:sldMk cId="1531244024" sldId="2145707415"/>
        </pc:sldMkLst>
        <pc:spChg chg="mod">
          <ac:chgData name="Rikard Larsson" userId="30f9311d-8f31-4575-a65a-c912f83471a6" providerId="ADAL" clId="{DA651861-3F8D-9E43-B03E-6769ECB12732}" dt="2023-05-29T19:50:37.953" v="88" actId="20577"/>
          <ac:spMkLst>
            <pc:docMk/>
            <pc:sldMk cId="1531244024" sldId="2145707415"/>
            <ac:spMk id="3" creationId="{2356E885-0650-41CA-92AB-9360307B6F18}"/>
          </ac:spMkLst>
        </pc:spChg>
      </pc:sldChg>
      <pc:sldChg chg="add">
        <pc:chgData name="Rikard Larsson" userId="30f9311d-8f31-4575-a65a-c912f83471a6" providerId="ADAL" clId="{DA651861-3F8D-9E43-B03E-6769ECB12732}" dt="2023-05-29T19:49:51.387" v="0"/>
        <pc:sldMkLst>
          <pc:docMk/>
          <pc:sldMk cId="2079962266" sldId="2145707439"/>
        </pc:sldMkLst>
      </pc:sldChg>
      <pc:sldChg chg="add">
        <pc:chgData name="Rikard Larsson" userId="30f9311d-8f31-4575-a65a-c912f83471a6" providerId="ADAL" clId="{DA651861-3F8D-9E43-B03E-6769ECB12732}" dt="2023-05-29T20:14:49.168" v="230"/>
        <pc:sldMkLst>
          <pc:docMk/>
          <pc:sldMk cId="38528935" sldId="2147470361"/>
        </pc:sldMkLst>
      </pc:sldChg>
      <pc:sldChg chg="add">
        <pc:chgData name="Rikard Larsson" userId="30f9311d-8f31-4575-a65a-c912f83471a6" providerId="ADAL" clId="{DA651861-3F8D-9E43-B03E-6769ECB12732}" dt="2023-05-29T20:14:49.168" v="230"/>
        <pc:sldMkLst>
          <pc:docMk/>
          <pc:sldMk cId="3353809448" sldId="2147470362"/>
        </pc:sldMkLst>
      </pc:sldChg>
      <pc:sldChg chg="addSp delSp modSp new mod ord modClrScheme chgLayout">
        <pc:chgData name="Rikard Larsson" userId="30f9311d-8f31-4575-a65a-c912f83471a6" providerId="ADAL" clId="{DA651861-3F8D-9E43-B03E-6769ECB12732}" dt="2023-05-29T20:20:07.390" v="337" actId="20578"/>
        <pc:sldMkLst>
          <pc:docMk/>
          <pc:sldMk cId="2186120227" sldId="2147470363"/>
        </pc:sldMkLst>
        <pc:spChg chg="del mod ord">
          <ac:chgData name="Rikard Larsson" userId="30f9311d-8f31-4575-a65a-c912f83471a6" providerId="ADAL" clId="{DA651861-3F8D-9E43-B03E-6769ECB12732}" dt="2023-05-29T20:16:45.410" v="235" actId="700"/>
          <ac:spMkLst>
            <pc:docMk/>
            <pc:sldMk cId="2186120227" sldId="2147470363"/>
            <ac:spMk id="2" creationId="{1031ED38-A29A-2BEC-71A5-6DC8F33407E5}"/>
          </ac:spMkLst>
        </pc:spChg>
        <pc:spChg chg="del">
          <ac:chgData name="Rikard Larsson" userId="30f9311d-8f31-4575-a65a-c912f83471a6" providerId="ADAL" clId="{DA651861-3F8D-9E43-B03E-6769ECB12732}" dt="2023-05-29T20:16:45.410" v="235" actId="700"/>
          <ac:spMkLst>
            <pc:docMk/>
            <pc:sldMk cId="2186120227" sldId="2147470363"/>
            <ac:spMk id="3" creationId="{3F6E3758-8A1B-3D93-D5F1-690933A47458}"/>
          </ac:spMkLst>
        </pc:spChg>
        <pc:spChg chg="del mod ord">
          <ac:chgData name="Rikard Larsson" userId="30f9311d-8f31-4575-a65a-c912f83471a6" providerId="ADAL" clId="{DA651861-3F8D-9E43-B03E-6769ECB12732}" dt="2023-05-29T20:16:55.242" v="236" actId="478"/>
          <ac:spMkLst>
            <pc:docMk/>
            <pc:sldMk cId="2186120227" sldId="2147470363"/>
            <ac:spMk id="4" creationId="{81C14A21-0EE2-3D93-5CFE-DE1CE0DEFBFD}"/>
          </ac:spMkLst>
        </pc:spChg>
        <pc:spChg chg="add mod ord">
          <ac:chgData name="Rikard Larsson" userId="30f9311d-8f31-4575-a65a-c912f83471a6" providerId="ADAL" clId="{DA651861-3F8D-9E43-B03E-6769ECB12732}" dt="2023-05-29T20:19:51.014" v="336" actId="20577"/>
          <ac:spMkLst>
            <pc:docMk/>
            <pc:sldMk cId="2186120227" sldId="2147470363"/>
            <ac:spMk id="5" creationId="{A743B818-311F-987F-3B05-78DE07EC5373}"/>
          </ac:spMkLst>
        </pc:spChg>
        <pc:spChg chg="add del mod ord">
          <ac:chgData name="Rikard Larsson" userId="30f9311d-8f31-4575-a65a-c912f83471a6" providerId="ADAL" clId="{DA651861-3F8D-9E43-B03E-6769ECB12732}" dt="2023-05-29T20:18:17.312" v="296" actId="26606"/>
          <ac:spMkLst>
            <pc:docMk/>
            <pc:sldMk cId="2186120227" sldId="2147470363"/>
            <ac:spMk id="6" creationId="{A137DF41-F1DA-8CAD-6EA6-48503B1D9BBD}"/>
          </ac:spMkLst>
        </pc:spChg>
        <pc:spChg chg="add del mod ord">
          <ac:chgData name="Rikard Larsson" userId="30f9311d-8f31-4575-a65a-c912f83471a6" providerId="ADAL" clId="{DA651861-3F8D-9E43-B03E-6769ECB12732}" dt="2023-05-29T20:18:52.804" v="298" actId="700"/>
          <ac:spMkLst>
            <pc:docMk/>
            <pc:sldMk cId="2186120227" sldId="2147470363"/>
            <ac:spMk id="7" creationId="{13EB0C28-2F11-4B1E-4B01-5FAFB353BD6D}"/>
          </ac:spMkLst>
        </pc:spChg>
        <pc:spChg chg="add del mod">
          <ac:chgData name="Rikard Larsson" userId="30f9311d-8f31-4575-a65a-c912f83471a6" providerId="ADAL" clId="{DA651861-3F8D-9E43-B03E-6769ECB12732}" dt="2023-05-29T20:18:17.307" v="295" actId="26606"/>
          <ac:spMkLst>
            <pc:docMk/>
            <pc:sldMk cId="2186120227" sldId="2147470363"/>
            <ac:spMk id="12" creationId="{BCEAB205-DA30-9ED3-8AE1-C656EE11D37F}"/>
          </ac:spMkLst>
        </pc:spChg>
        <pc:picChg chg="add del">
          <ac:chgData name="Rikard Larsson" userId="30f9311d-8f31-4575-a65a-c912f83471a6" providerId="ADAL" clId="{DA651861-3F8D-9E43-B03E-6769ECB12732}" dt="2023-05-29T20:18:17.307" v="295" actId="26606"/>
          <ac:picMkLst>
            <pc:docMk/>
            <pc:sldMk cId="2186120227" sldId="2147470363"/>
            <ac:picMk id="8" creationId="{79028184-6989-5004-4B72-5E833F82B470}"/>
          </ac:picMkLst>
        </pc:picChg>
        <pc:picChg chg="add">
          <ac:chgData name="Rikard Larsson" userId="30f9311d-8f31-4575-a65a-c912f83471a6" providerId="ADAL" clId="{DA651861-3F8D-9E43-B03E-6769ECB12732}" dt="2023-05-29T20:18:17.312" v="296" actId="26606"/>
          <ac:picMkLst>
            <pc:docMk/>
            <pc:sldMk cId="2186120227" sldId="2147470363"/>
            <ac:picMk id="14" creationId="{6B59654C-61DD-DF2B-794D-F3D22AD87D35}"/>
          </ac:picMkLst>
        </pc:picChg>
      </pc:sldChg>
      <pc:sldMasterChg chg="add del addSldLayout delSldLayout">
        <pc:chgData name="Rikard Larsson" userId="30f9311d-8f31-4575-a65a-c912f83471a6" providerId="ADAL" clId="{DA651861-3F8D-9E43-B03E-6769ECB12732}" dt="2023-05-29T19:55:03.567" v="105" actId="2696"/>
        <pc:sldMasterMkLst>
          <pc:docMk/>
          <pc:sldMasterMk cId="3388820861" sldId="2147483763"/>
        </pc:sldMasterMkLst>
        <pc:sldLayoutChg chg="add del">
          <pc:chgData name="Rikard Larsson" userId="30f9311d-8f31-4575-a65a-c912f83471a6" providerId="ADAL" clId="{DA651861-3F8D-9E43-B03E-6769ECB12732}" dt="2023-05-29T19:54:59.366" v="101" actId="2696"/>
          <pc:sldLayoutMkLst>
            <pc:docMk/>
            <pc:sldMasterMk cId="3388820861" sldId="2147483763"/>
            <pc:sldLayoutMk cId="1962994273" sldId="2147483765"/>
          </pc:sldLayoutMkLst>
        </pc:sldLayoutChg>
        <pc:sldLayoutChg chg="add del">
          <pc:chgData name="Rikard Larsson" userId="30f9311d-8f31-4575-a65a-c912f83471a6" providerId="ADAL" clId="{DA651861-3F8D-9E43-B03E-6769ECB12732}" dt="2023-05-29T19:55:03.567" v="105" actId="2696"/>
          <pc:sldLayoutMkLst>
            <pc:docMk/>
            <pc:sldMasterMk cId="3388820861" sldId="2147483763"/>
            <pc:sldLayoutMk cId="277812829" sldId="2147483886"/>
          </pc:sldLayoutMkLst>
        </pc:sldLayoutChg>
      </pc:sldMasterChg>
    </pc:docChg>
  </pc:docChgLst>
  <pc:docChgLst>
    <pc:chgData name="Rikard Larsson" userId="30f9311d-8f31-4575-a65a-c912f83471a6" providerId="ADAL" clId="{A374D352-D985-47DA-8955-C8316C22AB58}"/>
    <pc:docChg chg="undo custSel addSld modSld">
      <pc:chgData name="Rikard Larsson" userId="30f9311d-8f31-4575-a65a-c912f83471a6" providerId="ADAL" clId="{A374D352-D985-47DA-8955-C8316C22AB58}" dt="2023-05-30T08:55:31.993" v="1000" actId="20577"/>
      <pc:docMkLst>
        <pc:docMk/>
      </pc:docMkLst>
      <pc:sldChg chg="modSp mod">
        <pc:chgData name="Rikard Larsson" userId="30f9311d-8f31-4575-a65a-c912f83471a6" providerId="ADAL" clId="{A374D352-D985-47DA-8955-C8316C22AB58}" dt="2023-05-30T08:55:31.993" v="1000" actId="20577"/>
        <pc:sldMkLst>
          <pc:docMk/>
          <pc:sldMk cId="1727193652" sldId="738"/>
        </pc:sldMkLst>
        <pc:spChg chg="mod">
          <ac:chgData name="Rikard Larsson" userId="30f9311d-8f31-4575-a65a-c912f83471a6" providerId="ADAL" clId="{A374D352-D985-47DA-8955-C8316C22AB58}" dt="2023-05-30T08:55:31.993" v="1000" actId="20577"/>
          <ac:spMkLst>
            <pc:docMk/>
            <pc:sldMk cId="1727193652" sldId="738"/>
            <ac:spMk id="3" creationId="{CD05CE8E-51EC-4184-B986-2C397A266075}"/>
          </ac:spMkLst>
        </pc:spChg>
      </pc:sldChg>
      <pc:sldChg chg="mod modShow">
        <pc:chgData name="Rikard Larsson" userId="30f9311d-8f31-4575-a65a-c912f83471a6" providerId="ADAL" clId="{A374D352-D985-47DA-8955-C8316C22AB58}" dt="2023-05-30T08:36:25.403" v="898" actId="729"/>
        <pc:sldMkLst>
          <pc:docMk/>
          <pc:sldMk cId="2419302051" sldId="4368"/>
        </pc:sldMkLst>
      </pc:sldChg>
      <pc:sldChg chg="modSp mod">
        <pc:chgData name="Rikard Larsson" userId="30f9311d-8f31-4575-a65a-c912f83471a6" providerId="ADAL" clId="{A374D352-D985-47DA-8955-C8316C22AB58}" dt="2023-05-16T13:28:03.870" v="290" actId="14100"/>
        <pc:sldMkLst>
          <pc:docMk/>
          <pc:sldMk cId="3697036152" sldId="2145707400"/>
        </pc:sldMkLst>
        <pc:spChg chg="mod">
          <ac:chgData name="Rikard Larsson" userId="30f9311d-8f31-4575-a65a-c912f83471a6" providerId="ADAL" clId="{A374D352-D985-47DA-8955-C8316C22AB58}" dt="2023-05-16T13:28:03.870" v="290" actId="14100"/>
          <ac:spMkLst>
            <pc:docMk/>
            <pc:sldMk cId="3697036152" sldId="2145707400"/>
            <ac:spMk id="9" creationId="{90562A77-4AE2-438C-982C-5AB6AA6526B5}"/>
          </ac:spMkLst>
        </pc:spChg>
      </pc:sldChg>
      <pc:sldChg chg="modSp mod">
        <pc:chgData name="Rikard Larsson" userId="30f9311d-8f31-4575-a65a-c912f83471a6" providerId="ADAL" clId="{A374D352-D985-47DA-8955-C8316C22AB58}" dt="2023-05-30T08:31:37.569" v="897" actId="20577"/>
        <pc:sldMkLst>
          <pc:docMk/>
          <pc:sldMk cId="1322509819" sldId="2145707406"/>
        </pc:sldMkLst>
        <pc:spChg chg="mod">
          <ac:chgData name="Rikard Larsson" userId="30f9311d-8f31-4575-a65a-c912f83471a6" providerId="ADAL" clId="{A374D352-D985-47DA-8955-C8316C22AB58}" dt="2023-05-30T08:31:37.569" v="897" actId="20577"/>
          <ac:spMkLst>
            <pc:docMk/>
            <pc:sldMk cId="1322509819" sldId="2145707406"/>
            <ac:spMk id="3" creationId="{76D0C40D-88A0-4643-8515-5F3E3206D38A}"/>
          </ac:spMkLst>
        </pc:spChg>
      </pc:sldChg>
      <pc:sldChg chg="modSp mod">
        <pc:chgData name="Rikard Larsson" userId="30f9311d-8f31-4575-a65a-c912f83471a6" providerId="ADAL" clId="{A374D352-D985-47DA-8955-C8316C22AB58}" dt="2023-05-30T06:48:03.536" v="573" actId="20577"/>
        <pc:sldMkLst>
          <pc:docMk/>
          <pc:sldMk cId="1441734273" sldId="2145707410"/>
        </pc:sldMkLst>
        <pc:graphicFrameChg chg="modGraphic">
          <ac:chgData name="Rikard Larsson" userId="30f9311d-8f31-4575-a65a-c912f83471a6" providerId="ADAL" clId="{A374D352-D985-47DA-8955-C8316C22AB58}" dt="2023-05-30T06:48:03.536" v="573" actId="20577"/>
          <ac:graphicFrameMkLst>
            <pc:docMk/>
            <pc:sldMk cId="1441734273" sldId="2145707410"/>
            <ac:graphicFrameMk id="4" creationId="{96C4FD5A-3B27-01A9-2086-8371240CA699}"/>
          </ac:graphicFrameMkLst>
        </pc:graphicFrameChg>
      </pc:sldChg>
      <pc:sldChg chg="modSp add mod">
        <pc:chgData name="Rikard Larsson" userId="30f9311d-8f31-4575-a65a-c912f83471a6" providerId="ADAL" clId="{A374D352-D985-47DA-8955-C8316C22AB58}" dt="2023-05-16T13:27:36.345" v="288" actId="20577"/>
        <pc:sldMkLst>
          <pc:docMk/>
          <pc:sldMk cId="2170871725" sldId="2145707414"/>
        </pc:sldMkLst>
        <pc:spChg chg="mod">
          <ac:chgData name="Rikard Larsson" userId="30f9311d-8f31-4575-a65a-c912f83471a6" providerId="ADAL" clId="{A374D352-D985-47DA-8955-C8316C22AB58}" dt="2023-05-16T13:27:36.345" v="288" actId="20577"/>
          <ac:spMkLst>
            <pc:docMk/>
            <pc:sldMk cId="2170871725" sldId="2145707414"/>
            <ac:spMk id="9" creationId="{90562A77-4AE2-438C-982C-5AB6AA6526B5}"/>
          </ac:spMkLst>
        </pc:spChg>
      </pc:sldChg>
      <pc:sldChg chg="modSp mod modAnim">
        <pc:chgData name="Rikard Larsson" userId="30f9311d-8f31-4575-a65a-c912f83471a6" providerId="ADAL" clId="{A374D352-D985-47DA-8955-C8316C22AB58}" dt="2023-05-30T07:41:29.691" v="878" actId="6549"/>
        <pc:sldMkLst>
          <pc:docMk/>
          <pc:sldMk cId="1531244024" sldId="2145707415"/>
        </pc:sldMkLst>
        <pc:spChg chg="mod">
          <ac:chgData name="Rikard Larsson" userId="30f9311d-8f31-4575-a65a-c912f83471a6" providerId="ADAL" clId="{A374D352-D985-47DA-8955-C8316C22AB58}" dt="2023-05-30T07:41:29.691" v="878" actId="6549"/>
          <ac:spMkLst>
            <pc:docMk/>
            <pc:sldMk cId="1531244024" sldId="2145707415"/>
            <ac:spMk id="3" creationId="{2356E885-0650-41CA-92AB-9360307B6F18}"/>
          </ac:spMkLst>
        </pc:spChg>
      </pc:sldChg>
      <pc:sldChg chg="modSp mod">
        <pc:chgData name="Rikard Larsson" userId="30f9311d-8f31-4575-a65a-c912f83471a6" providerId="ADAL" clId="{A374D352-D985-47DA-8955-C8316C22AB58}" dt="2023-05-30T06:41:50.679" v="429" actId="20577"/>
        <pc:sldMkLst>
          <pc:docMk/>
          <pc:sldMk cId="38528935" sldId="2147470361"/>
        </pc:sldMkLst>
        <pc:spChg chg="mod">
          <ac:chgData name="Rikard Larsson" userId="30f9311d-8f31-4575-a65a-c912f83471a6" providerId="ADAL" clId="{A374D352-D985-47DA-8955-C8316C22AB58}" dt="2023-05-30T06:41:10.678" v="313" actId="20577"/>
          <ac:spMkLst>
            <pc:docMk/>
            <pc:sldMk cId="38528935" sldId="2147470361"/>
            <ac:spMk id="2" creationId="{7C99FAC3-5312-2094-5559-80EFCE0A0A86}"/>
          </ac:spMkLst>
        </pc:spChg>
        <pc:spChg chg="mod">
          <ac:chgData name="Rikard Larsson" userId="30f9311d-8f31-4575-a65a-c912f83471a6" providerId="ADAL" clId="{A374D352-D985-47DA-8955-C8316C22AB58}" dt="2023-05-30T06:41:50.679" v="429" actId="20577"/>
          <ac:spMkLst>
            <pc:docMk/>
            <pc:sldMk cId="38528935" sldId="2147470361"/>
            <ac:spMk id="3" creationId="{F354F590-01CD-6449-6F80-3244240186EE}"/>
          </ac:spMkLst>
        </pc:spChg>
      </pc:sldChg>
    </pc:docChg>
  </pc:docChgLst>
  <pc:docChgLst>
    <pc:chgData name="Peter Svensson" userId="80b37cc7-ea93-4280-9549-76c9afd2ec0e" providerId="ADAL" clId="{D410BF77-86C5-4576-94B2-88162AD1E1D6}"/>
    <pc:docChg chg="modSld">
      <pc:chgData name="Peter Svensson" userId="80b37cc7-ea93-4280-9549-76c9afd2ec0e" providerId="ADAL" clId="{D410BF77-86C5-4576-94B2-88162AD1E1D6}" dt="2023-11-29T15:03:55.641" v="24" actId="20577"/>
      <pc:docMkLst>
        <pc:docMk/>
      </pc:docMkLst>
      <pc:sldChg chg="modSp mod">
        <pc:chgData name="Peter Svensson" userId="80b37cc7-ea93-4280-9549-76c9afd2ec0e" providerId="ADAL" clId="{D410BF77-86C5-4576-94B2-88162AD1E1D6}" dt="2023-11-29T15:03:55.641" v="24" actId="20577"/>
        <pc:sldMkLst>
          <pc:docMk/>
          <pc:sldMk cId="597585948" sldId="2147470400"/>
        </pc:sldMkLst>
        <pc:spChg chg="mod">
          <ac:chgData name="Peter Svensson" userId="80b37cc7-ea93-4280-9549-76c9afd2ec0e" providerId="ADAL" clId="{D410BF77-86C5-4576-94B2-88162AD1E1D6}" dt="2023-11-29T15:03:55.641" v="24" actId="20577"/>
          <ac:spMkLst>
            <pc:docMk/>
            <pc:sldMk cId="597585948" sldId="2147470400"/>
            <ac:spMk id="9" creationId="{90562A77-4AE2-438C-982C-5AB6AA6526B5}"/>
          </ac:spMkLst>
        </pc:spChg>
      </pc:sldChg>
    </pc:docChg>
  </pc:docChgLst>
  <pc:docChgLst>
    <pc:chgData name="Henrik Mossberg" userId="S::henrik.mossberg_hogia.se#ext#@beast.se::f2fed88a-fbb3-4ee9-9928-b0481238804d" providerId="AD" clId="Web-{50A1C7AB-29EE-5046-CA6E-BFE9D0BA19C5}"/>
    <pc:docChg chg="modSld">
      <pc:chgData name="Henrik Mossberg" userId="S::henrik.mossberg_hogia.se#ext#@beast.se::f2fed88a-fbb3-4ee9-9928-b0481238804d" providerId="AD" clId="Web-{50A1C7AB-29EE-5046-CA6E-BFE9D0BA19C5}" dt="2023-09-11T19:38:54.349" v="196" actId="20577"/>
      <pc:docMkLst>
        <pc:docMk/>
      </pc:docMkLst>
      <pc:sldChg chg="modSp">
        <pc:chgData name="Henrik Mossberg" userId="S::henrik.mossberg_hogia.se#ext#@beast.se::f2fed88a-fbb3-4ee9-9928-b0481238804d" providerId="AD" clId="Web-{50A1C7AB-29EE-5046-CA6E-BFE9D0BA19C5}" dt="2023-09-11T19:38:54.349" v="196" actId="20577"/>
        <pc:sldMkLst>
          <pc:docMk/>
          <pc:sldMk cId="669346044" sldId="2147470397"/>
        </pc:sldMkLst>
        <pc:spChg chg="mod">
          <ac:chgData name="Henrik Mossberg" userId="S::henrik.mossberg_hogia.se#ext#@beast.se::f2fed88a-fbb3-4ee9-9928-b0481238804d" providerId="AD" clId="Web-{50A1C7AB-29EE-5046-CA6E-BFE9D0BA19C5}" dt="2023-09-11T19:38:54.349" v="196" actId="20577"/>
          <ac:spMkLst>
            <pc:docMk/>
            <pc:sldMk cId="669346044" sldId="2147470397"/>
            <ac:spMk id="3" creationId="{E432A629-73F4-5F0C-E2B6-AE5D987473CC}"/>
          </ac:spMkLst>
        </pc:spChg>
      </pc:sldChg>
    </pc:docChg>
  </pc:docChgLst>
  <pc:docChgLst>
    <pc:chgData name="Peter Svensson" userId="80b37cc7-ea93-4280-9549-76c9afd2ec0e" providerId="ADAL" clId="{591F975F-5E28-401E-B659-BA19027664B9}"/>
    <pc:docChg chg="modSld">
      <pc:chgData name="Peter Svensson" userId="80b37cc7-ea93-4280-9549-76c9afd2ec0e" providerId="ADAL" clId="{591F975F-5E28-401E-B659-BA19027664B9}" dt="2023-09-12T07:42:02.773" v="14" actId="20577"/>
      <pc:docMkLst>
        <pc:docMk/>
      </pc:docMkLst>
      <pc:sldChg chg="modSp mod">
        <pc:chgData name="Peter Svensson" userId="80b37cc7-ea93-4280-9549-76c9afd2ec0e" providerId="ADAL" clId="{591F975F-5E28-401E-B659-BA19027664B9}" dt="2023-09-12T07:42:02.773" v="14" actId="20577"/>
        <pc:sldMkLst>
          <pc:docMk/>
          <pc:sldMk cId="327879890" sldId="2145707406"/>
        </pc:sldMkLst>
        <pc:spChg chg="mod">
          <ac:chgData name="Peter Svensson" userId="80b37cc7-ea93-4280-9549-76c9afd2ec0e" providerId="ADAL" clId="{591F975F-5E28-401E-B659-BA19027664B9}" dt="2023-09-12T07:42:02.773" v="14" actId="20577"/>
          <ac:spMkLst>
            <pc:docMk/>
            <pc:sldMk cId="327879890" sldId="2145707406"/>
            <ac:spMk id="3" creationId="{76D0C40D-88A0-4643-8515-5F3E3206D38A}"/>
          </ac:spMkLst>
        </pc:spChg>
      </pc:sldChg>
    </pc:docChg>
  </pc:docChgLst>
  <pc:docChgLst>
    <pc:chgData name="Peter Svensson" userId="S::peter.svensson_akeri.se#ext#@beast.se::58b682a1-41c0-4478-986b-b89810baf1f4" providerId="AD" clId="Web-{5417A0A8-D35C-4569-92C5-DDBC367A0681}"/>
    <pc:docChg chg="addSld modSld sldOrd">
      <pc:chgData name="Peter Svensson" userId="S::peter.svensson_akeri.se#ext#@beast.se::58b682a1-41c0-4478-986b-b89810baf1f4" providerId="AD" clId="Web-{5417A0A8-D35C-4569-92C5-DDBC367A0681}" dt="2023-10-25T04:24:21.967" v="37" actId="20577"/>
      <pc:docMkLst>
        <pc:docMk/>
      </pc:docMkLst>
      <pc:sldChg chg="modSp">
        <pc:chgData name="Peter Svensson" userId="S::peter.svensson_akeri.se#ext#@beast.se::58b682a1-41c0-4478-986b-b89810baf1f4" providerId="AD" clId="Web-{5417A0A8-D35C-4569-92C5-DDBC367A0681}" dt="2023-10-25T04:24:21.967" v="37" actId="20577"/>
        <pc:sldMkLst>
          <pc:docMk/>
          <pc:sldMk cId="327879890" sldId="2145707406"/>
        </pc:sldMkLst>
        <pc:spChg chg="mod">
          <ac:chgData name="Peter Svensson" userId="S::peter.svensson_akeri.se#ext#@beast.se::58b682a1-41c0-4478-986b-b89810baf1f4" providerId="AD" clId="Web-{5417A0A8-D35C-4569-92C5-DDBC367A0681}" dt="2023-10-25T04:23:52.184" v="34" actId="20577"/>
          <ac:spMkLst>
            <pc:docMk/>
            <pc:sldMk cId="327879890" sldId="2145707406"/>
            <ac:spMk id="2" creationId="{2A6B492B-9291-4162-964A-7B872D0C8627}"/>
          </ac:spMkLst>
        </pc:spChg>
        <pc:spChg chg="mod">
          <ac:chgData name="Peter Svensson" userId="S::peter.svensson_akeri.se#ext#@beast.se::58b682a1-41c0-4478-986b-b89810baf1f4" providerId="AD" clId="Web-{5417A0A8-D35C-4569-92C5-DDBC367A0681}" dt="2023-10-25T04:24:21.967" v="37" actId="20577"/>
          <ac:spMkLst>
            <pc:docMk/>
            <pc:sldMk cId="327879890" sldId="2145707406"/>
            <ac:spMk id="3" creationId="{76D0C40D-88A0-4643-8515-5F3E3206D38A}"/>
          </ac:spMkLst>
        </pc:spChg>
      </pc:sldChg>
      <pc:sldChg chg="modSp">
        <pc:chgData name="Peter Svensson" userId="S::peter.svensson_akeri.se#ext#@beast.se::58b682a1-41c0-4478-986b-b89810baf1f4" providerId="AD" clId="Web-{5417A0A8-D35C-4569-92C5-DDBC367A0681}" dt="2023-10-25T04:22:18.197" v="16" actId="20577"/>
        <pc:sldMkLst>
          <pc:docMk/>
          <pc:sldMk cId="2170871725" sldId="2145707414"/>
        </pc:sldMkLst>
        <pc:spChg chg="mod">
          <ac:chgData name="Peter Svensson" userId="S::peter.svensson_akeri.se#ext#@beast.se::58b682a1-41c0-4478-986b-b89810baf1f4" providerId="AD" clId="Web-{5417A0A8-D35C-4569-92C5-DDBC367A0681}" dt="2023-10-25T04:22:18.197" v="16" actId="20577"/>
          <ac:spMkLst>
            <pc:docMk/>
            <pc:sldMk cId="2170871725" sldId="2145707414"/>
            <ac:spMk id="9" creationId="{90562A77-4AE2-438C-982C-5AB6AA6526B5}"/>
          </ac:spMkLst>
        </pc:spChg>
      </pc:sldChg>
      <pc:sldChg chg="modSp">
        <pc:chgData name="Peter Svensson" userId="S::peter.svensson_akeri.se#ext#@beast.se::58b682a1-41c0-4478-986b-b89810baf1f4" providerId="AD" clId="Web-{5417A0A8-D35C-4569-92C5-DDBC367A0681}" dt="2023-10-25T04:19:41.286" v="12" actId="20577"/>
        <pc:sldMkLst>
          <pc:docMk/>
          <pc:sldMk cId="1531244024" sldId="2145707415"/>
        </pc:sldMkLst>
        <pc:spChg chg="mod">
          <ac:chgData name="Peter Svensson" userId="S::peter.svensson_akeri.se#ext#@beast.se::58b682a1-41c0-4478-986b-b89810baf1f4" providerId="AD" clId="Web-{5417A0A8-D35C-4569-92C5-DDBC367A0681}" dt="2023-10-25T04:19:41.286" v="12" actId="20577"/>
          <ac:spMkLst>
            <pc:docMk/>
            <pc:sldMk cId="1531244024" sldId="2145707415"/>
            <ac:spMk id="3" creationId="{2356E885-0650-41CA-92AB-9360307B6F18}"/>
          </ac:spMkLst>
        </pc:spChg>
      </pc:sldChg>
      <pc:sldChg chg="ord">
        <pc:chgData name="Peter Svensson" userId="S::peter.svensson_akeri.se#ext#@beast.se::58b682a1-41c0-4478-986b-b89810baf1f4" providerId="AD" clId="Web-{5417A0A8-D35C-4569-92C5-DDBC367A0681}" dt="2023-10-25T04:21:13.289" v="14"/>
        <pc:sldMkLst>
          <pc:docMk/>
          <pc:sldMk cId="38528935" sldId="2147470361"/>
        </pc:sldMkLst>
      </pc:sldChg>
      <pc:sldChg chg="modSp">
        <pc:chgData name="Peter Svensson" userId="S::peter.svensson_akeri.se#ext#@beast.se::58b682a1-41c0-4478-986b-b89810baf1f4" providerId="AD" clId="Web-{5417A0A8-D35C-4569-92C5-DDBC367A0681}" dt="2023-10-25T04:17:58.063" v="3" actId="20577"/>
        <pc:sldMkLst>
          <pc:docMk/>
          <pc:sldMk cId="2186120227" sldId="2147470363"/>
        </pc:sldMkLst>
        <pc:spChg chg="mod">
          <ac:chgData name="Peter Svensson" userId="S::peter.svensson_akeri.se#ext#@beast.se::58b682a1-41c0-4478-986b-b89810baf1f4" providerId="AD" clId="Web-{5417A0A8-D35C-4569-92C5-DDBC367A0681}" dt="2023-10-25T04:17:58.063" v="3" actId="20577"/>
          <ac:spMkLst>
            <pc:docMk/>
            <pc:sldMk cId="2186120227" sldId="2147470363"/>
            <ac:spMk id="5" creationId="{A743B818-311F-987F-3B05-78DE07EC5373}"/>
          </ac:spMkLst>
        </pc:spChg>
      </pc:sldChg>
      <pc:sldChg chg="ord">
        <pc:chgData name="Peter Svensson" userId="S::peter.svensson_akeri.se#ext#@beast.se::58b682a1-41c0-4478-986b-b89810baf1f4" providerId="AD" clId="Web-{5417A0A8-D35C-4569-92C5-DDBC367A0681}" dt="2023-10-25T04:21:13.289" v="13"/>
        <pc:sldMkLst>
          <pc:docMk/>
          <pc:sldMk cId="2988187411" sldId="2147470365"/>
        </pc:sldMkLst>
      </pc:sldChg>
      <pc:sldChg chg="modSp add replId">
        <pc:chgData name="Peter Svensson" userId="S::peter.svensson_akeri.se#ext#@beast.se::58b682a1-41c0-4478-986b-b89810baf1f4" providerId="AD" clId="Web-{5417A0A8-D35C-4569-92C5-DDBC367A0681}" dt="2023-10-25T04:22:59.683" v="28" actId="20577"/>
        <pc:sldMkLst>
          <pc:docMk/>
          <pc:sldMk cId="2229614083" sldId="2147470399"/>
        </pc:sldMkLst>
        <pc:spChg chg="mod">
          <ac:chgData name="Peter Svensson" userId="S::peter.svensson_akeri.se#ext#@beast.se::58b682a1-41c0-4478-986b-b89810baf1f4" providerId="AD" clId="Web-{5417A0A8-D35C-4569-92C5-DDBC367A0681}" dt="2023-10-25T04:22:59.683" v="28" actId="20577"/>
          <ac:spMkLst>
            <pc:docMk/>
            <pc:sldMk cId="2229614083" sldId="2147470399"/>
            <ac:spMk id="2" creationId="{A4F33530-AE64-4413-A31D-4348A527C961}"/>
          </ac:spMkLst>
        </pc:spChg>
        <pc:spChg chg="mod">
          <ac:chgData name="Peter Svensson" userId="S::peter.svensson_akeri.se#ext#@beast.se::58b682a1-41c0-4478-986b-b89810baf1f4" providerId="AD" clId="Web-{5417A0A8-D35C-4569-92C5-DDBC367A0681}" dt="2023-10-25T04:22:33.760" v="18" actId="20577"/>
          <ac:spMkLst>
            <pc:docMk/>
            <pc:sldMk cId="2229614083" sldId="2147470399"/>
            <ac:spMk id="3" creationId="{510298F0-4E93-4401-AA7C-3A84B6575ACE}"/>
          </ac:spMkLst>
        </pc:spChg>
      </pc:sldChg>
    </pc:docChg>
  </pc:docChgLst>
  <pc:docChgLst>
    <pc:chgData name="Hassler, Henrik" userId="c6fce6f8-44ab-4332-b7fd-1c0786062bdb" providerId="ADAL" clId="{2AC82814-9FAD-462A-B96C-DF0061558650}"/>
    <pc:docChg chg="custSel modSld sldOrd">
      <pc:chgData name="Hassler, Henrik" userId="c6fce6f8-44ab-4332-b7fd-1c0786062bdb" providerId="ADAL" clId="{2AC82814-9FAD-462A-B96C-DF0061558650}" dt="2023-12-06T08:39:12.704" v="275" actId="20577"/>
      <pc:docMkLst>
        <pc:docMk/>
      </pc:docMkLst>
      <pc:sldChg chg="addSp delSp modSp mod ord">
        <pc:chgData name="Hassler, Henrik" userId="c6fce6f8-44ab-4332-b7fd-1c0786062bdb" providerId="ADAL" clId="{2AC82814-9FAD-462A-B96C-DF0061558650}" dt="2023-12-06T08:01:24.209" v="234" actId="20577"/>
        <pc:sldMkLst>
          <pc:docMk/>
          <pc:sldMk cId="458558812" sldId="2147470408"/>
        </pc:sldMkLst>
        <pc:spChg chg="mod">
          <ac:chgData name="Hassler, Henrik" userId="c6fce6f8-44ab-4332-b7fd-1c0786062bdb" providerId="ADAL" clId="{2AC82814-9FAD-462A-B96C-DF0061558650}" dt="2023-12-06T07:55:13.081" v="29" actId="20577"/>
          <ac:spMkLst>
            <pc:docMk/>
            <pc:sldMk cId="458558812" sldId="2147470408"/>
            <ac:spMk id="2" creationId="{796047FD-A444-EC5E-8CE3-3D5783CED36F}"/>
          </ac:spMkLst>
        </pc:spChg>
        <pc:spChg chg="add mod">
          <ac:chgData name="Hassler, Henrik" userId="c6fce6f8-44ab-4332-b7fd-1c0786062bdb" providerId="ADAL" clId="{2AC82814-9FAD-462A-B96C-DF0061558650}" dt="2023-12-06T08:01:24.209" v="234" actId="20577"/>
          <ac:spMkLst>
            <pc:docMk/>
            <pc:sldMk cId="458558812" sldId="2147470408"/>
            <ac:spMk id="3" creationId="{49A21CDD-B043-4A23-C30B-D26E92676C71}"/>
          </ac:spMkLst>
        </pc:spChg>
        <pc:spChg chg="del">
          <ac:chgData name="Hassler, Henrik" userId="c6fce6f8-44ab-4332-b7fd-1c0786062bdb" providerId="ADAL" clId="{2AC82814-9FAD-462A-B96C-DF0061558650}" dt="2023-12-06T07:54:20.695" v="0"/>
          <ac:spMkLst>
            <pc:docMk/>
            <pc:sldMk cId="458558812" sldId="2147470408"/>
            <ac:spMk id="5" creationId="{26231874-3D98-920E-C88C-E87A316EB91D}"/>
          </ac:spMkLst>
        </pc:spChg>
      </pc:sldChg>
      <pc:sldChg chg="modSp mod">
        <pc:chgData name="Hassler, Henrik" userId="c6fce6f8-44ab-4332-b7fd-1c0786062bdb" providerId="ADAL" clId="{2AC82814-9FAD-462A-B96C-DF0061558650}" dt="2023-12-06T08:39:12.704" v="275" actId="20577"/>
        <pc:sldMkLst>
          <pc:docMk/>
          <pc:sldMk cId="2204246039" sldId="2147470408"/>
        </pc:sldMkLst>
        <pc:spChg chg="mod">
          <ac:chgData name="Hassler, Henrik" userId="c6fce6f8-44ab-4332-b7fd-1c0786062bdb" providerId="ADAL" clId="{2AC82814-9FAD-462A-B96C-DF0061558650}" dt="2023-12-06T08:38:46.135" v="242" actId="20577"/>
          <ac:spMkLst>
            <pc:docMk/>
            <pc:sldMk cId="2204246039" sldId="2147470408"/>
            <ac:spMk id="2" creationId="{796047FD-A444-EC5E-8CE3-3D5783CED36F}"/>
          </ac:spMkLst>
        </pc:spChg>
        <pc:spChg chg="mod">
          <ac:chgData name="Hassler, Henrik" userId="c6fce6f8-44ab-4332-b7fd-1c0786062bdb" providerId="ADAL" clId="{2AC82814-9FAD-462A-B96C-DF0061558650}" dt="2023-12-06T08:39:12.704" v="275" actId="20577"/>
          <ac:spMkLst>
            <pc:docMk/>
            <pc:sldMk cId="2204246039" sldId="2147470408"/>
            <ac:spMk id="3" creationId="{49A21CDD-B043-4A23-C30B-D26E92676C7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beastab.sharepoint.com/sites/BEAstAB/Shared%20Documents/Styrelse/Peppol%20Accesspunkt%20Statistik.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sv-SE" sz="1500" b="1" i="0" u="none" strike="noStrike" kern="1200" cap="all" spc="100" normalizeH="0" baseline="0" noProof="0">
                <a:solidFill>
                  <a:schemeClr val="lt1"/>
                </a:solidFill>
                <a:latin typeface="+mn-lt"/>
                <a:ea typeface="+mn-ea"/>
                <a:cs typeface="+mn-cs"/>
              </a:defRPr>
            </a:pPr>
            <a:r>
              <a:rPr lang="sv-SE" noProof="0"/>
              <a:t>Fortsatt bra utveckling på antal transaktioner accesspunkt</a:t>
            </a:r>
          </a:p>
          <a:p>
            <a:pPr>
              <a:defRPr lang="sv-SE" noProof="0"/>
            </a:pPr>
            <a:r>
              <a:rPr lang="sv-SE" noProof="0"/>
              <a:t>Trenden</a:t>
            </a:r>
            <a:r>
              <a:rPr lang="sv-SE" baseline="0" noProof="0"/>
              <a:t> är viktigare än antalet då </a:t>
            </a:r>
            <a:r>
              <a:rPr lang="sv-SE" baseline="0" noProof="0" err="1"/>
              <a:t>beast</a:t>
            </a:r>
            <a:r>
              <a:rPr lang="sv-SE" baseline="0" noProof="0"/>
              <a:t> endast har en liten del av branschen</a:t>
            </a:r>
            <a:endParaRPr lang="sv-SE" noProof="0"/>
          </a:p>
        </c:rich>
      </c:tx>
      <c:layout>
        <c:manualLayout>
          <c:xMode val="edge"/>
          <c:yMode val="edge"/>
          <c:x val="0.13114058398950129"/>
          <c:y val="7.0370370370370375E-2"/>
        </c:manualLayout>
      </c:layout>
      <c:overlay val="0"/>
      <c:spPr>
        <a:noFill/>
        <a:ln>
          <a:noFill/>
        </a:ln>
        <a:effectLst/>
      </c:spPr>
      <c:txPr>
        <a:bodyPr rot="0" spcFirstLastPara="1" vertOverflow="ellipsis" vert="horz" wrap="square" anchor="ctr" anchorCtr="1"/>
        <a:lstStyle/>
        <a:p>
          <a:pPr>
            <a:defRPr lang="sv-SE" sz="1500" b="1" i="0" u="none" strike="noStrike" kern="1200" cap="all" spc="100" normalizeH="0" baseline="0" noProof="0">
              <a:solidFill>
                <a:schemeClr val="lt1"/>
              </a:solidFill>
              <a:latin typeface="+mn-lt"/>
              <a:ea typeface="+mn-ea"/>
              <a:cs typeface="+mn-cs"/>
            </a:defRPr>
          </a:pPr>
          <a:endParaRPr lang="en-SE"/>
        </a:p>
      </c:txPr>
    </c:title>
    <c:autoTitleDeleted val="0"/>
    <c:plotArea>
      <c:layout>
        <c:manualLayout>
          <c:layoutTarget val="inner"/>
          <c:xMode val="edge"/>
          <c:yMode val="edge"/>
          <c:x val="7.458495398918509E-2"/>
          <c:y val="0.16372928299407896"/>
          <c:w val="0.89726792519135945"/>
          <c:h val="0.79819966948575871"/>
        </c:manualLayout>
      </c:layout>
      <c:lineChart>
        <c:grouping val="standard"/>
        <c:varyColors val="0"/>
        <c:ser>
          <c:idx val="0"/>
          <c:order val="0"/>
          <c:tx>
            <c:strRef>
              <c:f>'[Peppol Accesspunkt Statistik.xlsx]Data'!$C$1</c:f>
              <c:strCache>
                <c:ptCount val="1"/>
                <c:pt idx="0">
                  <c:v>Transaktions</c:v>
                </c:pt>
              </c:strCache>
            </c:strRef>
          </c:tx>
          <c:spPr>
            <a:ln w="34925" cap="rnd">
              <a:solidFill>
                <a:schemeClr val="lt1"/>
              </a:solidFill>
              <a:round/>
            </a:ln>
            <a:effectLst>
              <a:outerShdw dist="25400" dir="2700000" algn="tl" rotWithShape="0">
                <a:schemeClr val="accent1"/>
              </a:outerShdw>
            </a:effectLst>
          </c:spPr>
          <c:marker>
            <c:symbol val="none"/>
          </c:marker>
          <c:trendline>
            <c:spPr>
              <a:ln w="28575" cap="rnd">
                <a:solidFill>
                  <a:schemeClr val="lt1">
                    <a:alpha val="50000"/>
                  </a:schemeClr>
                </a:solidFill>
                <a:round/>
              </a:ln>
              <a:effectLst/>
            </c:spPr>
            <c:trendlineType val="exp"/>
            <c:dispRSqr val="0"/>
            <c:dispEq val="0"/>
          </c:trendline>
          <c:cat>
            <c:multiLvlStrRef>
              <c:f>'[Peppol Accesspunkt Statistik.xlsx]Data'!$A$2:$B$45</c:f>
              <c:multiLvlStrCache>
                <c:ptCount val="44"/>
                <c:lvl>
                  <c:pt idx="0">
                    <c:v>Feb</c:v>
                  </c:pt>
                  <c:pt idx="1">
                    <c:v>Mar</c:v>
                  </c:pt>
                  <c:pt idx="2">
                    <c:v>Apr</c:v>
                  </c:pt>
                  <c:pt idx="3">
                    <c:v>May</c:v>
                  </c:pt>
                  <c:pt idx="4">
                    <c:v>Jun</c:v>
                  </c:pt>
                  <c:pt idx="5">
                    <c:v>Jul</c:v>
                  </c:pt>
                  <c:pt idx="6">
                    <c:v>Aug</c:v>
                  </c:pt>
                  <c:pt idx="7">
                    <c:v>Sep</c:v>
                  </c:pt>
                  <c:pt idx="8">
                    <c:v>Oct</c:v>
                  </c:pt>
                  <c:pt idx="9">
                    <c:v>Nov</c:v>
                  </c:pt>
                  <c:pt idx="10">
                    <c:v>Dec</c:v>
                  </c:pt>
                  <c:pt idx="11">
                    <c:v>Jan</c:v>
                  </c:pt>
                  <c:pt idx="12">
                    <c:v>Feb</c:v>
                  </c:pt>
                  <c:pt idx="13">
                    <c:v>Mar</c:v>
                  </c:pt>
                  <c:pt idx="14">
                    <c:v>Apr</c:v>
                  </c:pt>
                  <c:pt idx="15">
                    <c:v>May</c:v>
                  </c:pt>
                  <c:pt idx="16">
                    <c:v>Jun</c:v>
                  </c:pt>
                  <c:pt idx="17">
                    <c:v>Jul</c:v>
                  </c:pt>
                  <c:pt idx="18">
                    <c:v>Aug</c:v>
                  </c:pt>
                  <c:pt idx="19">
                    <c:v>Sep</c:v>
                  </c:pt>
                  <c:pt idx="20">
                    <c:v>Oct</c:v>
                  </c:pt>
                  <c:pt idx="21">
                    <c:v>Nov</c:v>
                  </c:pt>
                  <c:pt idx="22">
                    <c:v>Dec</c:v>
                  </c:pt>
                  <c:pt idx="23">
                    <c:v>Jan</c:v>
                  </c:pt>
                  <c:pt idx="24">
                    <c:v>Feb</c:v>
                  </c:pt>
                  <c:pt idx="25">
                    <c:v>Mar</c:v>
                  </c:pt>
                  <c:pt idx="26">
                    <c:v>Apr</c:v>
                  </c:pt>
                  <c:pt idx="27">
                    <c:v>May</c:v>
                  </c:pt>
                  <c:pt idx="28">
                    <c:v>Jun</c:v>
                  </c:pt>
                  <c:pt idx="29">
                    <c:v>Jul</c:v>
                  </c:pt>
                  <c:pt idx="30">
                    <c:v>Aug</c:v>
                  </c:pt>
                  <c:pt idx="31">
                    <c:v>Sep</c:v>
                  </c:pt>
                  <c:pt idx="32">
                    <c:v>Oct</c:v>
                  </c:pt>
                  <c:pt idx="33">
                    <c:v>Nov</c:v>
                  </c:pt>
                  <c:pt idx="34">
                    <c:v>Dec</c:v>
                  </c:pt>
                  <c:pt idx="35">
                    <c:v>Jan</c:v>
                  </c:pt>
                  <c:pt idx="36">
                    <c:v>Feb</c:v>
                  </c:pt>
                  <c:pt idx="37">
                    <c:v>Mar</c:v>
                  </c:pt>
                  <c:pt idx="38">
                    <c:v>Apr</c:v>
                  </c:pt>
                  <c:pt idx="39">
                    <c:v>May</c:v>
                  </c:pt>
                  <c:pt idx="40">
                    <c:v>Jun</c:v>
                  </c:pt>
                  <c:pt idx="41">
                    <c:v>Jul</c:v>
                  </c:pt>
                  <c:pt idx="42">
                    <c:v>Aug</c:v>
                  </c:pt>
                  <c:pt idx="43">
                    <c:v>Sep</c:v>
                  </c:pt>
                </c:lvl>
                <c:lvl>
                  <c:pt idx="0">
                    <c:v>2020</c:v>
                  </c:pt>
                  <c:pt idx="11">
                    <c:v>2021</c:v>
                  </c:pt>
                  <c:pt idx="23">
                    <c:v>2022</c:v>
                  </c:pt>
                  <c:pt idx="35">
                    <c:v>2023</c:v>
                  </c:pt>
                </c:lvl>
              </c:multiLvlStrCache>
            </c:multiLvlStrRef>
          </c:cat>
          <c:val>
            <c:numRef>
              <c:f>'[Peppol Accesspunkt Statistik.xlsx]Data'!$C$2:$C$45</c:f>
              <c:numCache>
                <c:formatCode>#,##0</c:formatCode>
                <c:ptCount val="44"/>
                <c:pt idx="0">
                  <c:v>20655</c:v>
                </c:pt>
                <c:pt idx="1">
                  <c:v>23999</c:v>
                </c:pt>
                <c:pt idx="2">
                  <c:v>24636</c:v>
                </c:pt>
                <c:pt idx="3">
                  <c:v>28875</c:v>
                </c:pt>
                <c:pt idx="4">
                  <c:v>35038</c:v>
                </c:pt>
                <c:pt idx="5">
                  <c:v>13392</c:v>
                </c:pt>
                <c:pt idx="6">
                  <c:v>38230</c:v>
                </c:pt>
                <c:pt idx="7">
                  <c:v>42967</c:v>
                </c:pt>
                <c:pt idx="8">
                  <c:v>47086</c:v>
                </c:pt>
                <c:pt idx="9">
                  <c:v>47245</c:v>
                </c:pt>
                <c:pt idx="10">
                  <c:v>36745</c:v>
                </c:pt>
                <c:pt idx="11">
                  <c:v>38378</c:v>
                </c:pt>
                <c:pt idx="12">
                  <c:v>47104</c:v>
                </c:pt>
                <c:pt idx="13">
                  <c:v>59460</c:v>
                </c:pt>
                <c:pt idx="14">
                  <c:v>44185</c:v>
                </c:pt>
                <c:pt idx="15">
                  <c:v>57517</c:v>
                </c:pt>
                <c:pt idx="16">
                  <c:v>63563</c:v>
                </c:pt>
                <c:pt idx="17">
                  <c:v>29934</c:v>
                </c:pt>
                <c:pt idx="18">
                  <c:v>49787</c:v>
                </c:pt>
                <c:pt idx="19">
                  <c:v>73595</c:v>
                </c:pt>
                <c:pt idx="20">
                  <c:v>76571</c:v>
                </c:pt>
                <c:pt idx="21">
                  <c:v>87499</c:v>
                </c:pt>
                <c:pt idx="22">
                  <c:v>74295</c:v>
                </c:pt>
                <c:pt idx="23">
                  <c:v>69944</c:v>
                </c:pt>
                <c:pt idx="24">
                  <c:v>83338</c:v>
                </c:pt>
                <c:pt idx="25">
                  <c:v>103444</c:v>
                </c:pt>
                <c:pt idx="26">
                  <c:v>89911</c:v>
                </c:pt>
                <c:pt idx="27">
                  <c:v>104640</c:v>
                </c:pt>
                <c:pt idx="28">
                  <c:v>120000</c:v>
                </c:pt>
                <c:pt idx="29">
                  <c:v>60000</c:v>
                </c:pt>
                <c:pt idx="30">
                  <c:v>136000</c:v>
                </c:pt>
                <c:pt idx="31">
                  <c:v>136903</c:v>
                </c:pt>
                <c:pt idx="32">
                  <c:v>139735</c:v>
                </c:pt>
                <c:pt idx="33">
                  <c:v>150611</c:v>
                </c:pt>
                <c:pt idx="34">
                  <c:v>128940</c:v>
                </c:pt>
                <c:pt idx="35">
                  <c:v>122496</c:v>
                </c:pt>
                <c:pt idx="36">
                  <c:v>132530</c:v>
                </c:pt>
                <c:pt idx="37">
                  <c:v>169754</c:v>
                </c:pt>
                <c:pt idx="38">
                  <c:v>147825</c:v>
                </c:pt>
                <c:pt idx="39">
                  <c:v>168559</c:v>
                </c:pt>
                <c:pt idx="40">
                  <c:v>155562</c:v>
                </c:pt>
                <c:pt idx="41">
                  <c:v>85699</c:v>
                </c:pt>
                <c:pt idx="42">
                  <c:v>150774</c:v>
                </c:pt>
                <c:pt idx="43">
                  <c:v>196042</c:v>
                </c:pt>
              </c:numCache>
            </c:numRef>
          </c:val>
          <c:smooth val="0"/>
          <c:extLst>
            <c:ext xmlns:c16="http://schemas.microsoft.com/office/drawing/2014/chart" uri="{C3380CC4-5D6E-409C-BE32-E72D297353CC}">
              <c16:uniqueId val="{00000001-B030-4243-83D4-F9B4721D9D48}"/>
            </c:ext>
          </c:extLst>
        </c:ser>
        <c:dLbls>
          <c:showLegendKey val="0"/>
          <c:showVal val="0"/>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318991343"/>
        <c:axId val="200410175"/>
      </c:lineChart>
      <c:catAx>
        <c:axId val="318991343"/>
        <c:scaling>
          <c:orientation val="minMax"/>
        </c:scaling>
        <c:delete val="0"/>
        <c:axPos val="b"/>
        <c:numFmt formatCode="General" sourceLinked="1"/>
        <c:majorTickMark val="none"/>
        <c:minorTickMark val="none"/>
        <c:tickLblPos val="low"/>
        <c:spPr>
          <a:noFill/>
          <a:ln w="12700" cap="flat" cmpd="sng" algn="ctr">
            <a:solidFill>
              <a:schemeClr val="lt1"/>
            </a:solidFill>
            <a:round/>
          </a:ln>
          <a:effectLst/>
        </c:spPr>
        <c:txPr>
          <a:bodyPr rot="-60000000" spcFirstLastPara="1" vertOverflow="ellipsis" vert="horz" wrap="square" anchor="ctr" anchorCtr="1"/>
          <a:lstStyle/>
          <a:p>
            <a:pPr>
              <a:defRPr sz="900" b="0" i="0" u="none" strike="noStrike" kern="1200" spc="100" baseline="0">
                <a:solidFill>
                  <a:schemeClr val="lt1"/>
                </a:solidFill>
                <a:latin typeface="+mn-lt"/>
                <a:ea typeface="+mn-ea"/>
                <a:cs typeface="+mn-cs"/>
              </a:defRPr>
            </a:pPr>
            <a:endParaRPr lang="en-SE"/>
          </a:p>
        </c:txPr>
        <c:crossAx val="200410175"/>
        <c:crosses val="autoZero"/>
        <c:auto val="1"/>
        <c:lblAlgn val="ctr"/>
        <c:lblOffset val="100"/>
        <c:noMultiLvlLbl val="0"/>
      </c:catAx>
      <c:valAx>
        <c:axId val="200410175"/>
        <c:scaling>
          <c:orientation val="minMax"/>
        </c:scaling>
        <c:delete val="0"/>
        <c:axPos val="r"/>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lt1"/>
                </a:solidFill>
                <a:latin typeface="+mn-lt"/>
                <a:ea typeface="+mn-ea"/>
                <a:cs typeface="+mn-cs"/>
              </a:defRPr>
            </a:pPr>
            <a:endParaRPr lang="en-SE"/>
          </a:p>
        </c:txPr>
        <c:crossAx val="318991343"/>
        <c:crosses val="max"/>
        <c:crossBetween val="midCat"/>
      </c:valAx>
      <c:spPr>
        <a:noFill/>
        <a:ln>
          <a:noFill/>
        </a:ln>
        <a:effectLst/>
      </c:spPr>
    </c:plotArea>
    <c:plotVisOnly val="1"/>
    <c:dispBlanksAs val="gap"/>
    <c:showDLblsOverMax val="0"/>
  </c:chart>
  <c:spPr>
    <a:solidFill>
      <a:schemeClr val="accent1"/>
    </a:solidFill>
    <a:ln w="9525" cap="flat" cmpd="sng" algn="ctr">
      <a:solidFill>
        <a:schemeClr val="accent1"/>
      </a:solidFill>
      <a:round/>
    </a:ln>
    <a:effectLst/>
  </c:spPr>
  <c:txPr>
    <a:bodyPr/>
    <a:lstStyle/>
    <a:p>
      <a:pPr>
        <a:defRPr/>
      </a:pPr>
      <a:endParaRPr lang="en-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9">
  <cs:axisTitle>
    <cs:lnRef idx="0"/>
    <cs:fillRef idx="0"/>
    <cs:effectRef idx="0"/>
    <cs:fontRef idx="minor">
      <a:schemeClr val="lt1"/>
    </cs:fontRef>
    <cs:defRPr sz="900" b="1" kern="1200"/>
  </cs:axisTitle>
  <cs:categoryAxis>
    <cs:lnRef idx="0">
      <cs:styleClr val="0"/>
    </cs:lnRef>
    <cs:fillRef idx="0"/>
    <cs:effectRef idx="0"/>
    <cs:fontRef idx="minor">
      <a:schemeClr val="lt1"/>
    </cs:fontRef>
    <cs:spPr>
      <a:ln w="12700" cap="flat" cmpd="sng" algn="ctr">
        <a:solidFill>
          <a:schemeClr val="lt1"/>
        </a:solidFill>
        <a:round/>
      </a:ln>
    </cs:spPr>
    <cs:defRPr sz="900"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000" kern="1200"/>
  </cs:chartArea>
  <cs:dataLabel>
    <cs:lnRef idx="0"/>
    <cs:fillRef idx="0"/>
    <cs:effectRef idx="0"/>
    <cs:fontRef idx="minor">
      <a:schemeClr val="lt1"/>
    </cs:fontRef>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E83269-4C3F-4F8C-913D-4EF4F6DB965F}"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SE"/>
        </a:p>
      </dgm:t>
    </dgm:pt>
    <dgm:pt modelId="{495C7202-0A52-4D27-A3B9-D46298D83FCE}">
      <dgm:prSet custT="1"/>
      <dgm:spPr>
        <a:solidFill>
          <a:srgbClr val="2375BB"/>
        </a:solidFill>
      </dgm:spPr>
      <dgm:t>
        <a:bodyPr anchor="ctr"/>
        <a:lstStyle/>
        <a:p>
          <a:pPr algn="ctr"/>
          <a:r>
            <a:rPr lang="sv" sz="1800">
              <a:latin typeface="+mn-lt"/>
            </a:rPr>
            <a:t>Faktura</a:t>
          </a:r>
          <a:endParaRPr lang="en-SE" sz="1800">
            <a:latin typeface="+mn-lt"/>
          </a:endParaRPr>
        </a:p>
      </dgm:t>
    </dgm:pt>
    <dgm:pt modelId="{BF6E440C-B121-4620-9A60-066437556724}" type="parTrans" cxnId="{587AB1FD-272E-4185-B1DE-CD15F3249B91}">
      <dgm:prSet/>
      <dgm:spPr/>
      <dgm:t>
        <a:bodyPr/>
        <a:lstStyle/>
        <a:p>
          <a:endParaRPr lang="en-SE"/>
        </a:p>
      </dgm:t>
    </dgm:pt>
    <dgm:pt modelId="{5CF28DE4-62BF-4C4A-AB36-D5DBDCE1FE88}" type="sibTrans" cxnId="{587AB1FD-272E-4185-B1DE-CD15F3249B91}">
      <dgm:prSet/>
      <dgm:spPr/>
      <dgm:t>
        <a:bodyPr/>
        <a:lstStyle/>
        <a:p>
          <a:endParaRPr lang="en-SE"/>
        </a:p>
      </dgm:t>
    </dgm:pt>
    <dgm:pt modelId="{749F3490-DB48-4F7A-B8D1-53301AE169E2}">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Följesedel</a:t>
          </a:r>
          <a:endParaRPr lang="en-SE" sz="1800">
            <a:latin typeface="+mn-lt"/>
          </a:endParaRPr>
        </a:p>
      </dgm:t>
    </dgm:pt>
    <dgm:pt modelId="{789543CE-021E-4B09-A6E2-9E685B975B31}" type="parTrans" cxnId="{88398B64-59CD-4CCD-9AC0-CC20F87D1912}">
      <dgm:prSet/>
      <dgm:spPr/>
      <dgm:t>
        <a:bodyPr/>
        <a:lstStyle/>
        <a:p>
          <a:endParaRPr lang="en-SE"/>
        </a:p>
      </dgm:t>
    </dgm:pt>
    <dgm:pt modelId="{91DEAABD-CA96-4345-AB6A-FDBCE03091D8}" type="sibTrans" cxnId="{88398B64-59CD-4CCD-9AC0-CC20F87D1912}">
      <dgm:prSet/>
      <dgm:spPr/>
      <dgm:t>
        <a:bodyPr/>
        <a:lstStyle/>
        <a:p>
          <a:endParaRPr lang="en-SE"/>
        </a:p>
      </dgm:t>
    </dgm:pt>
    <dgm:pt modelId="{DEDC1BAB-4C19-4617-9B83-C878F534ED73}">
      <dgm:prSet custT="1"/>
      <dgm:spPr>
        <a:solidFill>
          <a:schemeClr val="accent2"/>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Katalog</a:t>
          </a:r>
          <a:endParaRPr lang="en-SE" sz="1800">
            <a:latin typeface="+mn-lt"/>
          </a:endParaRPr>
        </a:p>
      </dgm:t>
    </dgm:pt>
    <dgm:pt modelId="{FC620D68-AAD3-4FBA-91D3-BD585E0ACF7B}" type="parTrans" cxnId="{427052B5-440E-4FDD-91BB-648C6AFF1B25}">
      <dgm:prSet/>
      <dgm:spPr/>
      <dgm:t>
        <a:bodyPr/>
        <a:lstStyle/>
        <a:p>
          <a:endParaRPr lang="en-SE"/>
        </a:p>
      </dgm:t>
    </dgm:pt>
    <dgm:pt modelId="{03D36EE8-69F1-4510-AA57-2A44E98EB345}" type="sibTrans" cxnId="{427052B5-440E-4FDD-91BB-648C6AFF1B25}">
      <dgm:prSet/>
      <dgm:spPr/>
      <dgm:t>
        <a:bodyPr/>
        <a:lstStyle/>
        <a:p>
          <a:endParaRPr lang="en-SE"/>
        </a:p>
      </dgm:t>
    </dgm:pt>
    <dgm:pt modelId="{3E25D2AB-0AF2-469B-9EB3-BE8A7771834D}">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marL="0" lvl="0" algn="ctr" defTabSz="533400">
            <a:lnSpc>
              <a:spcPct val="90000"/>
            </a:lnSpc>
            <a:spcBef>
              <a:spcPct val="0"/>
            </a:spcBef>
            <a:spcAft>
              <a:spcPct val="35000"/>
            </a:spcAft>
            <a:buNone/>
          </a:pPr>
          <a:r>
            <a:rPr lang="sv" sz="1800" kern="1200">
              <a:latin typeface="+mn-lt"/>
            </a:rPr>
            <a:t>Orderbekräftelse utan order</a:t>
          </a:r>
          <a:endParaRPr lang="en-SE" sz="1800" kern="1200">
            <a:latin typeface="+mn-lt"/>
          </a:endParaRPr>
        </a:p>
      </dgm:t>
    </dgm:pt>
    <dgm:pt modelId="{EA59F044-CB94-4AB4-BC4F-89E5F3A3869A}" type="parTrans" cxnId="{3D2B4134-EC14-4B90-AA3A-04599136AB33}">
      <dgm:prSet/>
      <dgm:spPr/>
      <dgm:t>
        <a:bodyPr/>
        <a:lstStyle/>
        <a:p>
          <a:endParaRPr lang="en-SE"/>
        </a:p>
      </dgm:t>
    </dgm:pt>
    <dgm:pt modelId="{C1C89ABB-D1C1-4A0F-BAD4-928C69B6975F}" type="sibTrans" cxnId="{3D2B4134-EC14-4B90-AA3A-04599136AB33}">
      <dgm:prSet/>
      <dgm:spPr/>
      <dgm:t>
        <a:bodyPr/>
        <a:lstStyle/>
        <a:p>
          <a:endParaRPr lang="en-SE"/>
        </a:p>
      </dgm:t>
    </dgm:pt>
    <dgm:pt modelId="{ED6F6639-A37A-43A5-AA9F-A4E5EE7396F7}">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latin typeface="+mn-lt"/>
            </a:rPr>
            <a:t>Order &amp; order-bekräftelse</a:t>
          </a:r>
          <a:endParaRPr lang="en-SE" sz="1800" kern="1200">
            <a:latin typeface="+mn-lt"/>
          </a:endParaRPr>
        </a:p>
      </dgm:t>
    </dgm:pt>
    <dgm:pt modelId="{79A4078A-64F6-41FA-A790-EDDD554C046D}" type="parTrans" cxnId="{0CBB3434-1E97-49FF-BAA7-CCB147179D91}">
      <dgm:prSet/>
      <dgm:spPr/>
      <dgm:t>
        <a:bodyPr/>
        <a:lstStyle/>
        <a:p>
          <a:endParaRPr lang="en-SE"/>
        </a:p>
      </dgm:t>
    </dgm:pt>
    <dgm:pt modelId="{C644702A-7075-411C-9827-34B5D47ECEEE}" type="sibTrans" cxnId="{0CBB3434-1E97-49FF-BAA7-CCB147179D91}">
      <dgm:prSet/>
      <dgm:spPr/>
      <dgm:t>
        <a:bodyPr/>
        <a:lstStyle/>
        <a:p>
          <a:endParaRPr lang="en-SE"/>
        </a:p>
      </dgm:t>
    </dgm:pt>
    <dgm:pt modelId="{5D08CC9E-E326-4A75-B16F-F54337040703}">
      <dgm:prSet custT="1"/>
      <dgm:spPr>
        <a:solidFill>
          <a:schemeClr val="accent3"/>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Leveransplan</a:t>
          </a:r>
          <a:endParaRPr lang="en-SE" sz="1800">
            <a:latin typeface="+mn-lt"/>
          </a:endParaRPr>
        </a:p>
      </dgm:t>
    </dgm:pt>
    <dgm:pt modelId="{1EB2AE53-D571-46CC-921F-7B30C3753E08}" type="parTrans" cxnId="{EDD2497F-B739-48CD-BB4A-F5FDEBB29A0C}">
      <dgm:prSet/>
      <dgm:spPr/>
      <dgm:t>
        <a:bodyPr/>
        <a:lstStyle/>
        <a:p>
          <a:endParaRPr lang="en-SE"/>
        </a:p>
      </dgm:t>
    </dgm:pt>
    <dgm:pt modelId="{B721FF51-B618-45DD-859D-9B750F41736B}" type="sibTrans" cxnId="{EDD2497F-B739-48CD-BB4A-F5FDEBB29A0C}">
      <dgm:prSet/>
      <dgm:spPr/>
      <dgm:t>
        <a:bodyPr/>
        <a:lstStyle/>
        <a:p>
          <a:endParaRPr lang="en-SE"/>
        </a:p>
      </dgm:t>
    </dgm:pt>
    <dgm:pt modelId="{4865C260-CF75-47FC-A91C-C67AD6238725}">
      <dgm:prSet custT="1"/>
      <dgm:spPr>
        <a:solidFill>
          <a:srgbClr val="A5A5A5"/>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marL="0" lvl="0" indent="0" algn="ctr" defTabSz="533400">
            <a:lnSpc>
              <a:spcPct val="90000"/>
            </a:lnSpc>
            <a:spcBef>
              <a:spcPct val="0"/>
            </a:spcBef>
            <a:spcAft>
              <a:spcPct val="35000"/>
            </a:spcAft>
            <a:buNone/>
          </a:pPr>
          <a:r>
            <a:rPr lang="sv-SE" sz="1800" kern="1200">
              <a:solidFill>
                <a:prstClr val="white"/>
              </a:solidFill>
              <a:latin typeface="+mn-lt"/>
              <a:ea typeface="+mn-ea"/>
              <a:cs typeface="+mn-cs"/>
            </a:rPr>
            <a:t>Offertförfrågan &amp; offert</a:t>
          </a:r>
          <a:endParaRPr lang="en-SE" sz="1800" kern="1200">
            <a:solidFill>
              <a:prstClr val="white"/>
            </a:solidFill>
            <a:latin typeface="+mn-lt"/>
            <a:ea typeface="+mn-ea"/>
            <a:cs typeface="+mn-cs"/>
          </a:endParaRPr>
        </a:p>
      </dgm:t>
    </dgm:pt>
    <dgm:pt modelId="{1011EEA0-C3E4-4E80-84E4-786ECC9006C6}" type="parTrans" cxnId="{7B55AF7B-2775-44BC-8D81-004D1B302668}">
      <dgm:prSet/>
      <dgm:spPr/>
      <dgm:t>
        <a:bodyPr/>
        <a:lstStyle/>
        <a:p>
          <a:endParaRPr lang="en-SE"/>
        </a:p>
      </dgm:t>
    </dgm:pt>
    <dgm:pt modelId="{073BE897-3D13-41AB-972E-CD14E04309B8}" type="sibTrans" cxnId="{7B55AF7B-2775-44BC-8D81-004D1B302668}">
      <dgm:prSet/>
      <dgm:spPr/>
      <dgm:t>
        <a:bodyPr/>
        <a:lstStyle/>
        <a:p>
          <a:endParaRPr lang="en-SE"/>
        </a:p>
      </dgm:t>
    </dgm:pt>
    <dgm:pt modelId="{EB4048ED-7AE9-4AF4-BC7C-7CE1A5C61D43}">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solidFill>
                <a:prstClr val="white"/>
              </a:solidFill>
              <a:latin typeface="+mn-lt"/>
              <a:ea typeface="+mn-ea"/>
              <a:cs typeface="+mn-cs"/>
            </a:rPr>
            <a:t>Vågsedel</a:t>
          </a:r>
          <a:endParaRPr lang="en-SE" sz="1800" kern="1200">
            <a:latin typeface="+mn-lt"/>
          </a:endParaRPr>
        </a:p>
      </dgm:t>
    </dgm:pt>
    <dgm:pt modelId="{C8A1C16B-1E28-4014-88D8-3205BAAD7E39}" type="parTrans" cxnId="{55394747-EB53-4DFE-8B8F-C30E72BB8995}">
      <dgm:prSet/>
      <dgm:spPr/>
      <dgm:t>
        <a:bodyPr/>
        <a:lstStyle/>
        <a:p>
          <a:endParaRPr lang="en-SE"/>
        </a:p>
      </dgm:t>
    </dgm:pt>
    <dgm:pt modelId="{A69463BD-2B8A-4DE6-BBED-3F9FFE3EEB47}" type="sibTrans" cxnId="{55394747-EB53-4DFE-8B8F-C30E72BB8995}">
      <dgm:prSet/>
      <dgm:spPr/>
      <dgm:t>
        <a:bodyPr/>
        <a:lstStyle/>
        <a:p>
          <a:endParaRPr lang="en-SE"/>
        </a:p>
      </dgm:t>
    </dgm:pt>
    <dgm:pt modelId="{34EB279A-BE21-4A08-A4CC-75B9CC305659}">
      <dgm:prSet custT="1"/>
      <dgm:spPr>
        <a:solidFill>
          <a:srgbClr val="A5A5A5"/>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SE" sz="1800" kern="1200">
              <a:latin typeface="+mn-lt"/>
            </a:rPr>
            <a:t>Mottagnings-bevis</a:t>
          </a:r>
          <a:endParaRPr lang="en-SE" sz="1800" kern="1200">
            <a:latin typeface="+mn-lt"/>
          </a:endParaRPr>
        </a:p>
      </dgm:t>
    </dgm:pt>
    <dgm:pt modelId="{190D14FA-3D5A-453A-83DE-14707CC42CCB}" type="parTrans" cxnId="{D7CBB90D-2D14-4FD5-A4EF-614A4FB8BE69}">
      <dgm:prSet/>
      <dgm:spPr/>
      <dgm:t>
        <a:bodyPr/>
        <a:lstStyle/>
        <a:p>
          <a:endParaRPr lang="en-SE"/>
        </a:p>
      </dgm:t>
    </dgm:pt>
    <dgm:pt modelId="{8579B6B4-7664-4D02-960B-194376F9FA5E}" type="sibTrans" cxnId="{D7CBB90D-2D14-4FD5-A4EF-614A4FB8BE69}">
      <dgm:prSet/>
      <dgm:spPr/>
      <dgm:t>
        <a:bodyPr/>
        <a:lstStyle/>
        <a:p>
          <a:endParaRPr lang="en-SE"/>
        </a:p>
      </dgm:t>
    </dgm:pt>
    <dgm:pt modelId="{2E84B24F-150A-4512-8ED2-EE9B85BA2334}">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latin typeface="+mn-lt"/>
            </a:rPr>
            <a:t>BEAst Label</a:t>
          </a:r>
          <a:endParaRPr lang="en-SE" sz="1800" kern="1200">
            <a:latin typeface="+mn-lt"/>
          </a:endParaRPr>
        </a:p>
      </dgm:t>
    </dgm:pt>
    <dgm:pt modelId="{FC841CCE-D336-4DF7-A04A-389B356232F5}" type="parTrans" cxnId="{F96B85C6-1806-4CB5-9AB0-54280B60DE26}">
      <dgm:prSet/>
      <dgm:spPr/>
      <dgm:t>
        <a:bodyPr/>
        <a:lstStyle/>
        <a:p>
          <a:endParaRPr lang="en-SE"/>
        </a:p>
      </dgm:t>
    </dgm:pt>
    <dgm:pt modelId="{5CF37661-CAD8-477A-9AC8-89C88735ED22}" type="sibTrans" cxnId="{F96B85C6-1806-4CB5-9AB0-54280B60DE26}">
      <dgm:prSet/>
      <dgm:spPr/>
      <dgm:t>
        <a:bodyPr/>
        <a:lstStyle/>
        <a:p>
          <a:endParaRPr lang="en-SE"/>
        </a:p>
      </dgm:t>
    </dgm:pt>
    <dgm:pt modelId="{94F7CA24-4BC0-4870-BD05-CA32684C916F}">
      <dgm:prSet custT="1"/>
      <dgm:spPr>
        <a:solidFill>
          <a:schemeClr val="accent3"/>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buNone/>
          </a:pPr>
          <a:r>
            <a:rPr lang="sv" sz="1800" kern="1200">
              <a:solidFill>
                <a:prstClr val="white"/>
              </a:solidFill>
              <a:latin typeface="+mn-lt"/>
              <a:ea typeface="+mn-ea"/>
              <a:cs typeface="+mn-cs"/>
            </a:rPr>
            <a:t>Transport-dokument (Farligt avfall)</a:t>
          </a:r>
          <a:endParaRPr lang="en-SE" sz="1800" kern="1200">
            <a:latin typeface="+mn-lt"/>
          </a:endParaRPr>
        </a:p>
      </dgm:t>
    </dgm:pt>
    <dgm:pt modelId="{392D4329-DED1-4559-8D65-D7F3F558C245}" type="parTrans" cxnId="{D6B749C9-816D-4749-B4A7-8787F8C23497}">
      <dgm:prSet/>
      <dgm:spPr/>
      <dgm:t>
        <a:bodyPr/>
        <a:lstStyle/>
        <a:p>
          <a:endParaRPr lang="en-SE"/>
        </a:p>
      </dgm:t>
    </dgm:pt>
    <dgm:pt modelId="{744F37A0-2247-4B10-9765-E85177B6924F}" type="sibTrans" cxnId="{D6B749C9-816D-4749-B4A7-8787F8C23497}">
      <dgm:prSet/>
      <dgm:spPr/>
      <dgm:t>
        <a:bodyPr/>
        <a:lstStyle/>
        <a:p>
          <a:endParaRPr lang="en-SE"/>
        </a:p>
      </dgm:t>
    </dgm:pt>
    <dgm:pt modelId="{2D56B4C0-DE2A-4DFA-A8D5-2DB851590562}">
      <dgm:prSet custT="1"/>
      <dgm:spPr>
        <a:solidFill>
          <a:srgbClr val="A5A5A5"/>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buNone/>
          </a:pPr>
          <a:r>
            <a:rPr lang="sv-SE" sz="1800">
              <a:solidFill>
                <a:prstClr val="white"/>
              </a:solidFill>
              <a:latin typeface="Calibri"/>
              <a:ea typeface="+mn-ea"/>
              <a:cs typeface="+mn-cs"/>
            </a:rPr>
            <a:t>Pro-forma faktura</a:t>
          </a:r>
          <a:endParaRPr lang="en-SE" sz="1800">
            <a:latin typeface="+mn-lt"/>
          </a:endParaRPr>
        </a:p>
      </dgm:t>
    </dgm:pt>
    <dgm:pt modelId="{0C539264-93DB-4A92-8D95-E87115D6800C}" type="parTrans" cxnId="{DE91498C-25D0-4403-B2F6-F477AFC197A1}">
      <dgm:prSet/>
      <dgm:spPr/>
      <dgm:t>
        <a:bodyPr/>
        <a:lstStyle/>
        <a:p>
          <a:endParaRPr lang="en-SE"/>
        </a:p>
      </dgm:t>
    </dgm:pt>
    <dgm:pt modelId="{F5F37129-C753-49D8-B5A3-A7391FCC03AC}" type="sibTrans" cxnId="{DE91498C-25D0-4403-B2F6-F477AFC197A1}">
      <dgm:prSet/>
      <dgm:spPr/>
      <dgm:t>
        <a:bodyPr/>
        <a:lstStyle/>
        <a:p>
          <a:endParaRPr lang="en-SE"/>
        </a:p>
      </dgm:t>
    </dgm:pt>
    <dgm:pt modelId="{1D17DF7D-F5EB-4157-918E-B24F025897F1}" type="pres">
      <dgm:prSet presAssocID="{22E83269-4C3F-4F8C-913D-4EF4F6DB965F}" presName="Name0" presStyleCnt="0">
        <dgm:presLayoutVars>
          <dgm:dir/>
          <dgm:resizeHandles val="exact"/>
        </dgm:presLayoutVars>
      </dgm:prSet>
      <dgm:spPr/>
    </dgm:pt>
    <dgm:pt modelId="{91DB7130-02C5-402E-9D18-B67948D1CD18}" type="pres">
      <dgm:prSet presAssocID="{495C7202-0A52-4D27-A3B9-D46298D83FCE}" presName="node" presStyleLbl="node1" presStyleIdx="0" presStyleCnt="12">
        <dgm:presLayoutVars>
          <dgm:bulletEnabled val="1"/>
        </dgm:presLayoutVars>
      </dgm:prSet>
      <dgm:spPr/>
    </dgm:pt>
    <dgm:pt modelId="{0175E817-E3C8-4997-931B-5759ED11F1B6}" type="pres">
      <dgm:prSet presAssocID="{5CF28DE4-62BF-4C4A-AB36-D5DBDCE1FE88}" presName="sibTrans" presStyleLbl="sibTrans1D1" presStyleIdx="0" presStyleCnt="11"/>
      <dgm:spPr/>
    </dgm:pt>
    <dgm:pt modelId="{425B06B4-40B9-4480-9647-8604499FB046}" type="pres">
      <dgm:prSet presAssocID="{5CF28DE4-62BF-4C4A-AB36-D5DBDCE1FE88}" presName="connectorText" presStyleLbl="sibTrans1D1" presStyleIdx="0" presStyleCnt="11"/>
      <dgm:spPr/>
    </dgm:pt>
    <dgm:pt modelId="{359F7DEB-F10C-4042-9FDF-AC92437BB944}" type="pres">
      <dgm:prSet presAssocID="{749F3490-DB48-4F7A-B8D1-53301AE169E2}" presName="node" presStyleLbl="node1" presStyleIdx="1" presStyleCnt="12">
        <dgm:presLayoutVars>
          <dgm:bulletEnabled val="1"/>
        </dgm:presLayoutVars>
      </dgm:prSet>
      <dgm:spPr/>
    </dgm:pt>
    <dgm:pt modelId="{A29C38DA-87DE-43E0-B30A-599E88FBD6D9}" type="pres">
      <dgm:prSet presAssocID="{91DEAABD-CA96-4345-AB6A-FDBCE03091D8}" presName="sibTrans" presStyleLbl="sibTrans1D1" presStyleIdx="1" presStyleCnt="11"/>
      <dgm:spPr/>
    </dgm:pt>
    <dgm:pt modelId="{7552BF70-7F25-48DA-9CE5-2E78A937D219}" type="pres">
      <dgm:prSet presAssocID="{91DEAABD-CA96-4345-AB6A-FDBCE03091D8}" presName="connectorText" presStyleLbl="sibTrans1D1" presStyleIdx="1" presStyleCnt="11"/>
      <dgm:spPr/>
    </dgm:pt>
    <dgm:pt modelId="{DEFC19C6-9AD6-4C5F-A07C-526DA923CC57}" type="pres">
      <dgm:prSet presAssocID="{DEDC1BAB-4C19-4617-9B83-C878F534ED73}" presName="node" presStyleLbl="node1" presStyleIdx="2" presStyleCnt="12">
        <dgm:presLayoutVars>
          <dgm:bulletEnabled val="1"/>
        </dgm:presLayoutVars>
      </dgm:prSet>
      <dgm:spPr/>
    </dgm:pt>
    <dgm:pt modelId="{EE6440E0-956D-444E-867A-657DC7529777}" type="pres">
      <dgm:prSet presAssocID="{03D36EE8-69F1-4510-AA57-2A44E98EB345}" presName="sibTrans" presStyleLbl="sibTrans1D1" presStyleIdx="2" presStyleCnt="11"/>
      <dgm:spPr/>
    </dgm:pt>
    <dgm:pt modelId="{8B9238DB-1921-45C4-B3AB-E27E3F75A40D}" type="pres">
      <dgm:prSet presAssocID="{03D36EE8-69F1-4510-AA57-2A44E98EB345}" presName="connectorText" presStyleLbl="sibTrans1D1" presStyleIdx="2" presStyleCnt="11"/>
      <dgm:spPr/>
    </dgm:pt>
    <dgm:pt modelId="{3B8059D5-640A-415B-AFAA-AC6CD3FA7542}" type="pres">
      <dgm:prSet presAssocID="{3E25D2AB-0AF2-469B-9EB3-BE8A7771834D}" presName="node" presStyleLbl="node1" presStyleIdx="3" presStyleCnt="12">
        <dgm:presLayoutVars>
          <dgm:bulletEnabled val="1"/>
        </dgm:presLayoutVars>
      </dgm:prSet>
      <dgm:spPr/>
    </dgm:pt>
    <dgm:pt modelId="{C141B7F2-8D02-429E-946F-0C70352EE475}" type="pres">
      <dgm:prSet presAssocID="{C1C89ABB-D1C1-4A0F-BAD4-928C69B6975F}" presName="sibTrans" presStyleLbl="sibTrans1D1" presStyleIdx="3" presStyleCnt="11"/>
      <dgm:spPr/>
    </dgm:pt>
    <dgm:pt modelId="{BCE90164-E21C-4EEA-B8C3-6B72CC682AEA}" type="pres">
      <dgm:prSet presAssocID="{C1C89ABB-D1C1-4A0F-BAD4-928C69B6975F}" presName="connectorText" presStyleLbl="sibTrans1D1" presStyleIdx="3" presStyleCnt="11"/>
      <dgm:spPr/>
    </dgm:pt>
    <dgm:pt modelId="{321D105D-C665-42D9-8969-75DECBA9F145}" type="pres">
      <dgm:prSet presAssocID="{ED6F6639-A37A-43A5-AA9F-A4E5EE7396F7}" presName="node" presStyleLbl="node1" presStyleIdx="4" presStyleCnt="12">
        <dgm:presLayoutVars>
          <dgm:bulletEnabled val="1"/>
        </dgm:presLayoutVars>
      </dgm:prSet>
      <dgm:spPr/>
    </dgm:pt>
    <dgm:pt modelId="{28557257-2717-45CF-846F-B77524FF43BA}" type="pres">
      <dgm:prSet presAssocID="{C644702A-7075-411C-9827-34B5D47ECEEE}" presName="sibTrans" presStyleLbl="sibTrans1D1" presStyleIdx="4" presStyleCnt="11"/>
      <dgm:spPr/>
    </dgm:pt>
    <dgm:pt modelId="{35B82E07-E0E5-4F7A-B678-DDEE1A076BBF}" type="pres">
      <dgm:prSet presAssocID="{C644702A-7075-411C-9827-34B5D47ECEEE}" presName="connectorText" presStyleLbl="sibTrans1D1" presStyleIdx="4" presStyleCnt="11"/>
      <dgm:spPr/>
    </dgm:pt>
    <dgm:pt modelId="{08DF3E81-FFC7-4F70-882F-B8A454405394}" type="pres">
      <dgm:prSet presAssocID="{EB4048ED-7AE9-4AF4-BC7C-7CE1A5C61D43}" presName="node" presStyleLbl="node1" presStyleIdx="5" presStyleCnt="12">
        <dgm:presLayoutVars>
          <dgm:bulletEnabled val="1"/>
        </dgm:presLayoutVars>
      </dgm:prSet>
      <dgm:spPr/>
    </dgm:pt>
    <dgm:pt modelId="{7E49EEDD-8859-46A3-BCDC-BEF9F557CF13}" type="pres">
      <dgm:prSet presAssocID="{A69463BD-2B8A-4DE6-BBED-3F9FFE3EEB47}" presName="sibTrans" presStyleLbl="sibTrans1D1" presStyleIdx="5" presStyleCnt="11"/>
      <dgm:spPr/>
    </dgm:pt>
    <dgm:pt modelId="{0C2DB219-DCA8-4C7D-BCAD-A1289555EF34}" type="pres">
      <dgm:prSet presAssocID="{A69463BD-2B8A-4DE6-BBED-3F9FFE3EEB47}" presName="connectorText" presStyleLbl="sibTrans1D1" presStyleIdx="5" presStyleCnt="11"/>
      <dgm:spPr/>
    </dgm:pt>
    <dgm:pt modelId="{0FD67483-EA73-4954-B8DA-3FB196AB44CA}" type="pres">
      <dgm:prSet presAssocID="{2E84B24F-150A-4512-8ED2-EE9B85BA2334}" presName="node" presStyleLbl="node1" presStyleIdx="6" presStyleCnt="12">
        <dgm:presLayoutVars>
          <dgm:bulletEnabled val="1"/>
        </dgm:presLayoutVars>
      </dgm:prSet>
      <dgm:spPr/>
    </dgm:pt>
    <dgm:pt modelId="{7694D84A-443B-41EF-9EF7-6116520043B0}" type="pres">
      <dgm:prSet presAssocID="{5CF37661-CAD8-477A-9AC8-89C88735ED22}" presName="sibTrans" presStyleLbl="sibTrans1D1" presStyleIdx="6" presStyleCnt="11"/>
      <dgm:spPr/>
    </dgm:pt>
    <dgm:pt modelId="{67FC67CA-C9D5-46FB-BC32-BE6556F0CDC2}" type="pres">
      <dgm:prSet presAssocID="{5CF37661-CAD8-477A-9AC8-89C88735ED22}" presName="connectorText" presStyleLbl="sibTrans1D1" presStyleIdx="6" presStyleCnt="11"/>
      <dgm:spPr/>
    </dgm:pt>
    <dgm:pt modelId="{A74D9F49-5FB7-4FB5-8993-788D91F3A373}" type="pres">
      <dgm:prSet presAssocID="{34EB279A-BE21-4A08-A4CC-75B9CC305659}" presName="node" presStyleLbl="node1" presStyleIdx="7" presStyleCnt="12">
        <dgm:presLayoutVars>
          <dgm:bulletEnabled val="1"/>
        </dgm:presLayoutVars>
      </dgm:prSet>
      <dgm:spPr>
        <a:prstGeom prst="rect">
          <a:avLst/>
        </a:prstGeom>
      </dgm:spPr>
    </dgm:pt>
    <dgm:pt modelId="{A1263C2E-E752-44AB-95E0-998070F61368}" type="pres">
      <dgm:prSet presAssocID="{8579B6B4-7664-4D02-960B-194376F9FA5E}" presName="sibTrans" presStyleLbl="sibTrans1D1" presStyleIdx="7" presStyleCnt="11"/>
      <dgm:spPr/>
    </dgm:pt>
    <dgm:pt modelId="{17E5C62F-6A69-4010-8FB0-42C22F3E6C49}" type="pres">
      <dgm:prSet presAssocID="{8579B6B4-7664-4D02-960B-194376F9FA5E}" presName="connectorText" presStyleLbl="sibTrans1D1" presStyleIdx="7" presStyleCnt="11"/>
      <dgm:spPr/>
    </dgm:pt>
    <dgm:pt modelId="{4E9409A8-DEF8-414A-9078-31905DFFDB30}" type="pres">
      <dgm:prSet presAssocID="{94F7CA24-4BC0-4870-BD05-CA32684C916F}" presName="node" presStyleLbl="node1" presStyleIdx="8" presStyleCnt="12">
        <dgm:presLayoutVars>
          <dgm:bulletEnabled val="1"/>
        </dgm:presLayoutVars>
      </dgm:prSet>
      <dgm:spPr/>
    </dgm:pt>
    <dgm:pt modelId="{1580098F-AC50-4646-9573-3C0D23C70CC6}" type="pres">
      <dgm:prSet presAssocID="{744F37A0-2247-4B10-9765-E85177B6924F}" presName="sibTrans" presStyleLbl="sibTrans1D1" presStyleIdx="8" presStyleCnt="11"/>
      <dgm:spPr/>
    </dgm:pt>
    <dgm:pt modelId="{D4C069A5-9199-472F-A99B-6006B60AB52B}" type="pres">
      <dgm:prSet presAssocID="{744F37A0-2247-4B10-9765-E85177B6924F}" presName="connectorText" presStyleLbl="sibTrans1D1" presStyleIdx="8" presStyleCnt="11"/>
      <dgm:spPr/>
    </dgm:pt>
    <dgm:pt modelId="{662A5A24-6147-4F20-9A5C-652B3F38EA80}" type="pres">
      <dgm:prSet presAssocID="{5D08CC9E-E326-4A75-B16F-F54337040703}" presName="node" presStyleLbl="node1" presStyleIdx="9" presStyleCnt="12">
        <dgm:presLayoutVars>
          <dgm:bulletEnabled val="1"/>
        </dgm:presLayoutVars>
      </dgm:prSet>
      <dgm:spPr/>
    </dgm:pt>
    <dgm:pt modelId="{66BF5D9F-102C-488B-BF50-E2E78902E6A3}" type="pres">
      <dgm:prSet presAssocID="{B721FF51-B618-45DD-859D-9B750F41736B}" presName="sibTrans" presStyleLbl="sibTrans1D1" presStyleIdx="9" presStyleCnt="11"/>
      <dgm:spPr/>
    </dgm:pt>
    <dgm:pt modelId="{10382274-1302-4E42-AF7E-4EE613EC28B9}" type="pres">
      <dgm:prSet presAssocID="{B721FF51-B618-45DD-859D-9B750F41736B}" presName="connectorText" presStyleLbl="sibTrans1D1" presStyleIdx="9" presStyleCnt="11"/>
      <dgm:spPr/>
    </dgm:pt>
    <dgm:pt modelId="{B880C43F-73DF-4F76-989E-D41FDD8D0254}" type="pres">
      <dgm:prSet presAssocID="{2D56B4C0-DE2A-4DFA-A8D5-2DB851590562}" presName="node" presStyleLbl="node1" presStyleIdx="10" presStyleCnt="12">
        <dgm:presLayoutVars>
          <dgm:bulletEnabled val="1"/>
        </dgm:presLayoutVars>
      </dgm:prSet>
      <dgm:spPr>
        <a:prstGeom prst="rect">
          <a:avLst/>
        </a:prstGeom>
      </dgm:spPr>
    </dgm:pt>
    <dgm:pt modelId="{5495A666-4A3E-482E-B42C-697BD205B402}" type="pres">
      <dgm:prSet presAssocID="{F5F37129-C753-49D8-B5A3-A7391FCC03AC}" presName="sibTrans" presStyleLbl="sibTrans1D1" presStyleIdx="10" presStyleCnt="11"/>
      <dgm:spPr/>
    </dgm:pt>
    <dgm:pt modelId="{E3B72F6F-6FB5-49A3-8D4D-435710C8D071}" type="pres">
      <dgm:prSet presAssocID="{F5F37129-C753-49D8-B5A3-A7391FCC03AC}" presName="connectorText" presStyleLbl="sibTrans1D1" presStyleIdx="10" presStyleCnt="11"/>
      <dgm:spPr/>
    </dgm:pt>
    <dgm:pt modelId="{E38F2A4F-E575-4419-9AEB-21F7DC179128}" type="pres">
      <dgm:prSet presAssocID="{4865C260-CF75-47FC-A91C-C67AD6238725}" presName="node" presStyleLbl="node1" presStyleIdx="11" presStyleCnt="12">
        <dgm:presLayoutVars>
          <dgm:bulletEnabled val="1"/>
        </dgm:presLayoutVars>
      </dgm:prSet>
      <dgm:spPr/>
    </dgm:pt>
  </dgm:ptLst>
  <dgm:cxnLst>
    <dgm:cxn modelId="{D7CBB90D-2D14-4FD5-A4EF-614A4FB8BE69}" srcId="{22E83269-4C3F-4F8C-913D-4EF4F6DB965F}" destId="{34EB279A-BE21-4A08-A4CC-75B9CC305659}" srcOrd="7" destOrd="0" parTransId="{190D14FA-3D5A-453A-83DE-14707CC42CCB}" sibTransId="{8579B6B4-7664-4D02-960B-194376F9FA5E}"/>
    <dgm:cxn modelId="{62413014-4F47-4008-80CC-7CD362E24CED}" type="presOf" srcId="{2D56B4C0-DE2A-4DFA-A8D5-2DB851590562}" destId="{B880C43F-73DF-4F76-989E-D41FDD8D0254}" srcOrd="0" destOrd="0" presId="urn:microsoft.com/office/officeart/2005/8/layout/bProcess3"/>
    <dgm:cxn modelId="{E72BE018-7EA5-48CF-BDDA-E3A232408855}" type="presOf" srcId="{4865C260-CF75-47FC-A91C-C67AD6238725}" destId="{E38F2A4F-E575-4419-9AEB-21F7DC179128}" srcOrd="0" destOrd="0" presId="urn:microsoft.com/office/officeart/2005/8/layout/bProcess3"/>
    <dgm:cxn modelId="{ABE4171A-7033-445F-AEE6-2381E6215A38}" type="presOf" srcId="{3E25D2AB-0AF2-469B-9EB3-BE8A7771834D}" destId="{3B8059D5-640A-415B-AFAA-AC6CD3FA7542}" srcOrd="0" destOrd="0" presId="urn:microsoft.com/office/officeart/2005/8/layout/bProcess3"/>
    <dgm:cxn modelId="{24485B26-7250-494D-A94D-7D2697250B52}" type="presOf" srcId="{A69463BD-2B8A-4DE6-BBED-3F9FFE3EEB47}" destId="{0C2DB219-DCA8-4C7D-BCAD-A1289555EF34}" srcOrd="1" destOrd="0" presId="urn:microsoft.com/office/officeart/2005/8/layout/bProcess3"/>
    <dgm:cxn modelId="{0CBB3434-1E97-49FF-BAA7-CCB147179D91}" srcId="{22E83269-4C3F-4F8C-913D-4EF4F6DB965F}" destId="{ED6F6639-A37A-43A5-AA9F-A4E5EE7396F7}" srcOrd="4" destOrd="0" parTransId="{79A4078A-64F6-41FA-A790-EDDD554C046D}" sibTransId="{C644702A-7075-411C-9827-34B5D47ECEEE}"/>
    <dgm:cxn modelId="{3D2B4134-EC14-4B90-AA3A-04599136AB33}" srcId="{22E83269-4C3F-4F8C-913D-4EF4F6DB965F}" destId="{3E25D2AB-0AF2-469B-9EB3-BE8A7771834D}" srcOrd="3" destOrd="0" parTransId="{EA59F044-CB94-4AB4-BC4F-89E5F3A3869A}" sibTransId="{C1C89ABB-D1C1-4A0F-BAD4-928C69B6975F}"/>
    <dgm:cxn modelId="{88398B64-59CD-4CCD-9AC0-CC20F87D1912}" srcId="{22E83269-4C3F-4F8C-913D-4EF4F6DB965F}" destId="{749F3490-DB48-4F7A-B8D1-53301AE169E2}" srcOrd="1" destOrd="0" parTransId="{789543CE-021E-4B09-A6E2-9E685B975B31}" sibTransId="{91DEAABD-CA96-4345-AB6A-FDBCE03091D8}"/>
    <dgm:cxn modelId="{2C12C845-8FB4-442B-9910-50822F82A445}" type="presOf" srcId="{B721FF51-B618-45DD-859D-9B750F41736B}" destId="{10382274-1302-4E42-AF7E-4EE613EC28B9}" srcOrd="1" destOrd="0" presId="urn:microsoft.com/office/officeart/2005/8/layout/bProcess3"/>
    <dgm:cxn modelId="{55394747-EB53-4DFE-8B8F-C30E72BB8995}" srcId="{22E83269-4C3F-4F8C-913D-4EF4F6DB965F}" destId="{EB4048ED-7AE9-4AF4-BC7C-7CE1A5C61D43}" srcOrd="5" destOrd="0" parTransId="{C8A1C16B-1E28-4014-88D8-3205BAAD7E39}" sibTransId="{A69463BD-2B8A-4DE6-BBED-3F9FFE3EEB47}"/>
    <dgm:cxn modelId="{64C6976B-82EF-448C-A9EB-01CEBFB31672}" type="presOf" srcId="{5CF28DE4-62BF-4C4A-AB36-D5DBDCE1FE88}" destId="{425B06B4-40B9-4480-9647-8604499FB046}" srcOrd="1" destOrd="0" presId="urn:microsoft.com/office/officeart/2005/8/layout/bProcess3"/>
    <dgm:cxn modelId="{11385C6D-EC5E-408C-9D16-2C995E2EA82F}" type="presOf" srcId="{22E83269-4C3F-4F8C-913D-4EF4F6DB965F}" destId="{1D17DF7D-F5EB-4157-918E-B24F025897F1}" srcOrd="0" destOrd="0" presId="urn:microsoft.com/office/officeart/2005/8/layout/bProcess3"/>
    <dgm:cxn modelId="{4AA9D553-ECA7-4063-91E3-30D2311C48F9}" type="presOf" srcId="{A69463BD-2B8A-4DE6-BBED-3F9FFE3EEB47}" destId="{7E49EEDD-8859-46A3-BCDC-BEF9F557CF13}" srcOrd="0" destOrd="0" presId="urn:microsoft.com/office/officeart/2005/8/layout/bProcess3"/>
    <dgm:cxn modelId="{AA45E073-96FD-400E-8425-7B6E61ABECD0}" type="presOf" srcId="{8579B6B4-7664-4D02-960B-194376F9FA5E}" destId="{17E5C62F-6A69-4010-8FB0-42C22F3E6C49}" srcOrd="1" destOrd="0" presId="urn:microsoft.com/office/officeart/2005/8/layout/bProcess3"/>
    <dgm:cxn modelId="{C82A0854-F2A2-439A-9EF9-5918C1842EB3}" type="presOf" srcId="{C644702A-7075-411C-9827-34B5D47ECEEE}" destId="{35B82E07-E0E5-4F7A-B678-DDEE1A076BBF}" srcOrd="1" destOrd="0" presId="urn:microsoft.com/office/officeart/2005/8/layout/bProcess3"/>
    <dgm:cxn modelId="{CD97FE76-AEDE-4110-A7E2-31B84D3049DA}" type="presOf" srcId="{91DEAABD-CA96-4345-AB6A-FDBCE03091D8}" destId="{7552BF70-7F25-48DA-9CE5-2E78A937D219}" srcOrd="1" destOrd="0" presId="urn:microsoft.com/office/officeart/2005/8/layout/bProcess3"/>
    <dgm:cxn modelId="{E151A279-2A82-4142-A85E-E9BA20AF39D2}" type="presOf" srcId="{C644702A-7075-411C-9827-34B5D47ECEEE}" destId="{28557257-2717-45CF-846F-B77524FF43BA}" srcOrd="0" destOrd="0" presId="urn:microsoft.com/office/officeart/2005/8/layout/bProcess3"/>
    <dgm:cxn modelId="{0A6BFC79-F6D5-4260-BB18-86901956A9DB}" type="presOf" srcId="{C1C89ABB-D1C1-4A0F-BAD4-928C69B6975F}" destId="{C141B7F2-8D02-429E-946F-0C70352EE475}" srcOrd="0" destOrd="0" presId="urn:microsoft.com/office/officeart/2005/8/layout/bProcess3"/>
    <dgm:cxn modelId="{4C89BB7A-2222-4C82-BF3F-758866CC00C5}" type="presOf" srcId="{91DEAABD-CA96-4345-AB6A-FDBCE03091D8}" destId="{A29C38DA-87DE-43E0-B30A-599E88FBD6D9}" srcOrd="0" destOrd="0" presId="urn:microsoft.com/office/officeart/2005/8/layout/bProcess3"/>
    <dgm:cxn modelId="{7B55AF7B-2775-44BC-8D81-004D1B302668}" srcId="{22E83269-4C3F-4F8C-913D-4EF4F6DB965F}" destId="{4865C260-CF75-47FC-A91C-C67AD6238725}" srcOrd="11" destOrd="0" parTransId="{1011EEA0-C3E4-4E80-84E4-786ECC9006C6}" sibTransId="{073BE897-3D13-41AB-972E-CD14E04309B8}"/>
    <dgm:cxn modelId="{00E3C37C-61DC-4345-8576-544F73187776}" type="presOf" srcId="{B721FF51-B618-45DD-859D-9B750F41736B}" destId="{66BF5D9F-102C-488B-BF50-E2E78902E6A3}" srcOrd="0" destOrd="0" presId="urn:microsoft.com/office/officeart/2005/8/layout/bProcess3"/>
    <dgm:cxn modelId="{EDD2497F-B739-48CD-BB4A-F5FDEBB29A0C}" srcId="{22E83269-4C3F-4F8C-913D-4EF4F6DB965F}" destId="{5D08CC9E-E326-4A75-B16F-F54337040703}" srcOrd="9" destOrd="0" parTransId="{1EB2AE53-D571-46CC-921F-7B30C3753E08}" sibTransId="{B721FF51-B618-45DD-859D-9B750F41736B}"/>
    <dgm:cxn modelId="{CD06068A-E2C5-4AEF-9857-C1E5ACA08D2D}" type="presOf" srcId="{744F37A0-2247-4B10-9765-E85177B6924F}" destId="{D4C069A5-9199-472F-A99B-6006B60AB52B}" srcOrd="1" destOrd="0" presId="urn:microsoft.com/office/officeart/2005/8/layout/bProcess3"/>
    <dgm:cxn modelId="{DE91498C-25D0-4403-B2F6-F477AFC197A1}" srcId="{22E83269-4C3F-4F8C-913D-4EF4F6DB965F}" destId="{2D56B4C0-DE2A-4DFA-A8D5-2DB851590562}" srcOrd="10" destOrd="0" parTransId="{0C539264-93DB-4A92-8D95-E87115D6800C}" sibTransId="{F5F37129-C753-49D8-B5A3-A7391FCC03AC}"/>
    <dgm:cxn modelId="{3FB9E79E-D6AE-47B5-BBE9-21E4F601B140}" type="presOf" srcId="{5CF37661-CAD8-477A-9AC8-89C88735ED22}" destId="{7694D84A-443B-41EF-9EF7-6116520043B0}" srcOrd="0" destOrd="0" presId="urn:microsoft.com/office/officeart/2005/8/layout/bProcess3"/>
    <dgm:cxn modelId="{277160A6-08FA-413E-AD70-E3251F7F3AA1}" type="presOf" srcId="{2E84B24F-150A-4512-8ED2-EE9B85BA2334}" destId="{0FD67483-EA73-4954-B8DA-3FB196AB44CA}" srcOrd="0" destOrd="0" presId="urn:microsoft.com/office/officeart/2005/8/layout/bProcess3"/>
    <dgm:cxn modelId="{7F4DD0AB-108A-46DF-9BFD-A112B5F02896}" type="presOf" srcId="{749F3490-DB48-4F7A-B8D1-53301AE169E2}" destId="{359F7DEB-F10C-4042-9FDF-AC92437BB944}" srcOrd="0" destOrd="0" presId="urn:microsoft.com/office/officeart/2005/8/layout/bProcess3"/>
    <dgm:cxn modelId="{9FF55AAD-FE92-4462-B74D-1D0C73CAC32A}" type="presOf" srcId="{5CF37661-CAD8-477A-9AC8-89C88735ED22}" destId="{67FC67CA-C9D5-46FB-BC32-BE6556F0CDC2}" srcOrd="1" destOrd="0" presId="urn:microsoft.com/office/officeart/2005/8/layout/bProcess3"/>
    <dgm:cxn modelId="{B0431BAF-8B56-413A-A428-4684F936CD8D}" type="presOf" srcId="{ED6F6639-A37A-43A5-AA9F-A4E5EE7396F7}" destId="{321D105D-C665-42D9-8969-75DECBA9F145}" srcOrd="0" destOrd="0" presId="urn:microsoft.com/office/officeart/2005/8/layout/bProcess3"/>
    <dgm:cxn modelId="{912220B1-1B06-40DD-A352-075031401599}" type="presOf" srcId="{5CF28DE4-62BF-4C4A-AB36-D5DBDCE1FE88}" destId="{0175E817-E3C8-4997-931B-5759ED11F1B6}" srcOrd="0" destOrd="0" presId="urn:microsoft.com/office/officeart/2005/8/layout/bProcess3"/>
    <dgm:cxn modelId="{427052B5-440E-4FDD-91BB-648C6AFF1B25}" srcId="{22E83269-4C3F-4F8C-913D-4EF4F6DB965F}" destId="{DEDC1BAB-4C19-4617-9B83-C878F534ED73}" srcOrd="2" destOrd="0" parTransId="{FC620D68-AAD3-4FBA-91D3-BD585E0ACF7B}" sibTransId="{03D36EE8-69F1-4510-AA57-2A44E98EB345}"/>
    <dgm:cxn modelId="{A7BF9ABD-74E3-4607-8DD7-F90F381F3E6E}" type="presOf" srcId="{94F7CA24-4BC0-4870-BD05-CA32684C916F}" destId="{4E9409A8-DEF8-414A-9078-31905DFFDB30}" srcOrd="0" destOrd="0" presId="urn:microsoft.com/office/officeart/2005/8/layout/bProcess3"/>
    <dgm:cxn modelId="{F96B85C6-1806-4CB5-9AB0-54280B60DE26}" srcId="{22E83269-4C3F-4F8C-913D-4EF4F6DB965F}" destId="{2E84B24F-150A-4512-8ED2-EE9B85BA2334}" srcOrd="6" destOrd="0" parTransId="{FC841CCE-D336-4DF7-A04A-389B356232F5}" sibTransId="{5CF37661-CAD8-477A-9AC8-89C88735ED22}"/>
    <dgm:cxn modelId="{D6B749C9-816D-4749-B4A7-8787F8C23497}" srcId="{22E83269-4C3F-4F8C-913D-4EF4F6DB965F}" destId="{94F7CA24-4BC0-4870-BD05-CA32684C916F}" srcOrd="8" destOrd="0" parTransId="{392D4329-DED1-4559-8D65-D7F3F558C245}" sibTransId="{744F37A0-2247-4B10-9765-E85177B6924F}"/>
    <dgm:cxn modelId="{D4D352D2-B321-4364-930D-736446ABC29E}" type="presOf" srcId="{03D36EE8-69F1-4510-AA57-2A44E98EB345}" destId="{EE6440E0-956D-444E-867A-657DC7529777}" srcOrd="0" destOrd="0" presId="urn:microsoft.com/office/officeart/2005/8/layout/bProcess3"/>
    <dgm:cxn modelId="{192295D2-78A6-410D-A67B-2DAF1A1485B7}" type="presOf" srcId="{DEDC1BAB-4C19-4617-9B83-C878F534ED73}" destId="{DEFC19C6-9AD6-4C5F-A07C-526DA923CC57}" srcOrd="0" destOrd="0" presId="urn:microsoft.com/office/officeart/2005/8/layout/bProcess3"/>
    <dgm:cxn modelId="{F6F789D4-5E11-43B4-AD36-8AA7731743FF}" type="presOf" srcId="{744F37A0-2247-4B10-9765-E85177B6924F}" destId="{1580098F-AC50-4646-9573-3C0D23C70CC6}" srcOrd="0" destOrd="0" presId="urn:microsoft.com/office/officeart/2005/8/layout/bProcess3"/>
    <dgm:cxn modelId="{E4AA95D7-0BC4-4484-9AE5-99BC486F8440}" type="presOf" srcId="{C1C89ABB-D1C1-4A0F-BAD4-928C69B6975F}" destId="{BCE90164-E21C-4EEA-B8C3-6B72CC682AEA}" srcOrd="1" destOrd="0" presId="urn:microsoft.com/office/officeart/2005/8/layout/bProcess3"/>
    <dgm:cxn modelId="{749F4FE1-4870-4DB1-B36D-166A07D436B7}" type="presOf" srcId="{F5F37129-C753-49D8-B5A3-A7391FCC03AC}" destId="{5495A666-4A3E-482E-B42C-697BD205B402}" srcOrd="0" destOrd="0" presId="urn:microsoft.com/office/officeart/2005/8/layout/bProcess3"/>
    <dgm:cxn modelId="{CA335BEA-F5FB-4719-9394-A3CA7FC1641C}" type="presOf" srcId="{34EB279A-BE21-4A08-A4CC-75B9CC305659}" destId="{A74D9F49-5FB7-4FB5-8993-788D91F3A373}" srcOrd="0" destOrd="0" presId="urn:microsoft.com/office/officeart/2005/8/layout/bProcess3"/>
    <dgm:cxn modelId="{7CF5BEED-AD79-4B9E-9493-4B9BA8498088}" type="presOf" srcId="{8579B6B4-7664-4D02-960B-194376F9FA5E}" destId="{A1263C2E-E752-44AB-95E0-998070F61368}" srcOrd="0" destOrd="0" presId="urn:microsoft.com/office/officeart/2005/8/layout/bProcess3"/>
    <dgm:cxn modelId="{BCAF01EE-B197-4E5A-B5CB-86BEFB2FFA1C}" type="presOf" srcId="{F5F37129-C753-49D8-B5A3-A7391FCC03AC}" destId="{E3B72F6F-6FB5-49A3-8D4D-435710C8D071}" srcOrd="1" destOrd="0" presId="urn:microsoft.com/office/officeart/2005/8/layout/bProcess3"/>
    <dgm:cxn modelId="{3A78F2F0-634E-440B-8845-B5FBF32FDA54}" type="presOf" srcId="{5D08CC9E-E326-4A75-B16F-F54337040703}" destId="{662A5A24-6147-4F20-9A5C-652B3F38EA80}" srcOrd="0" destOrd="0" presId="urn:microsoft.com/office/officeart/2005/8/layout/bProcess3"/>
    <dgm:cxn modelId="{C83D28F3-2412-4963-A044-21B9DB3B216F}" type="presOf" srcId="{495C7202-0A52-4D27-A3B9-D46298D83FCE}" destId="{91DB7130-02C5-402E-9D18-B67948D1CD18}" srcOrd="0" destOrd="0" presId="urn:microsoft.com/office/officeart/2005/8/layout/bProcess3"/>
    <dgm:cxn modelId="{831FBEF5-1B58-4628-9FBE-6836BB9C5611}" type="presOf" srcId="{03D36EE8-69F1-4510-AA57-2A44E98EB345}" destId="{8B9238DB-1921-45C4-B3AB-E27E3F75A40D}" srcOrd="1" destOrd="0" presId="urn:microsoft.com/office/officeart/2005/8/layout/bProcess3"/>
    <dgm:cxn modelId="{2C3E51F6-F9F6-469A-AE14-974987DFBB12}" type="presOf" srcId="{EB4048ED-7AE9-4AF4-BC7C-7CE1A5C61D43}" destId="{08DF3E81-FFC7-4F70-882F-B8A454405394}" srcOrd="0" destOrd="0" presId="urn:microsoft.com/office/officeart/2005/8/layout/bProcess3"/>
    <dgm:cxn modelId="{587AB1FD-272E-4185-B1DE-CD15F3249B91}" srcId="{22E83269-4C3F-4F8C-913D-4EF4F6DB965F}" destId="{495C7202-0A52-4D27-A3B9-D46298D83FCE}" srcOrd="0" destOrd="0" parTransId="{BF6E440C-B121-4620-9A60-066437556724}" sibTransId="{5CF28DE4-62BF-4C4A-AB36-D5DBDCE1FE88}"/>
    <dgm:cxn modelId="{1E05DB88-E5C4-4342-AFEA-D2DA492D785C}" type="presParOf" srcId="{1D17DF7D-F5EB-4157-918E-B24F025897F1}" destId="{91DB7130-02C5-402E-9D18-B67948D1CD18}" srcOrd="0" destOrd="0" presId="urn:microsoft.com/office/officeart/2005/8/layout/bProcess3"/>
    <dgm:cxn modelId="{2BA0462E-1479-475E-B38D-9FAE855DDA7F}" type="presParOf" srcId="{1D17DF7D-F5EB-4157-918E-B24F025897F1}" destId="{0175E817-E3C8-4997-931B-5759ED11F1B6}" srcOrd="1" destOrd="0" presId="urn:microsoft.com/office/officeart/2005/8/layout/bProcess3"/>
    <dgm:cxn modelId="{FB2374CC-C78C-4A70-AB74-8818486C6307}" type="presParOf" srcId="{0175E817-E3C8-4997-931B-5759ED11F1B6}" destId="{425B06B4-40B9-4480-9647-8604499FB046}" srcOrd="0" destOrd="0" presId="urn:microsoft.com/office/officeart/2005/8/layout/bProcess3"/>
    <dgm:cxn modelId="{E419717E-8BCB-4074-ADEC-63022925095C}" type="presParOf" srcId="{1D17DF7D-F5EB-4157-918E-B24F025897F1}" destId="{359F7DEB-F10C-4042-9FDF-AC92437BB944}" srcOrd="2" destOrd="0" presId="urn:microsoft.com/office/officeart/2005/8/layout/bProcess3"/>
    <dgm:cxn modelId="{955940FD-5FA8-4AF3-9AC3-CE426EBC4722}" type="presParOf" srcId="{1D17DF7D-F5EB-4157-918E-B24F025897F1}" destId="{A29C38DA-87DE-43E0-B30A-599E88FBD6D9}" srcOrd="3" destOrd="0" presId="urn:microsoft.com/office/officeart/2005/8/layout/bProcess3"/>
    <dgm:cxn modelId="{4BA9C828-FD79-4CC8-90B6-3191A334D6FA}" type="presParOf" srcId="{A29C38DA-87DE-43E0-B30A-599E88FBD6D9}" destId="{7552BF70-7F25-48DA-9CE5-2E78A937D219}" srcOrd="0" destOrd="0" presId="urn:microsoft.com/office/officeart/2005/8/layout/bProcess3"/>
    <dgm:cxn modelId="{02598CE0-A3F0-46B3-8CCC-2C5F681EC5F8}" type="presParOf" srcId="{1D17DF7D-F5EB-4157-918E-B24F025897F1}" destId="{DEFC19C6-9AD6-4C5F-A07C-526DA923CC57}" srcOrd="4" destOrd="0" presId="urn:microsoft.com/office/officeart/2005/8/layout/bProcess3"/>
    <dgm:cxn modelId="{05DE175F-DDBB-4FFC-B0CF-BFC98775E98F}" type="presParOf" srcId="{1D17DF7D-F5EB-4157-918E-B24F025897F1}" destId="{EE6440E0-956D-444E-867A-657DC7529777}" srcOrd="5" destOrd="0" presId="urn:microsoft.com/office/officeart/2005/8/layout/bProcess3"/>
    <dgm:cxn modelId="{B6B6FEFA-7443-413C-9594-69626F1D2337}" type="presParOf" srcId="{EE6440E0-956D-444E-867A-657DC7529777}" destId="{8B9238DB-1921-45C4-B3AB-E27E3F75A40D}" srcOrd="0" destOrd="0" presId="urn:microsoft.com/office/officeart/2005/8/layout/bProcess3"/>
    <dgm:cxn modelId="{4E773950-EC2F-4010-9F05-E7C9965E9E0A}" type="presParOf" srcId="{1D17DF7D-F5EB-4157-918E-B24F025897F1}" destId="{3B8059D5-640A-415B-AFAA-AC6CD3FA7542}" srcOrd="6" destOrd="0" presId="urn:microsoft.com/office/officeart/2005/8/layout/bProcess3"/>
    <dgm:cxn modelId="{2ED59FD0-3BDF-4E90-A59B-E42235C7EEB4}" type="presParOf" srcId="{1D17DF7D-F5EB-4157-918E-B24F025897F1}" destId="{C141B7F2-8D02-429E-946F-0C70352EE475}" srcOrd="7" destOrd="0" presId="urn:microsoft.com/office/officeart/2005/8/layout/bProcess3"/>
    <dgm:cxn modelId="{63ED0CF8-8A1D-4F28-9836-AF5B037A905F}" type="presParOf" srcId="{C141B7F2-8D02-429E-946F-0C70352EE475}" destId="{BCE90164-E21C-4EEA-B8C3-6B72CC682AEA}" srcOrd="0" destOrd="0" presId="urn:microsoft.com/office/officeart/2005/8/layout/bProcess3"/>
    <dgm:cxn modelId="{F72E55E5-AC8D-4BB8-A82F-86C1F2621083}" type="presParOf" srcId="{1D17DF7D-F5EB-4157-918E-B24F025897F1}" destId="{321D105D-C665-42D9-8969-75DECBA9F145}" srcOrd="8" destOrd="0" presId="urn:microsoft.com/office/officeart/2005/8/layout/bProcess3"/>
    <dgm:cxn modelId="{0F19B8ED-75F0-4626-A4EF-5B8CD7CB2D55}" type="presParOf" srcId="{1D17DF7D-F5EB-4157-918E-B24F025897F1}" destId="{28557257-2717-45CF-846F-B77524FF43BA}" srcOrd="9" destOrd="0" presId="urn:microsoft.com/office/officeart/2005/8/layout/bProcess3"/>
    <dgm:cxn modelId="{28D12F90-A681-46EF-9F87-E9F96271CC3C}" type="presParOf" srcId="{28557257-2717-45CF-846F-B77524FF43BA}" destId="{35B82E07-E0E5-4F7A-B678-DDEE1A076BBF}" srcOrd="0" destOrd="0" presId="urn:microsoft.com/office/officeart/2005/8/layout/bProcess3"/>
    <dgm:cxn modelId="{CD3E888E-2F07-4A07-9B56-A88ECFFCD41F}" type="presParOf" srcId="{1D17DF7D-F5EB-4157-918E-B24F025897F1}" destId="{08DF3E81-FFC7-4F70-882F-B8A454405394}" srcOrd="10" destOrd="0" presId="urn:microsoft.com/office/officeart/2005/8/layout/bProcess3"/>
    <dgm:cxn modelId="{22DABC8B-3A31-4B60-810C-418C3E9B39F5}" type="presParOf" srcId="{1D17DF7D-F5EB-4157-918E-B24F025897F1}" destId="{7E49EEDD-8859-46A3-BCDC-BEF9F557CF13}" srcOrd="11" destOrd="0" presId="urn:microsoft.com/office/officeart/2005/8/layout/bProcess3"/>
    <dgm:cxn modelId="{1CAF4B77-597D-4A68-AEF5-5C0A22EBA3AC}" type="presParOf" srcId="{7E49EEDD-8859-46A3-BCDC-BEF9F557CF13}" destId="{0C2DB219-DCA8-4C7D-BCAD-A1289555EF34}" srcOrd="0" destOrd="0" presId="urn:microsoft.com/office/officeart/2005/8/layout/bProcess3"/>
    <dgm:cxn modelId="{52190B78-3641-428E-A799-F7338D216CE8}" type="presParOf" srcId="{1D17DF7D-F5EB-4157-918E-B24F025897F1}" destId="{0FD67483-EA73-4954-B8DA-3FB196AB44CA}" srcOrd="12" destOrd="0" presId="urn:microsoft.com/office/officeart/2005/8/layout/bProcess3"/>
    <dgm:cxn modelId="{C1BCE28A-C136-432D-8D42-0EBED2C0BA61}" type="presParOf" srcId="{1D17DF7D-F5EB-4157-918E-B24F025897F1}" destId="{7694D84A-443B-41EF-9EF7-6116520043B0}" srcOrd="13" destOrd="0" presId="urn:microsoft.com/office/officeart/2005/8/layout/bProcess3"/>
    <dgm:cxn modelId="{065EA1AB-5E5C-4381-8A4B-0DE75A9ECBB4}" type="presParOf" srcId="{7694D84A-443B-41EF-9EF7-6116520043B0}" destId="{67FC67CA-C9D5-46FB-BC32-BE6556F0CDC2}" srcOrd="0" destOrd="0" presId="urn:microsoft.com/office/officeart/2005/8/layout/bProcess3"/>
    <dgm:cxn modelId="{F61164A6-9E08-43F8-AEDF-6C667E20FD4E}" type="presParOf" srcId="{1D17DF7D-F5EB-4157-918E-B24F025897F1}" destId="{A74D9F49-5FB7-4FB5-8993-788D91F3A373}" srcOrd="14" destOrd="0" presId="urn:microsoft.com/office/officeart/2005/8/layout/bProcess3"/>
    <dgm:cxn modelId="{16009F6A-EC47-4523-BB3C-3BAE5AD96F5F}" type="presParOf" srcId="{1D17DF7D-F5EB-4157-918E-B24F025897F1}" destId="{A1263C2E-E752-44AB-95E0-998070F61368}" srcOrd="15" destOrd="0" presId="urn:microsoft.com/office/officeart/2005/8/layout/bProcess3"/>
    <dgm:cxn modelId="{80213B07-B573-4CD0-8E09-056FC2D157C5}" type="presParOf" srcId="{A1263C2E-E752-44AB-95E0-998070F61368}" destId="{17E5C62F-6A69-4010-8FB0-42C22F3E6C49}" srcOrd="0" destOrd="0" presId="urn:microsoft.com/office/officeart/2005/8/layout/bProcess3"/>
    <dgm:cxn modelId="{07B3BC92-7C96-49C9-9080-33DF3A6EFEE5}" type="presParOf" srcId="{1D17DF7D-F5EB-4157-918E-B24F025897F1}" destId="{4E9409A8-DEF8-414A-9078-31905DFFDB30}" srcOrd="16" destOrd="0" presId="urn:microsoft.com/office/officeart/2005/8/layout/bProcess3"/>
    <dgm:cxn modelId="{7219B3FB-91BA-4034-9701-5534F88A7D10}" type="presParOf" srcId="{1D17DF7D-F5EB-4157-918E-B24F025897F1}" destId="{1580098F-AC50-4646-9573-3C0D23C70CC6}" srcOrd="17" destOrd="0" presId="urn:microsoft.com/office/officeart/2005/8/layout/bProcess3"/>
    <dgm:cxn modelId="{A744B332-ADFD-4412-8C6B-0674CE78E897}" type="presParOf" srcId="{1580098F-AC50-4646-9573-3C0D23C70CC6}" destId="{D4C069A5-9199-472F-A99B-6006B60AB52B}" srcOrd="0" destOrd="0" presId="urn:microsoft.com/office/officeart/2005/8/layout/bProcess3"/>
    <dgm:cxn modelId="{B9A1127D-7396-4260-A595-7B2BE4DF7E9B}" type="presParOf" srcId="{1D17DF7D-F5EB-4157-918E-B24F025897F1}" destId="{662A5A24-6147-4F20-9A5C-652B3F38EA80}" srcOrd="18" destOrd="0" presId="urn:microsoft.com/office/officeart/2005/8/layout/bProcess3"/>
    <dgm:cxn modelId="{F11FC75C-6B5C-4C9A-9102-FC136488C456}" type="presParOf" srcId="{1D17DF7D-F5EB-4157-918E-B24F025897F1}" destId="{66BF5D9F-102C-488B-BF50-E2E78902E6A3}" srcOrd="19" destOrd="0" presId="urn:microsoft.com/office/officeart/2005/8/layout/bProcess3"/>
    <dgm:cxn modelId="{3151E13A-29F0-43F8-AA0F-373D5F0BCDAF}" type="presParOf" srcId="{66BF5D9F-102C-488B-BF50-E2E78902E6A3}" destId="{10382274-1302-4E42-AF7E-4EE613EC28B9}" srcOrd="0" destOrd="0" presId="urn:microsoft.com/office/officeart/2005/8/layout/bProcess3"/>
    <dgm:cxn modelId="{95C22149-F14E-4AA0-BB70-EF024D2053BF}" type="presParOf" srcId="{1D17DF7D-F5EB-4157-918E-B24F025897F1}" destId="{B880C43F-73DF-4F76-989E-D41FDD8D0254}" srcOrd="20" destOrd="0" presId="urn:microsoft.com/office/officeart/2005/8/layout/bProcess3"/>
    <dgm:cxn modelId="{3ECB3FA2-1754-4459-84DF-E4951CCEC590}" type="presParOf" srcId="{1D17DF7D-F5EB-4157-918E-B24F025897F1}" destId="{5495A666-4A3E-482E-B42C-697BD205B402}" srcOrd="21" destOrd="0" presId="urn:microsoft.com/office/officeart/2005/8/layout/bProcess3"/>
    <dgm:cxn modelId="{BB74932B-A927-4FCB-A3F3-5B6DA75B531A}" type="presParOf" srcId="{5495A666-4A3E-482E-B42C-697BD205B402}" destId="{E3B72F6F-6FB5-49A3-8D4D-435710C8D071}" srcOrd="0" destOrd="0" presId="urn:microsoft.com/office/officeart/2005/8/layout/bProcess3"/>
    <dgm:cxn modelId="{BEB349D6-E0D4-4609-88DE-13E9470CF85C}" type="presParOf" srcId="{1D17DF7D-F5EB-4157-918E-B24F025897F1}" destId="{E38F2A4F-E575-4419-9AEB-21F7DC179128}" srcOrd="2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7D5468-E28B-410C-8445-08F5E3A5342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SE"/>
        </a:p>
      </dgm:t>
    </dgm:pt>
    <dgm:pt modelId="{F33647D2-27A2-4233-A57F-0002C80DF7BA}">
      <dgm:prSet/>
      <dgm:spPr>
        <a:solidFill>
          <a:srgbClr val="2375BB"/>
        </a:solidFill>
      </dgm:spPr>
      <dgm:t>
        <a:bodyPr/>
        <a:lstStyle/>
        <a:p>
          <a:r>
            <a:rPr lang="en-US"/>
            <a:t>Syfte</a:t>
          </a:r>
          <a:endParaRPr lang="en-SE"/>
        </a:p>
      </dgm:t>
    </dgm:pt>
    <dgm:pt modelId="{567DCBD3-BC61-4B81-ADA8-90D197FCADB9}" type="parTrans" cxnId="{492F624B-8EB3-4367-BE12-7EF4FEE079C0}">
      <dgm:prSet/>
      <dgm:spPr/>
      <dgm:t>
        <a:bodyPr/>
        <a:lstStyle/>
        <a:p>
          <a:endParaRPr lang="en-SE"/>
        </a:p>
      </dgm:t>
    </dgm:pt>
    <dgm:pt modelId="{5825A0B5-36B1-4292-942D-B81DBF84E5FD}" type="sibTrans" cxnId="{492F624B-8EB3-4367-BE12-7EF4FEE079C0}">
      <dgm:prSet/>
      <dgm:spPr/>
      <dgm:t>
        <a:bodyPr/>
        <a:lstStyle/>
        <a:p>
          <a:endParaRPr lang="en-SE"/>
        </a:p>
      </dgm:t>
    </dgm:pt>
    <dgm:pt modelId="{820849CE-56FB-4E40-A829-9401252759E0}">
      <dgm:prSet/>
      <dgm:spPr>
        <a:ln>
          <a:solidFill>
            <a:srgbClr val="2375BB"/>
          </a:solidFill>
        </a:ln>
      </dgm:spPr>
      <dgm:t>
        <a:bodyPr/>
        <a:lstStyle/>
        <a:p>
          <a:r>
            <a:rPr lang="en-US"/>
            <a:t>Skapa </a:t>
          </a:r>
          <a:r>
            <a:rPr lang="en-US" err="1"/>
            <a:t>en</a:t>
          </a:r>
          <a:r>
            <a:rPr lang="en-US"/>
            <a:t> </a:t>
          </a:r>
          <a:r>
            <a:rPr lang="en-US" err="1"/>
            <a:t>domän</a:t>
          </a:r>
          <a:r>
            <a:rPr lang="en-US"/>
            <a:t> </a:t>
          </a:r>
          <a:r>
            <a:rPr lang="en-US" err="1"/>
            <a:t>inom</a:t>
          </a:r>
          <a:r>
            <a:rPr lang="en-US"/>
            <a:t> Peppol </a:t>
          </a:r>
          <a:r>
            <a:rPr lang="en-US" err="1"/>
            <a:t>som</a:t>
          </a:r>
          <a:r>
            <a:rPr lang="en-US"/>
            <a:t> </a:t>
          </a:r>
          <a:r>
            <a:rPr lang="en-US" err="1"/>
            <a:t>fokuserar</a:t>
          </a:r>
          <a:r>
            <a:rPr lang="en-US"/>
            <a:t> </a:t>
          </a:r>
          <a:r>
            <a:rPr lang="en-US" err="1"/>
            <a:t>på</a:t>
          </a:r>
          <a:r>
            <a:rPr lang="en-US"/>
            <a:t> </a:t>
          </a:r>
          <a:r>
            <a:rPr lang="en-US" err="1"/>
            <a:t>logistik</a:t>
          </a:r>
          <a:endParaRPr lang="en-SE"/>
        </a:p>
      </dgm:t>
    </dgm:pt>
    <dgm:pt modelId="{E4745026-0D1E-40F6-AC4A-ECB8E17BA6F6}" type="parTrans" cxnId="{B472E83C-22ED-4AF1-8224-888824BED5CC}">
      <dgm:prSet/>
      <dgm:spPr/>
      <dgm:t>
        <a:bodyPr/>
        <a:lstStyle/>
        <a:p>
          <a:endParaRPr lang="en-SE"/>
        </a:p>
      </dgm:t>
    </dgm:pt>
    <dgm:pt modelId="{2492308D-AF93-462D-B6CB-DFA5DC78BBE4}" type="sibTrans" cxnId="{B472E83C-22ED-4AF1-8224-888824BED5CC}">
      <dgm:prSet/>
      <dgm:spPr/>
      <dgm:t>
        <a:bodyPr/>
        <a:lstStyle/>
        <a:p>
          <a:endParaRPr lang="en-SE"/>
        </a:p>
      </dgm:t>
    </dgm:pt>
    <dgm:pt modelId="{5C90954B-0F80-4D3C-8268-A3854A4FEAD3}">
      <dgm:prSet/>
      <dgm:spPr>
        <a:solidFill>
          <a:srgbClr val="2375BB"/>
        </a:solidFill>
      </dgm:spPr>
      <dgm:t>
        <a:bodyPr/>
        <a:lstStyle/>
        <a:p>
          <a:r>
            <a:rPr lang="en-US"/>
            <a:t>Parter i projektet</a:t>
          </a:r>
          <a:endParaRPr lang="en-SE"/>
        </a:p>
      </dgm:t>
    </dgm:pt>
    <dgm:pt modelId="{62C602E1-5A81-4112-A776-494849240C81}" type="parTrans" cxnId="{AB88C9CC-7A3B-435D-B7B8-B3E7B588A476}">
      <dgm:prSet/>
      <dgm:spPr/>
      <dgm:t>
        <a:bodyPr/>
        <a:lstStyle/>
        <a:p>
          <a:endParaRPr lang="en-SE"/>
        </a:p>
      </dgm:t>
    </dgm:pt>
    <dgm:pt modelId="{AEF1AE9B-1611-4E71-A4CC-3912664B09B0}" type="sibTrans" cxnId="{AB88C9CC-7A3B-435D-B7B8-B3E7B588A476}">
      <dgm:prSet/>
      <dgm:spPr/>
      <dgm:t>
        <a:bodyPr/>
        <a:lstStyle/>
        <a:p>
          <a:endParaRPr lang="en-SE"/>
        </a:p>
      </dgm:t>
    </dgm:pt>
    <dgm:pt modelId="{C9CF69D2-7645-4B74-9BF2-8834AF3D4CEB}">
      <dgm:prSet/>
      <dgm:spPr>
        <a:ln>
          <a:solidFill>
            <a:srgbClr val="2375BB"/>
          </a:solidFill>
        </a:ln>
      </dgm:spPr>
      <dgm:t>
        <a:bodyPr/>
        <a:lstStyle/>
        <a:p>
          <a:r>
            <a:rPr lang="en-US"/>
            <a:t>BEAst, Offshore Norway, DIGG, med fler</a:t>
          </a:r>
          <a:endParaRPr lang="en-SE"/>
        </a:p>
      </dgm:t>
    </dgm:pt>
    <dgm:pt modelId="{ADAC1C8D-0DA5-4D2B-A50D-85F26C260047}" type="parTrans" cxnId="{69EACFBD-BD9D-4BB6-A5F2-BECB4BE76E16}">
      <dgm:prSet/>
      <dgm:spPr/>
      <dgm:t>
        <a:bodyPr/>
        <a:lstStyle/>
        <a:p>
          <a:endParaRPr lang="en-SE"/>
        </a:p>
      </dgm:t>
    </dgm:pt>
    <dgm:pt modelId="{44086097-26AF-4FB3-AEEF-6E7A212404F3}" type="sibTrans" cxnId="{69EACFBD-BD9D-4BB6-A5F2-BECB4BE76E16}">
      <dgm:prSet/>
      <dgm:spPr/>
      <dgm:t>
        <a:bodyPr/>
        <a:lstStyle/>
        <a:p>
          <a:endParaRPr lang="en-SE"/>
        </a:p>
      </dgm:t>
    </dgm:pt>
    <dgm:pt modelId="{EF0D6E7D-98AA-406E-9132-CB18004B6A44}">
      <dgm:prSet/>
      <dgm:spPr>
        <a:solidFill>
          <a:srgbClr val="2375BB"/>
        </a:solidFill>
      </dgm:spPr>
      <dgm:t>
        <a:bodyPr/>
        <a:lstStyle/>
        <a:p>
          <a:r>
            <a:rPr lang="en-US"/>
            <a:t>Status</a:t>
          </a:r>
          <a:endParaRPr lang="en-SE"/>
        </a:p>
      </dgm:t>
    </dgm:pt>
    <dgm:pt modelId="{BD818CD3-7D3F-4073-930C-61BCEDCAAEB8}" type="parTrans" cxnId="{ADDB3DC0-B558-4058-842D-0B2BF4CC2590}">
      <dgm:prSet/>
      <dgm:spPr/>
      <dgm:t>
        <a:bodyPr/>
        <a:lstStyle/>
        <a:p>
          <a:endParaRPr lang="en-SE"/>
        </a:p>
      </dgm:t>
    </dgm:pt>
    <dgm:pt modelId="{1F1F6B62-5012-4C70-8C26-2E4AC6118F6B}" type="sibTrans" cxnId="{ADDB3DC0-B558-4058-842D-0B2BF4CC2590}">
      <dgm:prSet/>
      <dgm:spPr/>
      <dgm:t>
        <a:bodyPr/>
        <a:lstStyle/>
        <a:p>
          <a:endParaRPr lang="en-SE"/>
        </a:p>
      </dgm:t>
    </dgm:pt>
    <dgm:pt modelId="{000DD08B-80E5-4671-974A-7BF56DFDF878}">
      <dgm:prSet/>
      <dgm:spPr>
        <a:solidFill>
          <a:srgbClr val="2375BB"/>
        </a:solidFill>
      </dgm:spPr>
      <dgm:t>
        <a:bodyPr/>
        <a:lstStyle/>
        <a:p>
          <a:r>
            <a:rPr lang="en-US"/>
            <a:t>Omfattning</a:t>
          </a:r>
          <a:endParaRPr lang="en-SE"/>
        </a:p>
      </dgm:t>
    </dgm:pt>
    <dgm:pt modelId="{0F8DB069-27D3-4E1F-96E8-5FB661C6B986}" type="parTrans" cxnId="{53E4A2B8-9CFD-42EF-8231-81E29F555B4C}">
      <dgm:prSet/>
      <dgm:spPr/>
      <dgm:t>
        <a:bodyPr/>
        <a:lstStyle/>
        <a:p>
          <a:endParaRPr lang="en-SE"/>
        </a:p>
      </dgm:t>
    </dgm:pt>
    <dgm:pt modelId="{9DA3A7E8-7F92-4B61-8E59-2551C3694DFF}" type="sibTrans" cxnId="{53E4A2B8-9CFD-42EF-8231-81E29F555B4C}">
      <dgm:prSet/>
      <dgm:spPr/>
      <dgm:t>
        <a:bodyPr/>
        <a:lstStyle/>
        <a:p>
          <a:endParaRPr lang="en-SE"/>
        </a:p>
      </dgm:t>
    </dgm:pt>
    <dgm:pt modelId="{6CB33A71-A239-4F17-8C8E-1D793DB78999}">
      <dgm:prSet/>
      <dgm:spPr>
        <a:ln>
          <a:solidFill>
            <a:srgbClr val="2375BB"/>
          </a:solidFill>
        </a:ln>
      </dgm:spPr>
      <dgm:t>
        <a:bodyPr/>
        <a:lstStyle/>
        <a:p>
          <a:r>
            <a:rPr lang="en-US" b="1" err="1"/>
            <a:t>Logistik</a:t>
          </a:r>
          <a:r>
            <a:rPr lang="en-US"/>
            <a:t>: Advanced </a:t>
          </a:r>
          <a:r>
            <a:rPr lang="en-US" err="1"/>
            <a:t>Despatch</a:t>
          </a:r>
          <a:r>
            <a:rPr lang="en-US"/>
            <a:t> Advice, </a:t>
          </a:r>
          <a:r>
            <a:rPr lang="en-US" err="1"/>
            <a:t>Despatch</a:t>
          </a:r>
          <a:r>
            <a:rPr lang="en-US"/>
            <a:t> Advice Response, Receipt Advice</a:t>
          </a:r>
          <a:endParaRPr lang="en-SE"/>
        </a:p>
      </dgm:t>
    </dgm:pt>
    <dgm:pt modelId="{885606CA-653E-466C-AD70-1359540E2E83}" type="parTrans" cxnId="{D0B4ECCE-E2C4-4FAE-97B5-B8834F6A2642}">
      <dgm:prSet/>
      <dgm:spPr/>
      <dgm:t>
        <a:bodyPr/>
        <a:lstStyle/>
        <a:p>
          <a:endParaRPr lang="en-SE"/>
        </a:p>
      </dgm:t>
    </dgm:pt>
    <dgm:pt modelId="{C39755DE-2BA8-4EC4-9577-1B15C4A83994}" type="sibTrans" cxnId="{D0B4ECCE-E2C4-4FAE-97B5-B8834F6A2642}">
      <dgm:prSet/>
      <dgm:spPr/>
      <dgm:t>
        <a:bodyPr/>
        <a:lstStyle/>
        <a:p>
          <a:endParaRPr lang="en-SE"/>
        </a:p>
      </dgm:t>
    </dgm:pt>
    <dgm:pt modelId="{58CB8F87-E6A1-F746-A3EF-131EA3DB776D}">
      <dgm:prSet/>
      <dgm:spPr>
        <a:ln>
          <a:solidFill>
            <a:srgbClr val="2375BB"/>
          </a:solidFill>
        </a:ln>
      </dgm:spPr>
      <dgm:t>
        <a:bodyPr/>
        <a:lstStyle/>
        <a:p>
          <a:r>
            <a:rPr lang="en-US" err="1"/>
            <a:t>Remissrundan</a:t>
          </a:r>
          <a:r>
            <a:rPr lang="en-US"/>
            <a:t> </a:t>
          </a:r>
          <a:r>
            <a:rPr lang="en-US" err="1"/>
            <a:t>stängd</a:t>
          </a:r>
          <a:endParaRPr lang="en-SE"/>
        </a:p>
      </dgm:t>
    </dgm:pt>
    <dgm:pt modelId="{E6DFC4AB-CA19-6544-A794-6646DA075C89}" type="parTrans" cxnId="{87AF6A0F-02AA-AD49-95DC-EE3F90F8C7C3}">
      <dgm:prSet/>
      <dgm:spPr/>
      <dgm:t>
        <a:bodyPr/>
        <a:lstStyle/>
        <a:p>
          <a:endParaRPr lang="en-GB"/>
        </a:p>
      </dgm:t>
    </dgm:pt>
    <dgm:pt modelId="{530C0B92-44B7-8246-BC77-B9205D6EA01F}" type="sibTrans" cxnId="{87AF6A0F-02AA-AD49-95DC-EE3F90F8C7C3}">
      <dgm:prSet/>
      <dgm:spPr/>
      <dgm:t>
        <a:bodyPr/>
        <a:lstStyle/>
        <a:p>
          <a:endParaRPr lang="en-GB"/>
        </a:p>
      </dgm:t>
    </dgm:pt>
    <dgm:pt modelId="{E5DB008C-9F6B-9C48-B360-DADC550F3588}">
      <dgm:prSet/>
      <dgm:spPr>
        <a:ln>
          <a:solidFill>
            <a:srgbClr val="2375BB"/>
          </a:solidFill>
        </a:ln>
      </dgm:spPr>
      <dgm:t>
        <a:bodyPr/>
        <a:lstStyle/>
        <a:p>
          <a:r>
            <a:rPr lang="en-US" b="1"/>
            <a:t>Transport</a:t>
          </a:r>
          <a:r>
            <a:rPr lang="en-US"/>
            <a:t>: Transport Execution plan request, Transport execution plan, Waybill, Transport status </a:t>
          </a:r>
          <a:endParaRPr lang="en-SE"/>
        </a:p>
      </dgm:t>
    </dgm:pt>
    <dgm:pt modelId="{387031FC-1E00-7643-B88D-648D4D7AC061}" type="parTrans" cxnId="{CAC75013-5AE0-A544-A4F6-CC12D4C2BD59}">
      <dgm:prSet/>
      <dgm:spPr/>
      <dgm:t>
        <a:bodyPr/>
        <a:lstStyle/>
        <a:p>
          <a:endParaRPr lang="en-GB"/>
        </a:p>
      </dgm:t>
    </dgm:pt>
    <dgm:pt modelId="{6DF00525-072D-4845-B25C-89223601443D}" type="sibTrans" cxnId="{CAC75013-5AE0-A544-A4F6-CC12D4C2BD59}">
      <dgm:prSet/>
      <dgm:spPr/>
      <dgm:t>
        <a:bodyPr/>
        <a:lstStyle/>
        <a:p>
          <a:endParaRPr lang="en-GB"/>
        </a:p>
      </dgm:t>
    </dgm:pt>
    <dgm:pt modelId="{A8D7440E-2400-4C69-AE99-6710B09CBEB2}">
      <dgm:prSet/>
      <dgm:spPr/>
      <dgm:t>
        <a:bodyPr/>
        <a:lstStyle/>
        <a:p>
          <a:r>
            <a:rPr lang="sv-SE"/>
            <a:t>Bra feedback från BEAst:s medlemmar</a:t>
          </a:r>
          <a:endParaRPr lang="en-SE"/>
        </a:p>
      </dgm:t>
    </dgm:pt>
    <dgm:pt modelId="{DC7D5AFC-0E09-4AB9-8676-4B0AC106383C}" type="parTrans" cxnId="{E59CAB37-892A-4CBB-B970-FE3930C2F6E3}">
      <dgm:prSet/>
      <dgm:spPr/>
      <dgm:t>
        <a:bodyPr/>
        <a:lstStyle/>
        <a:p>
          <a:endParaRPr lang="en-SE"/>
        </a:p>
      </dgm:t>
    </dgm:pt>
    <dgm:pt modelId="{A31C011E-FE52-439A-9FD9-F82E51DF7CBF}" type="sibTrans" cxnId="{E59CAB37-892A-4CBB-B970-FE3930C2F6E3}">
      <dgm:prSet/>
      <dgm:spPr/>
      <dgm:t>
        <a:bodyPr/>
        <a:lstStyle/>
        <a:p>
          <a:endParaRPr lang="en-SE"/>
        </a:p>
      </dgm:t>
    </dgm:pt>
    <dgm:pt modelId="{38FDF9B7-4F82-488B-8009-5CFD8F656901}">
      <dgm:prSet/>
      <dgm:spPr/>
      <dgm:t>
        <a:bodyPr/>
        <a:lstStyle/>
        <a:p>
          <a:r>
            <a:rPr lang="sv-SE"/>
            <a:t>Punkterna omhändertagna och nu sker överlämning till förvaltning samt eventuellt etablerande av ny domän</a:t>
          </a:r>
          <a:endParaRPr lang="en-SE"/>
        </a:p>
      </dgm:t>
    </dgm:pt>
    <dgm:pt modelId="{B7815500-52C3-4928-9109-B6EBA73D00F9}" type="parTrans" cxnId="{F64414D4-0BDA-4DF6-9FA2-B138E661E4AD}">
      <dgm:prSet/>
      <dgm:spPr/>
      <dgm:t>
        <a:bodyPr/>
        <a:lstStyle/>
        <a:p>
          <a:endParaRPr lang="en-SE"/>
        </a:p>
      </dgm:t>
    </dgm:pt>
    <dgm:pt modelId="{A0FAA4DD-A61B-4F17-9097-DE03D49BCB4D}" type="sibTrans" cxnId="{F64414D4-0BDA-4DF6-9FA2-B138E661E4AD}">
      <dgm:prSet/>
      <dgm:spPr/>
      <dgm:t>
        <a:bodyPr/>
        <a:lstStyle/>
        <a:p>
          <a:endParaRPr lang="en-SE"/>
        </a:p>
      </dgm:t>
    </dgm:pt>
    <dgm:pt modelId="{26FF6617-7D2C-48F1-8701-C7983DBA26F3}" type="pres">
      <dgm:prSet presAssocID="{097D5468-E28B-410C-8445-08F5E3A5342B}" presName="linear" presStyleCnt="0">
        <dgm:presLayoutVars>
          <dgm:dir/>
          <dgm:animLvl val="lvl"/>
          <dgm:resizeHandles val="exact"/>
        </dgm:presLayoutVars>
      </dgm:prSet>
      <dgm:spPr/>
    </dgm:pt>
    <dgm:pt modelId="{96F2B1A9-0E01-4B8E-870B-5FF1F0A94CA4}" type="pres">
      <dgm:prSet presAssocID="{F33647D2-27A2-4233-A57F-0002C80DF7BA}" presName="parentLin" presStyleCnt="0"/>
      <dgm:spPr/>
    </dgm:pt>
    <dgm:pt modelId="{EB3BF6DC-A819-43BC-BB54-51CCAC359153}" type="pres">
      <dgm:prSet presAssocID="{F33647D2-27A2-4233-A57F-0002C80DF7BA}" presName="parentLeftMargin" presStyleLbl="node1" presStyleIdx="0" presStyleCnt="4"/>
      <dgm:spPr/>
    </dgm:pt>
    <dgm:pt modelId="{0A9CC61B-ECE0-4835-9E33-9C7C76550272}" type="pres">
      <dgm:prSet presAssocID="{F33647D2-27A2-4233-A57F-0002C80DF7BA}" presName="parentText" presStyleLbl="node1" presStyleIdx="0" presStyleCnt="4">
        <dgm:presLayoutVars>
          <dgm:chMax val="0"/>
          <dgm:bulletEnabled val="1"/>
        </dgm:presLayoutVars>
      </dgm:prSet>
      <dgm:spPr/>
    </dgm:pt>
    <dgm:pt modelId="{548501B6-857E-40F7-8770-4E5FCD00E999}" type="pres">
      <dgm:prSet presAssocID="{F33647D2-27A2-4233-A57F-0002C80DF7BA}" presName="negativeSpace" presStyleCnt="0"/>
      <dgm:spPr/>
    </dgm:pt>
    <dgm:pt modelId="{59F0D59C-0673-498E-BA93-98C5D8A070A2}" type="pres">
      <dgm:prSet presAssocID="{F33647D2-27A2-4233-A57F-0002C80DF7BA}" presName="childText" presStyleLbl="conFgAcc1" presStyleIdx="0" presStyleCnt="4">
        <dgm:presLayoutVars>
          <dgm:bulletEnabled val="1"/>
        </dgm:presLayoutVars>
      </dgm:prSet>
      <dgm:spPr/>
    </dgm:pt>
    <dgm:pt modelId="{183D1C90-E324-40F0-839F-7CCA3C22D666}" type="pres">
      <dgm:prSet presAssocID="{5825A0B5-36B1-4292-942D-B81DBF84E5FD}" presName="spaceBetweenRectangles" presStyleCnt="0"/>
      <dgm:spPr/>
    </dgm:pt>
    <dgm:pt modelId="{D832F5CD-4C18-47BE-8D75-3B1B1A2692D8}" type="pres">
      <dgm:prSet presAssocID="{5C90954B-0F80-4D3C-8268-A3854A4FEAD3}" presName="parentLin" presStyleCnt="0"/>
      <dgm:spPr/>
    </dgm:pt>
    <dgm:pt modelId="{173965F6-A54B-4F01-86CD-B61DCB22D42C}" type="pres">
      <dgm:prSet presAssocID="{5C90954B-0F80-4D3C-8268-A3854A4FEAD3}" presName="parentLeftMargin" presStyleLbl="node1" presStyleIdx="0" presStyleCnt="4"/>
      <dgm:spPr/>
    </dgm:pt>
    <dgm:pt modelId="{58286FBF-9AFD-4AB3-9D20-64963FC249E2}" type="pres">
      <dgm:prSet presAssocID="{5C90954B-0F80-4D3C-8268-A3854A4FEAD3}" presName="parentText" presStyleLbl="node1" presStyleIdx="1" presStyleCnt="4">
        <dgm:presLayoutVars>
          <dgm:chMax val="0"/>
          <dgm:bulletEnabled val="1"/>
        </dgm:presLayoutVars>
      </dgm:prSet>
      <dgm:spPr/>
    </dgm:pt>
    <dgm:pt modelId="{D4DB4E5F-665A-44CF-BC58-CFFE8FC67951}" type="pres">
      <dgm:prSet presAssocID="{5C90954B-0F80-4D3C-8268-A3854A4FEAD3}" presName="negativeSpace" presStyleCnt="0"/>
      <dgm:spPr/>
    </dgm:pt>
    <dgm:pt modelId="{4293C1B3-FA3A-4308-88E0-CB643CD1A3ED}" type="pres">
      <dgm:prSet presAssocID="{5C90954B-0F80-4D3C-8268-A3854A4FEAD3}" presName="childText" presStyleLbl="conFgAcc1" presStyleIdx="1" presStyleCnt="4">
        <dgm:presLayoutVars>
          <dgm:bulletEnabled val="1"/>
        </dgm:presLayoutVars>
      </dgm:prSet>
      <dgm:spPr/>
    </dgm:pt>
    <dgm:pt modelId="{2A316A6F-EE1A-45E4-A5E5-5E8B563D0250}" type="pres">
      <dgm:prSet presAssocID="{AEF1AE9B-1611-4E71-A4CC-3912664B09B0}" presName="spaceBetweenRectangles" presStyleCnt="0"/>
      <dgm:spPr/>
    </dgm:pt>
    <dgm:pt modelId="{3D9A07DB-98DD-4CA5-B753-29BCCFDC7D06}" type="pres">
      <dgm:prSet presAssocID="{EF0D6E7D-98AA-406E-9132-CB18004B6A44}" presName="parentLin" presStyleCnt="0"/>
      <dgm:spPr/>
    </dgm:pt>
    <dgm:pt modelId="{12D66DE8-5113-46D8-9EFD-CDC0B637BC9B}" type="pres">
      <dgm:prSet presAssocID="{EF0D6E7D-98AA-406E-9132-CB18004B6A44}" presName="parentLeftMargin" presStyleLbl="node1" presStyleIdx="1" presStyleCnt="4"/>
      <dgm:spPr/>
    </dgm:pt>
    <dgm:pt modelId="{802C7C6E-2485-4287-A2F1-173D1EC1336A}" type="pres">
      <dgm:prSet presAssocID="{EF0D6E7D-98AA-406E-9132-CB18004B6A44}" presName="parentText" presStyleLbl="node1" presStyleIdx="2" presStyleCnt="4">
        <dgm:presLayoutVars>
          <dgm:chMax val="0"/>
          <dgm:bulletEnabled val="1"/>
        </dgm:presLayoutVars>
      </dgm:prSet>
      <dgm:spPr/>
    </dgm:pt>
    <dgm:pt modelId="{E948BF26-E094-4DF0-876A-5B2C2C5EC180}" type="pres">
      <dgm:prSet presAssocID="{EF0D6E7D-98AA-406E-9132-CB18004B6A44}" presName="negativeSpace" presStyleCnt="0"/>
      <dgm:spPr/>
    </dgm:pt>
    <dgm:pt modelId="{CE158B6A-6AEF-4178-ABC6-AE0B7E090558}" type="pres">
      <dgm:prSet presAssocID="{EF0D6E7D-98AA-406E-9132-CB18004B6A44}" presName="childText" presStyleLbl="conFgAcc1" presStyleIdx="2" presStyleCnt="4">
        <dgm:presLayoutVars>
          <dgm:bulletEnabled val="1"/>
        </dgm:presLayoutVars>
      </dgm:prSet>
      <dgm:spPr/>
    </dgm:pt>
    <dgm:pt modelId="{C50AF3A5-3022-4F1E-9A91-0CF2F2B3120D}" type="pres">
      <dgm:prSet presAssocID="{1F1F6B62-5012-4C70-8C26-2E4AC6118F6B}" presName="spaceBetweenRectangles" presStyleCnt="0"/>
      <dgm:spPr/>
    </dgm:pt>
    <dgm:pt modelId="{C00E839E-D017-4B0B-B57C-7D331AA2D839}" type="pres">
      <dgm:prSet presAssocID="{000DD08B-80E5-4671-974A-7BF56DFDF878}" presName="parentLin" presStyleCnt="0"/>
      <dgm:spPr/>
    </dgm:pt>
    <dgm:pt modelId="{A5BB1F09-A533-403A-AD63-1E68B00F0927}" type="pres">
      <dgm:prSet presAssocID="{000DD08B-80E5-4671-974A-7BF56DFDF878}" presName="parentLeftMargin" presStyleLbl="node1" presStyleIdx="2" presStyleCnt="4"/>
      <dgm:spPr/>
    </dgm:pt>
    <dgm:pt modelId="{CE47852C-F107-4599-A395-CBB268B1B3A3}" type="pres">
      <dgm:prSet presAssocID="{000DD08B-80E5-4671-974A-7BF56DFDF878}" presName="parentText" presStyleLbl="node1" presStyleIdx="3" presStyleCnt="4">
        <dgm:presLayoutVars>
          <dgm:chMax val="0"/>
          <dgm:bulletEnabled val="1"/>
        </dgm:presLayoutVars>
      </dgm:prSet>
      <dgm:spPr/>
    </dgm:pt>
    <dgm:pt modelId="{2919CEE1-1C82-4C7A-83D6-31F0B82600D8}" type="pres">
      <dgm:prSet presAssocID="{000DD08B-80E5-4671-974A-7BF56DFDF878}" presName="negativeSpace" presStyleCnt="0"/>
      <dgm:spPr/>
    </dgm:pt>
    <dgm:pt modelId="{56DAEA09-3BFD-4A95-83D1-BD37A43804B5}" type="pres">
      <dgm:prSet presAssocID="{000DD08B-80E5-4671-974A-7BF56DFDF878}" presName="childText" presStyleLbl="conFgAcc1" presStyleIdx="3" presStyleCnt="4">
        <dgm:presLayoutVars>
          <dgm:bulletEnabled val="1"/>
        </dgm:presLayoutVars>
      </dgm:prSet>
      <dgm:spPr/>
    </dgm:pt>
  </dgm:ptLst>
  <dgm:cxnLst>
    <dgm:cxn modelId="{87AF6A0F-02AA-AD49-95DC-EE3F90F8C7C3}" srcId="{EF0D6E7D-98AA-406E-9132-CB18004B6A44}" destId="{58CB8F87-E6A1-F746-A3EF-131EA3DB776D}" srcOrd="0" destOrd="0" parTransId="{E6DFC4AB-CA19-6544-A794-6646DA075C89}" sibTransId="{530C0B92-44B7-8246-BC77-B9205D6EA01F}"/>
    <dgm:cxn modelId="{CAC75013-5AE0-A544-A4F6-CC12D4C2BD59}" srcId="{000DD08B-80E5-4671-974A-7BF56DFDF878}" destId="{E5DB008C-9F6B-9C48-B360-DADC550F3588}" srcOrd="1" destOrd="0" parTransId="{387031FC-1E00-7643-B88D-648D4D7AC061}" sibTransId="{6DF00525-072D-4845-B25C-89223601443D}"/>
    <dgm:cxn modelId="{06BFF416-3712-A44D-A904-EA00437FEEAE}" type="presOf" srcId="{58CB8F87-E6A1-F746-A3EF-131EA3DB776D}" destId="{CE158B6A-6AEF-4178-ABC6-AE0B7E090558}" srcOrd="0" destOrd="0" presId="urn:microsoft.com/office/officeart/2005/8/layout/list1"/>
    <dgm:cxn modelId="{0ED6921C-32C1-464E-844D-F8329D17298C}" type="presOf" srcId="{5C90954B-0F80-4D3C-8268-A3854A4FEAD3}" destId="{58286FBF-9AFD-4AB3-9D20-64963FC249E2}" srcOrd="1" destOrd="0" presId="urn:microsoft.com/office/officeart/2005/8/layout/list1"/>
    <dgm:cxn modelId="{551C3420-AA83-4EC4-9809-9D0BD1F10EF1}" type="presOf" srcId="{820849CE-56FB-4E40-A829-9401252759E0}" destId="{59F0D59C-0673-498E-BA93-98C5D8A070A2}" srcOrd="0" destOrd="0" presId="urn:microsoft.com/office/officeart/2005/8/layout/list1"/>
    <dgm:cxn modelId="{E59CAB37-892A-4CBB-B970-FE3930C2F6E3}" srcId="{EF0D6E7D-98AA-406E-9132-CB18004B6A44}" destId="{A8D7440E-2400-4C69-AE99-6710B09CBEB2}" srcOrd="1" destOrd="0" parTransId="{DC7D5AFC-0E09-4AB9-8676-4B0AC106383C}" sibTransId="{A31C011E-FE52-439A-9FD9-F82E51DF7CBF}"/>
    <dgm:cxn modelId="{B472E83C-22ED-4AF1-8224-888824BED5CC}" srcId="{F33647D2-27A2-4233-A57F-0002C80DF7BA}" destId="{820849CE-56FB-4E40-A829-9401252759E0}" srcOrd="0" destOrd="0" parTransId="{E4745026-0D1E-40F6-AC4A-ECB8E17BA6F6}" sibTransId="{2492308D-AF93-462D-B6CB-DFA5DC78BBE4}"/>
    <dgm:cxn modelId="{AA97EB3D-C107-4EFD-A015-B56CA418D489}" type="presOf" srcId="{097D5468-E28B-410C-8445-08F5E3A5342B}" destId="{26FF6617-7D2C-48F1-8701-C7983DBA26F3}" srcOrd="0" destOrd="0" presId="urn:microsoft.com/office/officeart/2005/8/layout/list1"/>
    <dgm:cxn modelId="{4D00F23D-A8D4-4114-9D72-DDC60AA715B2}" type="presOf" srcId="{F33647D2-27A2-4233-A57F-0002C80DF7BA}" destId="{EB3BF6DC-A819-43BC-BB54-51CCAC359153}" srcOrd="0" destOrd="0" presId="urn:microsoft.com/office/officeart/2005/8/layout/list1"/>
    <dgm:cxn modelId="{492F624B-8EB3-4367-BE12-7EF4FEE079C0}" srcId="{097D5468-E28B-410C-8445-08F5E3A5342B}" destId="{F33647D2-27A2-4233-A57F-0002C80DF7BA}" srcOrd="0" destOrd="0" parTransId="{567DCBD3-BC61-4B81-ADA8-90D197FCADB9}" sibTransId="{5825A0B5-36B1-4292-942D-B81DBF84E5FD}"/>
    <dgm:cxn modelId="{92846A6C-1292-44D3-8BB6-E632BCF0F59A}" type="presOf" srcId="{A8D7440E-2400-4C69-AE99-6710B09CBEB2}" destId="{CE158B6A-6AEF-4178-ABC6-AE0B7E090558}" srcOrd="0" destOrd="1" presId="urn:microsoft.com/office/officeart/2005/8/layout/list1"/>
    <dgm:cxn modelId="{DBF92B4E-9B4C-4DF7-AB80-67A83DE11ADF}" type="presOf" srcId="{F33647D2-27A2-4233-A57F-0002C80DF7BA}" destId="{0A9CC61B-ECE0-4835-9E33-9C7C76550272}" srcOrd="1" destOrd="0" presId="urn:microsoft.com/office/officeart/2005/8/layout/list1"/>
    <dgm:cxn modelId="{5B60B455-57B2-4113-8E37-DD31A7BAABCD}" type="presOf" srcId="{C9CF69D2-7645-4B74-9BF2-8834AF3D4CEB}" destId="{4293C1B3-FA3A-4308-88E0-CB643CD1A3ED}" srcOrd="0" destOrd="0" presId="urn:microsoft.com/office/officeart/2005/8/layout/list1"/>
    <dgm:cxn modelId="{43838E8B-6F42-4791-9989-3C6E2E740713}" type="presOf" srcId="{000DD08B-80E5-4671-974A-7BF56DFDF878}" destId="{CE47852C-F107-4599-A395-CBB268B1B3A3}" srcOrd="1" destOrd="0" presId="urn:microsoft.com/office/officeart/2005/8/layout/list1"/>
    <dgm:cxn modelId="{6BF7F78E-3A6D-4D23-A794-D6F5BC7579B3}" type="presOf" srcId="{EF0D6E7D-98AA-406E-9132-CB18004B6A44}" destId="{12D66DE8-5113-46D8-9EFD-CDC0B637BC9B}" srcOrd="0" destOrd="0" presId="urn:microsoft.com/office/officeart/2005/8/layout/list1"/>
    <dgm:cxn modelId="{5761A5B4-38BF-4F29-8078-58490C22796E}" type="presOf" srcId="{000DD08B-80E5-4671-974A-7BF56DFDF878}" destId="{A5BB1F09-A533-403A-AD63-1E68B00F0927}" srcOrd="0" destOrd="0" presId="urn:microsoft.com/office/officeart/2005/8/layout/list1"/>
    <dgm:cxn modelId="{53E4A2B8-9CFD-42EF-8231-81E29F555B4C}" srcId="{097D5468-E28B-410C-8445-08F5E3A5342B}" destId="{000DD08B-80E5-4671-974A-7BF56DFDF878}" srcOrd="3" destOrd="0" parTransId="{0F8DB069-27D3-4E1F-96E8-5FB661C6B986}" sibTransId="{9DA3A7E8-7F92-4B61-8E59-2551C3694DFF}"/>
    <dgm:cxn modelId="{58F5C0BB-3E56-5746-A0D3-1066AF659204}" type="presOf" srcId="{E5DB008C-9F6B-9C48-B360-DADC550F3588}" destId="{56DAEA09-3BFD-4A95-83D1-BD37A43804B5}" srcOrd="0" destOrd="1" presId="urn:microsoft.com/office/officeart/2005/8/layout/list1"/>
    <dgm:cxn modelId="{69EACFBD-BD9D-4BB6-A5F2-BECB4BE76E16}" srcId="{5C90954B-0F80-4D3C-8268-A3854A4FEAD3}" destId="{C9CF69D2-7645-4B74-9BF2-8834AF3D4CEB}" srcOrd="0" destOrd="0" parTransId="{ADAC1C8D-0DA5-4D2B-A50D-85F26C260047}" sibTransId="{44086097-26AF-4FB3-AEEF-6E7A212404F3}"/>
    <dgm:cxn modelId="{ADDB3DC0-B558-4058-842D-0B2BF4CC2590}" srcId="{097D5468-E28B-410C-8445-08F5E3A5342B}" destId="{EF0D6E7D-98AA-406E-9132-CB18004B6A44}" srcOrd="2" destOrd="0" parTransId="{BD818CD3-7D3F-4073-930C-61BCEDCAAEB8}" sibTransId="{1F1F6B62-5012-4C70-8C26-2E4AC6118F6B}"/>
    <dgm:cxn modelId="{5F014BC7-A066-4783-9F41-927C58794AF7}" type="presOf" srcId="{38FDF9B7-4F82-488B-8009-5CFD8F656901}" destId="{CE158B6A-6AEF-4178-ABC6-AE0B7E090558}" srcOrd="0" destOrd="2" presId="urn:microsoft.com/office/officeart/2005/8/layout/list1"/>
    <dgm:cxn modelId="{AB88C9CC-7A3B-435D-B7B8-B3E7B588A476}" srcId="{097D5468-E28B-410C-8445-08F5E3A5342B}" destId="{5C90954B-0F80-4D3C-8268-A3854A4FEAD3}" srcOrd="1" destOrd="0" parTransId="{62C602E1-5A81-4112-A776-494849240C81}" sibTransId="{AEF1AE9B-1611-4E71-A4CC-3912664B09B0}"/>
    <dgm:cxn modelId="{D0B4ECCE-E2C4-4FAE-97B5-B8834F6A2642}" srcId="{000DD08B-80E5-4671-974A-7BF56DFDF878}" destId="{6CB33A71-A239-4F17-8C8E-1D793DB78999}" srcOrd="0" destOrd="0" parTransId="{885606CA-653E-466C-AD70-1359540E2E83}" sibTransId="{C39755DE-2BA8-4EC4-9577-1B15C4A83994}"/>
    <dgm:cxn modelId="{F64414D4-0BDA-4DF6-9FA2-B138E661E4AD}" srcId="{EF0D6E7D-98AA-406E-9132-CB18004B6A44}" destId="{38FDF9B7-4F82-488B-8009-5CFD8F656901}" srcOrd="2" destOrd="0" parTransId="{B7815500-52C3-4928-9109-B6EBA73D00F9}" sibTransId="{A0FAA4DD-A61B-4F17-9097-DE03D49BCB4D}"/>
    <dgm:cxn modelId="{63CDB6EC-F155-48F6-97AB-581FEA94F569}" type="presOf" srcId="{EF0D6E7D-98AA-406E-9132-CB18004B6A44}" destId="{802C7C6E-2485-4287-A2F1-173D1EC1336A}" srcOrd="1" destOrd="0" presId="urn:microsoft.com/office/officeart/2005/8/layout/list1"/>
    <dgm:cxn modelId="{A165C0FA-63DF-4817-A71A-F87102636502}" type="presOf" srcId="{5C90954B-0F80-4D3C-8268-A3854A4FEAD3}" destId="{173965F6-A54B-4F01-86CD-B61DCB22D42C}" srcOrd="0" destOrd="0" presId="urn:microsoft.com/office/officeart/2005/8/layout/list1"/>
    <dgm:cxn modelId="{8AC8FFFA-4D26-4F35-9D0C-EC5C33B6EC80}" type="presOf" srcId="{6CB33A71-A239-4F17-8C8E-1D793DB78999}" destId="{56DAEA09-3BFD-4A95-83D1-BD37A43804B5}" srcOrd="0" destOrd="0" presId="urn:microsoft.com/office/officeart/2005/8/layout/list1"/>
    <dgm:cxn modelId="{FF8FF55C-13F1-4355-BCFE-C37F942FACD6}" type="presParOf" srcId="{26FF6617-7D2C-48F1-8701-C7983DBA26F3}" destId="{96F2B1A9-0E01-4B8E-870B-5FF1F0A94CA4}" srcOrd="0" destOrd="0" presId="urn:microsoft.com/office/officeart/2005/8/layout/list1"/>
    <dgm:cxn modelId="{B3836415-CA05-4805-AD94-256E4F99979F}" type="presParOf" srcId="{96F2B1A9-0E01-4B8E-870B-5FF1F0A94CA4}" destId="{EB3BF6DC-A819-43BC-BB54-51CCAC359153}" srcOrd="0" destOrd="0" presId="urn:microsoft.com/office/officeart/2005/8/layout/list1"/>
    <dgm:cxn modelId="{6CDA6999-50E6-4A99-B268-D783453FA3FA}" type="presParOf" srcId="{96F2B1A9-0E01-4B8E-870B-5FF1F0A94CA4}" destId="{0A9CC61B-ECE0-4835-9E33-9C7C76550272}" srcOrd="1" destOrd="0" presId="urn:microsoft.com/office/officeart/2005/8/layout/list1"/>
    <dgm:cxn modelId="{BE9EEA17-472E-449D-ABCB-A15E62696A07}" type="presParOf" srcId="{26FF6617-7D2C-48F1-8701-C7983DBA26F3}" destId="{548501B6-857E-40F7-8770-4E5FCD00E999}" srcOrd="1" destOrd="0" presId="urn:microsoft.com/office/officeart/2005/8/layout/list1"/>
    <dgm:cxn modelId="{B24AAC90-53CA-41A5-9A60-8731D9008749}" type="presParOf" srcId="{26FF6617-7D2C-48F1-8701-C7983DBA26F3}" destId="{59F0D59C-0673-498E-BA93-98C5D8A070A2}" srcOrd="2" destOrd="0" presId="urn:microsoft.com/office/officeart/2005/8/layout/list1"/>
    <dgm:cxn modelId="{806DD8D3-57E0-43A8-A061-4AEBEFED5582}" type="presParOf" srcId="{26FF6617-7D2C-48F1-8701-C7983DBA26F3}" destId="{183D1C90-E324-40F0-839F-7CCA3C22D666}" srcOrd="3" destOrd="0" presId="urn:microsoft.com/office/officeart/2005/8/layout/list1"/>
    <dgm:cxn modelId="{88741D1D-7178-41E5-8A84-584DF5364A8B}" type="presParOf" srcId="{26FF6617-7D2C-48F1-8701-C7983DBA26F3}" destId="{D832F5CD-4C18-47BE-8D75-3B1B1A2692D8}" srcOrd="4" destOrd="0" presId="urn:microsoft.com/office/officeart/2005/8/layout/list1"/>
    <dgm:cxn modelId="{DD00F5F1-9CF6-4FBC-BFB4-82E3A81E364F}" type="presParOf" srcId="{D832F5CD-4C18-47BE-8D75-3B1B1A2692D8}" destId="{173965F6-A54B-4F01-86CD-B61DCB22D42C}" srcOrd="0" destOrd="0" presId="urn:microsoft.com/office/officeart/2005/8/layout/list1"/>
    <dgm:cxn modelId="{755941AC-8150-4B81-9701-744BDD7A938B}" type="presParOf" srcId="{D832F5CD-4C18-47BE-8D75-3B1B1A2692D8}" destId="{58286FBF-9AFD-4AB3-9D20-64963FC249E2}" srcOrd="1" destOrd="0" presId="urn:microsoft.com/office/officeart/2005/8/layout/list1"/>
    <dgm:cxn modelId="{8D5827FC-6CA8-4D39-B41D-A2AEF2FBE63A}" type="presParOf" srcId="{26FF6617-7D2C-48F1-8701-C7983DBA26F3}" destId="{D4DB4E5F-665A-44CF-BC58-CFFE8FC67951}" srcOrd="5" destOrd="0" presId="urn:microsoft.com/office/officeart/2005/8/layout/list1"/>
    <dgm:cxn modelId="{5E5C3058-40D4-4745-BA1D-0345E656B776}" type="presParOf" srcId="{26FF6617-7D2C-48F1-8701-C7983DBA26F3}" destId="{4293C1B3-FA3A-4308-88E0-CB643CD1A3ED}" srcOrd="6" destOrd="0" presId="urn:microsoft.com/office/officeart/2005/8/layout/list1"/>
    <dgm:cxn modelId="{65C68F75-0A37-4402-A2BB-6FF2367DDDF7}" type="presParOf" srcId="{26FF6617-7D2C-48F1-8701-C7983DBA26F3}" destId="{2A316A6F-EE1A-45E4-A5E5-5E8B563D0250}" srcOrd="7" destOrd="0" presId="urn:microsoft.com/office/officeart/2005/8/layout/list1"/>
    <dgm:cxn modelId="{6BA1A912-C392-4EF9-B1A3-D0DD2991A0BE}" type="presParOf" srcId="{26FF6617-7D2C-48F1-8701-C7983DBA26F3}" destId="{3D9A07DB-98DD-4CA5-B753-29BCCFDC7D06}" srcOrd="8" destOrd="0" presId="urn:microsoft.com/office/officeart/2005/8/layout/list1"/>
    <dgm:cxn modelId="{ED85664A-CECB-4146-A8AC-F5B471838AF0}" type="presParOf" srcId="{3D9A07DB-98DD-4CA5-B753-29BCCFDC7D06}" destId="{12D66DE8-5113-46D8-9EFD-CDC0B637BC9B}" srcOrd="0" destOrd="0" presId="urn:microsoft.com/office/officeart/2005/8/layout/list1"/>
    <dgm:cxn modelId="{B54AEA71-7352-412C-9A08-05AD27B396D0}" type="presParOf" srcId="{3D9A07DB-98DD-4CA5-B753-29BCCFDC7D06}" destId="{802C7C6E-2485-4287-A2F1-173D1EC1336A}" srcOrd="1" destOrd="0" presId="urn:microsoft.com/office/officeart/2005/8/layout/list1"/>
    <dgm:cxn modelId="{867D5088-64A1-46E2-9584-11486CA7E8C3}" type="presParOf" srcId="{26FF6617-7D2C-48F1-8701-C7983DBA26F3}" destId="{E948BF26-E094-4DF0-876A-5B2C2C5EC180}" srcOrd="9" destOrd="0" presId="urn:microsoft.com/office/officeart/2005/8/layout/list1"/>
    <dgm:cxn modelId="{8A0EC0E6-DDD2-46F0-8F3C-D80680627D0C}" type="presParOf" srcId="{26FF6617-7D2C-48F1-8701-C7983DBA26F3}" destId="{CE158B6A-6AEF-4178-ABC6-AE0B7E090558}" srcOrd="10" destOrd="0" presId="urn:microsoft.com/office/officeart/2005/8/layout/list1"/>
    <dgm:cxn modelId="{64FC5DF3-99A2-4967-9F96-A92471A1ED42}" type="presParOf" srcId="{26FF6617-7D2C-48F1-8701-C7983DBA26F3}" destId="{C50AF3A5-3022-4F1E-9A91-0CF2F2B3120D}" srcOrd="11" destOrd="0" presId="urn:microsoft.com/office/officeart/2005/8/layout/list1"/>
    <dgm:cxn modelId="{8ACBE026-9029-4B17-B0C3-9CC3CA129E14}" type="presParOf" srcId="{26FF6617-7D2C-48F1-8701-C7983DBA26F3}" destId="{C00E839E-D017-4B0B-B57C-7D331AA2D839}" srcOrd="12" destOrd="0" presId="urn:microsoft.com/office/officeart/2005/8/layout/list1"/>
    <dgm:cxn modelId="{4A8D8677-2FA6-47B8-932B-1B080E2E0E12}" type="presParOf" srcId="{C00E839E-D017-4B0B-B57C-7D331AA2D839}" destId="{A5BB1F09-A533-403A-AD63-1E68B00F0927}" srcOrd="0" destOrd="0" presId="urn:microsoft.com/office/officeart/2005/8/layout/list1"/>
    <dgm:cxn modelId="{A4402B1B-FEDA-4FFA-B01C-BB354322C331}" type="presParOf" srcId="{C00E839E-D017-4B0B-B57C-7D331AA2D839}" destId="{CE47852C-F107-4599-A395-CBB268B1B3A3}" srcOrd="1" destOrd="0" presId="urn:microsoft.com/office/officeart/2005/8/layout/list1"/>
    <dgm:cxn modelId="{DAFD2738-176D-40B0-A4A8-C64DB2FFD802}" type="presParOf" srcId="{26FF6617-7D2C-48F1-8701-C7983DBA26F3}" destId="{2919CEE1-1C82-4C7A-83D6-31F0B82600D8}" srcOrd="13" destOrd="0" presId="urn:microsoft.com/office/officeart/2005/8/layout/list1"/>
    <dgm:cxn modelId="{58662B79-723E-4555-81D7-9CF4FBFEB489}" type="presParOf" srcId="{26FF6617-7D2C-48F1-8701-C7983DBA26F3}" destId="{56DAEA09-3BFD-4A95-83D1-BD37A43804B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5E817-E3C8-4997-931B-5759ED11F1B6}">
      <dsp:nvSpPr>
        <dsp:cNvPr id="0" name=""/>
        <dsp:cNvSpPr/>
      </dsp:nvSpPr>
      <dsp:spPr>
        <a:xfrm>
          <a:off x="1617732" y="732621"/>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1777801" y="776493"/>
        <a:ext cx="18459" cy="3695"/>
      </dsp:txXfrm>
    </dsp:sp>
    <dsp:sp modelId="{91DB7130-02C5-402E-9D18-B67948D1CD18}">
      <dsp:nvSpPr>
        <dsp:cNvPr id="0" name=""/>
        <dsp:cNvSpPr/>
      </dsp:nvSpPr>
      <dsp:spPr>
        <a:xfrm>
          <a:off x="14317" y="296777"/>
          <a:ext cx="1605214" cy="963128"/>
        </a:xfrm>
        <a:prstGeom prst="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Faktura</a:t>
          </a:r>
          <a:endParaRPr lang="en-SE" sz="1800" kern="1200">
            <a:latin typeface="+mn-lt"/>
          </a:endParaRPr>
        </a:p>
      </dsp:txBody>
      <dsp:txXfrm>
        <a:off x="14317" y="296777"/>
        <a:ext cx="1605214" cy="963128"/>
      </dsp:txXfrm>
    </dsp:sp>
    <dsp:sp modelId="{A29C38DA-87DE-43E0-B30A-599E88FBD6D9}">
      <dsp:nvSpPr>
        <dsp:cNvPr id="0" name=""/>
        <dsp:cNvSpPr/>
      </dsp:nvSpPr>
      <dsp:spPr>
        <a:xfrm>
          <a:off x="3592146" y="732621"/>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3752215" y="776493"/>
        <a:ext cx="18459" cy="3695"/>
      </dsp:txXfrm>
    </dsp:sp>
    <dsp:sp modelId="{359F7DEB-F10C-4042-9FDF-AC92437BB944}">
      <dsp:nvSpPr>
        <dsp:cNvPr id="0" name=""/>
        <dsp:cNvSpPr/>
      </dsp:nvSpPr>
      <dsp:spPr>
        <a:xfrm>
          <a:off x="1988731" y="296777"/>
          <a:ext cx="1605214" cy="963128"/>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Följesedel</a:t>
          </a:r>
          <a:endParaRPr lang="en-SE" sz="1800" kern="1200">
            <a:latin typeface="+mn-lt"/>
          </a:endParaRPr>
        </a:p>
      </dsp:txBody>
      <dsp:txXfrm>
        <a:off x="1988731" y="296777"/>
        <a:ext cx="1605214" cy="963128"/>
      </dsp:txXfrm>
    </dsp:sp>
    <dsp:sp modelId="{EE6440E0-956D-444E-867A-657DC7529777}">
      <dsp:nvSpPr>
        <dsp:cNvPr id="0" name=""/>
        <dsp:cNvSpPr/>
      </dsp:nvSpPr>
      <dsp:spPr>
        <a:xfrm>
          <a:off x="5566559" y="732621"/>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726629" y="776493"/>
        <a:ext cx="18459" cy="3695"/>
      </dsp:txXfrm>
    </dsp:sp>
    <dsp:sp modelId="{DEFC19C6-9AD6-4C5F-A07C-526DA923CC57}">
      <dsp:nvSpPr>
        <dsp:cNvPr id="0" name=""/>
        <dsp:cNvSpPr/>
      </dsp:nvSpPr>
      <dsp:spPr>
        <a:xfrm>
          <a:off x="3963145" y="296777"/>
          <a:ext cx="1605214" cy="963128"/>
        </a:xfrm>
        <a:prstGeom prst="rect">
          <a:avLst/>
        </a:prstGeom>
        <a:solidFill>
          <a:schemeClr val="accent2"/>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Katalog</a:t>
          </a:r>
          <a:endParaRPr lang="en-SE" sz="1800" kern="1200">
            <a:latin typeface="+mn-lt"/>
          </a:endParaRPr>
        </a:p>
      </dsp:txBody>
      <dsp:txXfrm>
        <a:off x="3963145" y="296777"/>
        <a:ext cx="1605214" cy="963128"/>
      </dsp:txXfrm>
    </dsp:sp>
    <dsp:sp modelId="{C141B7F2-8D02-429E-946F-0C70352EE475}">
      <dsp:nvSpPr>
        <dsp:cNvPr id="0" name=""/>
        <dsp:cNvSpPr/>
      </dsp:nvSpPr>
      <dsp:spPr>
        <a:xfrm>
          <a:off x="7540973" y="732621"/>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7701043" y="776493"/>
        <a:ext cx="18459" cy="3695"/>
      </dsp:txXfrm>
    </dsp:sp>
    <dsp:sp modelId="{3B8059D5-640A-415B-AFAA-AC6CD3FA7542}">
      <dsp:nvSpPr>
        <dsp:cNvPr id="0" name=""/>
        <dsp:cNvSpPr/>
      </dsp:nvSpPr>
      <dsp:spPr>
        <a:xfrm>
          <a:off x="5937559" y="296777"/>
          <a:ext cx="1605214" cy="963128"/>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sv" sz="1800" kern="1200">
              <a:latin typeface="+mn-lt"/>
            </a:rPr>
            <a:t>Orderbekräftelse utan order</a:t>
          </a:r>
          <a:endParaRPr lang="en-SE" sz="1800" kern="1200">
            <a:latin typeface="+mn-lt"/>
          </a:endParaRPr>
        </a:p>
      </dsp:txBody>
      <dsp:txXfrm>
        <a:off x="5937559" y="296777"/>
        <a:ext cx="1605214" cy="963128"/>
      </dsp:txXfrm>
    </dsp:sp>
    <dsp:sp modelId="{28557257-2717-45CF-846F-B77524FF43BA}">
      <dsp:nvSpPr>
        <dsp:cNvPr id="0" name=""/>
        <dsp:cNvSpPr/>
      </dsp:nvSpPr>
      <dsp:spPr>
        <a:xfrm>
          <a:off x="9515387" y="732621"/>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9675457" y="776493"/>
        <a:ext cx="18459" cy="3695"/>
      </dsp:txXfrm>
    </dsp:sp>
    <dsp:sp modelId="{321D105D-C665-42D9-8969-75DECBA9F145}">
      <dsp:nvSpPr>
        <dsp:cNvPr id="0" name=""/>
        <dsp:cNvSpPr/>
      </dsp:nvSpPr>
      <dsp:spPr>
        <a:xfrm>
          <a:off x="7911972" y="296777"/>
          <a:ext cx="1605214" cy="963128"/>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Order &amp; order-bekräftelse</a:t>
          </a:r>
          <a:endParaRPr lang="en-SE" sz="1800" kern="1200">
            <a:latin typeface="+mn-lt"/>
          </a:endParaRPr>
        </a:p>
      </dsp:txBody>
      <dsp:txXfrm>
        <a:off x="7911972" y="296777"/>
        <a:ext cx="1605214" cy="963128"/>
      </dsp:txXfrm>
    </dsp:sp>
    <dsp:sp modelId="{7E49EEDD-8859-46A3-BCDC-BEF9F557CF13}">
      <dsp:nvSpPr>
        <dsp:cNvPr id="0" name=""/>
        <dsp:cNvSpPr/>
      </dsp:nvSpPr>
      <dsp:spPr>
        <a:xfrm>
          <a:off x="816924" y="1258105"/>
          <a:ext cx="9872069" cy="338599"/>
        </a:xfrm>
        <a:custGeom>
          <a:avLst/>
          <a:gdLst/>
          <a:ahLst/>
          <a:cxnLst/>
          <a:rect l="0" t="0" r="0" b="0"/>
          <a:pathLst>
            <a:path>
              <a:moveTo>
                <a:pt x="9872069" y="0"/>
              </a:moveTo>
              <a:lnTo>
                <a:pt x="9872069" y="186399"/>
              </a:lnTo>
              <a:lnTo>
                <a:pt x="0" y="186399"/>
              </a:lnTo>
              <a:lnTo>
                <a:pt x="0" y="338599"/>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505985" y="1425557"/>
        <a:ext cx="493948" cy="3695"/>
      </dsp:txXfrm>
    </dsp:sp>
    <dsp:sp modelId="{08DF3E81-FFC7-4F70-882F-B8A454405394}">
      <dsp:nvSpPr>
        <dsp:cNvPr id="0" name=""/>
        <dsp:cNvSpPr/>
      </dsp:nvSpPr>
      <dsp:spPr>
        <a:xfrm>
          <a:off x="9886386" y="296777"/>
          <a:ext cx="1605214" cy="963128"/>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solidFill>
                <a:prstClr val="white"/>
              </a:solidFill>
              <a:latin typeface="+mn-lt"/>
              <a:ea typeface="+mn-ea"/>
              <a:cs typeface="+mn-cs"/>
            </a:rPr>
            <a:t>Vågsedel</a:t>
          </a:r>
          <a:endParaRPr lang="en-SE" sz="1800" kern="1200">
            <a:latin typeface="+mn-lt"/>
          </a:endParaRPr>
        </a:p>
      </dsp:txBody>
      <dsp:txXfrm>
        <a:off x="9886386" y="296777"/>
        <a:ext cx="1605214" cy="963128"/>
      </dsp:txXfrm>
    </dsp:sp>
    <dsp:sp modelId="{7694D84A-443B-41EF-9EF7-6116520043B0}">
      <dsp:nvSpPr>
        <dsp:cNvPr id="0" name=""/>
        <dsp:cNvSpPr/>
      </dsp:nvSpPr>
      <dsp:spPr>
        <a:xfrm>
          <a:off x="1617732" y="2064949"/>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1777801" y="2108821"/>
        <a:ext cx="18459" cy="3695"/>
      </dsp:txXfrm>
    </dsp:sp>
    <dsp:sp modelId="{0FD67483-EA73-4954-B8DA-3FB196AB44CA}">
      <dsp:nvSpPr>
        <dsp:cNvPr id="0" name=""/>
        <dsp:cNvSpPr/>
      </dsp:nvSpPr>
      <dsp:spPr>
        <a:xfrm>
          <a:off x="14317" y="1629105"/>
          <a:ext cx="1605214" cy="963128"/>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BEAst Label</a:t>
          </a:r>
          <a:endParaRPr lang="en-SE" sz="1800" kern="1200">
            <a:latin typeface="+mn-lt"/>
          </a:endParaRPr>
        </a:p>
      </dsp:txBody>
      <dsp:txXfrm>
        <a:off x="14317" y="1629105"/>
        <a:ext cx="1605214" cy="963128"/>
      </dsp:txXfrm>
    </dsp:sp>
    <dsp:sp modelId="{A1263C2E-E752-44AB-95E0-998070F61368}">
      <dsp:nvSpPr>
        <dsp:cNvPr id="0" name=""/>
        <dsp:cNvSpPr/>
      </dsp:nvSpPr>
      <dsp:spPr>
        <a:xfrm>
          <a:off x="3592146" y="2064949"/>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3752215" y="2108821"/>
        <a:ext cx="18459" cy="3695"/>
      </dsp:txXfrm>
    </dsp:sp>
    <dsp:sp modelId="{A74D9F49-5FB7-4FB5-8993-788D91F3A373}">
      <dsp:nvSpPr>
        <dsp:cNvPr id="0" name=""/>
        <dsp:cNvSpPr/>
      </dsp:nvSpPr>
      <dsp:spPr>
        <a:xfrm>
          <a:off x="1988731" y="1629105"/>
          <a:ext cx="1605214" cy="963128"/>
        </a:xfrm>
        <a:prstGeom prst="rect">
          <a:avLst/>
        </a:prstGeom>
        <a:solidFill>
          <a:srgbClr val="A5A5A5"/>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SE" sz="1800" kern="1200">
              <a:latin typeface="+mn-lt"/>
            </a:rPr>
            <a:t>Mottagnings-bevis</a:t>
          </a:r>
          <a:endParaRPr lang="en-SE" sz="1800" kern="1200">
            <a:latin typeface="+mn-lt"/>
          </a:endParaRPr>
        </a:p>
      </dsp:txBody>
      <dsp:txXfrm>
        <a:off x="1988731" y="1629105"/>
        <a:ext cx="1605214" cy="963128"/>
      </dsp:txXfrm>
    </dsp:sp>
    <dsp:sp modelId="{1580098F-AC50-4646-9573-3C0D23C70CC6}">
      <dsp:nvSpPr>
        <dsp:cNvPr id="0" name=""/>
        <dsp:cNvSpPr/>
      </dsp:nvSpPr>
      <dsp:spPr>
        <a:xfrm>
          <a:off x="5566559" y="2064949"/>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726629" y="2108821"/>
        <a:ext cx="18459" cy="3695"/>
      </dsp:txXfrm>
    </dsp:sp>
    <dsp:sp modelId="{4E9409A8-DEF8-414A-9078-31905DFFDB30}">
      <dsp:nvSpPr>
        <dsp:cNvPr id="0" name=""/>
        <dsp:cNvSpPr/>
      </dsp:nvSpPr>
      <dsp:spPr>
        <a:xfrm>
          <a:off x="3963145" y="1629105"/>
          <a:ext cx="1605214" cy="963128"/>
        </a:xfrm>
        <a:prstGeom prst="rect">
          <a:avLst/>
        </a:prstGeom>
        <a:solidFill>
          <a:schemeClr val="accent3"/>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solidFill>
                <a:prstClr val="white"/>
              </a:solidFill>
              <a:latin typeface="+mn-lt"/>
              <a:ea typeface="+mn-ea"/>
              <a:cs typeface="+mn-cs"/>
            </a:rPr>
            <a:t>Transport-dokument (Farligt avfall)</a:t>
          </a:r>
          <a:endParaRPr lang="en-SE" sz="1800" kern="1200">
            <a:latin typeface="+mn-lt"/>
          </a:endParaRPr>
        </a:p>
      </dsp:txBody>
      <dsp:txXfrm>
        <a:off x="3963145" y="1629105"/>
        <a:ext cx="1605214" cy="963128"/>
      </dsp:txXfrm>
    </dsp:sp>
    <dsp:sp modelId="{66BF5D9F-102C-488B-BF50-E2E78902E6A3}">
      <dsp:nvSpPr>
        <dsp:cNvPr id="0" name=""/>
        <dsp:cNvSpPr/>
      </dsp:nvSpPr>
      <dsp:spPr>
        <a:xfrm>
          <a:off x="7540973" y="2064949"/>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7701043" y="2108821"/>
        <a:ext cx="18459" cy="3695"/>
      </dsp:txXfrm>
    </dsp:sp>
    <dsp:sp modelId="{662A5A24-6147-4F20-9A5C-652B3F38EA80}">
      <dsp:nvSpPr>
        <dsp:cNvPr id="0" name=""/>
        <dsp:cNvSpPr/>
      </dsp:nvSpPr>
      <dsp:spPr>
        <a:xfrm>
          <a:off x="5937559" y="1629105"/>
          <a:ext cx="1605214" cy="963128"/>
        </a:xfrm>
        <a:prstGeom prst="rect">
          <a:avLst/>
        </a:prstGeom>
        <a:solidFill>
          <a:schemeClr val="accent3"/>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Leveransplan</a:t>
          </a:r>
          <a:endParaRPr lang="en-SE" sz="1800" kern="1200">
            <a:latin typeface="+mn-lt"/>
          </a:endParaRPr>
        </a:p>
      </dsp:txBody>
      <dsp:txXfrm>
        <a:off x="5937559" y="1629105"/>
        <a:ext cx="1605214" cy="963128"/>
      </dsp:txXfrm>
    </dsp:sp>
    <dsp:sp modelId="{5495A666-4A3E-482E-B42C-697BD205B402}">
      <dsp:nvSpPr>
        <dsp:cNvPr id="0" name=""/>
        <dsp:cNvSpPr/>
      </dsp:nvSpPr>
      <dsp:spPr>
        <a:xfrm>
          <a:off x="9515387" y="2064949"/>
          <a:ext cx="338599" cy="91440"/>
        </a:xfrm>
        <a:custGeom>
          <a:avLst/>
          <a:gdLst/>
          <a:ahLst/>
          <a:cxnLst/>
          <a:rect l="0" t="0" r="0" b="0"/>
          <a:pathLst>
            <a:path>
              <a:moveTo>
                <a:pt x="0" y="45720"/>
              </a:moveTo>
              <a:lnTo>
                <a:pt x="338599"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9675457" y="2108821"/>
        <a:ext cx="18459" cy="3695"/>
      </dsp:txXfrm>
    </dsp:sp>
    <dsp:sp modelId="{B880C43F-73DF-4F76-989E-D41FDD8D0254}">
      <dsp:nvSpPr>
        <dsp:cNvPr id="0" name=""/>
        <dsp:cNvSpPr/>
      </dsp:nvSpPr>
      <dsp:spPr>
        <a:xfrm>
          <a:off x="7911972" y="1629105"/>
          <a:ext cx="1605214" cy="963128"/>
        </a:xfrm>
        <a:prstGeom prst="rect">
          <a:avLst/>
        </a:prstGeom>
        <a:solidFill>
          <a:srgbClr val="A5A5A5"/>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SE" sz="1800" kern="1200">
              <a:solidFill>
                <a:prstClr val="white"/>
              </a:solidFill>
              <a:latin typeface="Calibri"/>
              <a:ea typeface="+mn-ea"/>
              <a:cs typeface="+mn-cs"/>
            </a:rPr>
            <a:t>Pro-forma faktura</a:t>
          </a:r>
          <a:endParaRPr lang="en-SE" sz="1800" kern="1200">
            <a:latin typeface="+mn-lt"/>
          </a:endParaRPr>
        </a:p>
      </dsp:txBody>
      <dsp:txXfrm>
        <a:off x="7911972" y="1629105"/>
        <a:ext cx="1605214" cy="963128"/>
      </dsp:txXfrm>
    </dsp:sp>
    <dsp:sp modelId="{E38F2A4F-E575-4419-9AEB-21F7DC179128}">
      <dsp:nvSpPr>
        <dsp:cNvPr id="0" name=""/>
        <dsp:cNvSpPr/>
      </dsp:nvSpPr>
      <dsp:spPr>
        <a:xfrm>
          <a:off x="9886386" y="1629105"/>
          <a:ext cx="1605214" cy="963128"/>
        </a:xfrm>
        <a:prstGeom prst="rect">
          <a:avLst/>
        </a:prstGeom>
        <a:solidFill>
          <a:srgbClr val="A5A5A5"/>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sv-SE" sz="1800" kern="1200">
              <a:solidFill>
                <a:prstClr val="white"/>
              </a:solidFill>
              <a:latin typeface="+mn-lt"/>
              <a:ea typeface="+mn-ea"/>
              <a:cs typeface="+mn-cs"/>
            </a:rPr>
            <a:t>Offertförfrågan &amp; offert</a:t>
          </a:r>
          <a:endParaRPr lang="en-SE" sz="1800" kern="1200">
            <a:solidFill>
              <a:prstClr val="white"/>
            </a:solidFill>
            <a:latin typeface="+mn-lt"/>
            <a:ea typeface="+mn-ea"/>
            <a:cs typeface="+mn-cs"/>
          </a:endParaRPr>
        </a:p>
      </dsp:txBody>
      <dsp:txXfrm>
        <a:off x="9886386" y="1629105"/>
        <a:ext cx="1605214" cy="963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F0D59C-0673-498E-BA93-98C5D8A070A2}">
      <dsp:nvSpPr>
        <dsp:cNvPr id="0" name=""/>
        <dsp:cNvSpPr/>
      </dsp:nvSpPr>
      <dsp:spPr>
        <a:xfrm>
          <a:off x="0" y="401341"/>
          <a:ext cx="9682199" cy="595350"/>
        </a:xfrm>
        <a:prstGeom prst="rect">
          <a:avLst/>
        </a:prstGeom>
        <a:solidFill>
          <a:schemeClr val="lt1">
            <a:alpha val="90000"/>
            <a:hueOff val="0"/>
            <a:satOff val="0"/>
            <a:lumOff val="0"/>
            <a:alphaOff val="0"/>
          </a:schemeClr>
        </a:solidFill>
        <a:ln w="25400" cap="flat" cmpd="sng" algn="ctr">
          <a:solidFill>
            <a:srgbClr val="2375BB"/>
          </a:solidFill>
          <a:prstDash val="solid"/>
        </a:ln>
        <a:effectLst/>
      </dsp:spPr>
      <dsp:style>
        <a:lnRef idx="2">
          <a:scrgbClr r="0" g="0" b="0"/>
        </a:lnRef>
        <a:fillRef idx="1">
          <a:scrgbClr r="0" g="0" b="0"/>
        </a:fillRef>
        <a:effectRef idx="0">
          <a:scrgbClr r="0" g="0" b="0"/>
        </a:effectRef>
        <a:fontRef idx="minor"/>
      </dsp:style>
      <dsp:txBody>
        <a:bodyPr spcFirstLastPara="0" vert="horz" wrap="square" lIns="751446" tIns="291592" rIns="75144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Skapa </a:t>
          </a:r>
          <a:r>
            <a:rPr lang="en-US" sz="1400" kern="1200" err="1"/>
            <a:t>en</a:t>
          </a:r>
          <a:r>
            <a:rPr lang="en-US" sz="1400" kern="1200"/>
            <a:t> </a:t>
          </a:r>
          <a:r>
            <a:rPr lang="en-US" sz="1400" kern="1200" err="1"/>
            <a:t>domän</a:t>
          </a:r>
          <a:r>
            <a:rPr lang="en-US" sz="1400" kern="1200"/>
            <a:t> </a:t>
          </a:r>
          <a:r>
            <a:rPr lang="en-US" sz="1400" kern="1200" err="1"/>
            <a:t>inom</a:t>
          </a:r>
          <a:r>
            <a:rPr lang="en-US" sz="1400" kern="1200"/>
            <a:t> Peppol </a:t>
          </a:r>
          <a:r>
            <a:rPr lang="en-US" sz="1400" kern="1200" err="1"/>
            <a:t>som</a:t>
          </a:r>
          <a:r>
            <a:rPr lang="en-US" sz="1400" kern="1200"/>
            <a:t> </a:t>
          </a:r>
          <a:r>
            <a:rPr lang="en-US" sz="1400" kern="1200" err="1"/>
            <a:t>fokuserar</a:t>
          </a:r>
          <a:r>
            <a:rPr lang="en-US" sz="1400" kern="1200"/>
            <a:t> </a:t>
          </a:r>
          <a:r>
            <a:rPr lang="en-US" sz="1400" kern="1200" err="1"/>
            <a:t>på</a:t>
          </a:r>
          <a:r>
            <a:rPr lang="en-US" sz="1400" kern="1200"/>
            <a:t> </a:t>
          </a:r>
          <a:r>
            <a:rPr lang="en-US" sz="1400" kern="1200" err="1"/>
            <a:t>logistik</a:t>
          </a:r>
          <a:endParaRPr lang="en-SE" sz="1400" kern="1200"/>
        </a:p>
      </dsp:txBody>
      <dsp:txXfrm>
        <a:off x="0" y="401341"/>
        <a:ext cx="9682199" cy="595350"/>
      </dsp:txXfrm>
    </dsp:sp>
    <dsp:sp modelId="{0A9CC61B-ECE0-4835-9E33-9C7C76550272}">
      <dsp:nvSpPr>
        <dsp:cNvPr id="0" name=""/>
        <dsp:cNvSpPr/>
      </dsp:nvSpPr>
      <dsp:spPr>
        <a:xfrm>
          <a:off x="484109" y="194701"/>
          <a:ext cx="6777539" cy="413280"/>
        </a:xfrm>
        <a:prstGeom prst="round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175" tIns="0" rIns="256175" bIns="0" numCol="1" spcCol="1270" anchor="ctr" anchorCtr="0">
          <a:noAutofit/>
        </a:bodyPr>
        <a:lstStyle/>
        <a:p>
          <a:pPr marL="0" lvl="0" indent="0" algn="l" defTabSz="622300">
            <a:lnSpc>
              <a:spcPct val="90000"/>
            </a:lnSpc>
            <a:spcBef>
              <a:spcPct val="0"/>
            </a:spcBef>
            <a:spcAft>
              <a:spcPct val="35000"/>
            </a:spcAft>
            <a:buNone/>
          </a:pPr>
          <a:r>
            <a:rPr lang="en-US" sz="1400" kern="1200"/>
            <a:t>Syfte</a:t>
          </a:r>
          <a:endParaRPr lang="en-SE" sz="1400" kern="1200"/>
        </a:p>
      </dsp:txBody>
      <dsp:txXfrm>
        <a:off x="504284" y="214876"/>
        <a:ext cx="6737189" cy="372930"/>
      </dsp:txXfrm>
    </dsp:sp>
    <dsp:sp modelId="{4293C1B3-FA3A-4308-88E0-CB643CD1A3ED}">
      <dsp:nvSpPr>
        <dsp:cNvPr id="0" name=""/>
        <dsp:cNvSpPr/>
      </dsp:nvSpPr>
      <dsp:spPr>
        <a:xfrm>
          <a:off x="0" y="1278931"/>
          <a:ext cx="9682199" cy="595350"/>
        </a:xfrm>
        <a:prstGeom prst="rect">
          <a:avLst/>
        </a:prstGeom>
        <a:solidFill>
          <a:schemeClr val="lt1">
            <a:alpha val="90000"/>
            <a:hueOff val="0"/>
            <a:satOff val="0"/>
            <a:lumOff val="0"/>
            <a:alphaOff val="0"/>
          </a:schemeClr>
        </a:solidFill>
        <a:ln w="25400" cap="flat" cmpd="sng" algn="ctr">
          <a:solidFill>
            <a:srgbClr val="2375BB"/>
          </a:solidFill>
          <a:prstDash val="solid"/>
        </a:ln>
        <a:effectLst/>
      </dsp:spPr>
      <dsp:style>
        <a:lnRef idx="2">
          <a:scrgbClr r="0" g="0" b="0"/>
        </a:lnRef>
        <a:fillRef idx="1">
          <a:scrgbClr r="0" g="0" b="0"/>
        </a:fillRef>
        <a:effectRef idx="0">
          <a:scrgbClr r="0" g="0" b="0"/>
        </a:effectRef>
        <a:fontRef idx="minor"/>
      </dsp:style>
      <dsp:txBody>
        <a:bodyPr spcFirstLastPara="0" vert="horz" wrap="square" lIns="751446" tIns="291592" rIns="75144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BEAst, Offshore Norway, DIGG, med fler</a:t>
          </a:r>
          <a:endParaRPr lang="en-SE" sz="1400" kern="1200"/>
        </a:p>
      </dsp:txBody>
      <dsp:txXfrm>
        <a:off x="0" y="1278931"/>
        <a:ext cx="9682199" cy="595350"/>
      </dsp:txXfrm>
    </dsp:sp>
    <dsp:sp modelId="{58286FBF-9AFD-4AB3-9D20-64963FC249E2}">
      <dsp:nvSpPr>
        <dsp:cNvPr id="0" name=""/>
        <dsp:cNvSpPr/>
      </dsp:nvSpPr>
      <dsp:spPr>
        <a:xfrm>
          <a:off x="484109" y="1072292"/>
          <a:ext cx="6777539" cy="413280"/>
        </a:xfrm>
        <a:prstGeom prst="round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175" tIns="0" rIns="256175" bIns="0" numCol="1" spcCol="1270" anchor="ctr" anchorCtr="0">
          <a:noAutofit/>
        </a:bodyPr>
        <a:lstStyle/>
        <a:p>
          <a:pPr marL="0" lvl="0" indent="0" algn="l" defTabSz="622300">
            <a:lnSpc>
              <a:spcPct val="90000"/>
            </a:lnSpc>
            <a:spcBef>
              <a:spcPct val="0"/>
            </a:spcBef>
            <a:spcAft>
              <a:spcPct val="35000"/>
            </a:spcAft>
            <a:buNone/>
          </a:pPr>
          <a:r>
            <a:rPr lang="en-US" sz="1400" kern="1200"/>
            <a:t>Parter i projektet</a:t>
          </a:r>
          <a:endParaRPr lang="en-SE" sz="1400" kern="1200"/>
        </a:p>
      </dsp:txBody>
      <dsp:txXfrm>
        <a:off x="504284" y="1092467"/>
        <a:ext cx="6737189" cy="372930"/>
      </dsp:txXfrm>
    </dsp:sp>
    <dsp:sp modelId="{CE158B6A-6AEF-4178-ABC6-AE0B7E090558}">
      <dsp:nvSpPr>
        <dsp:cNvPr id="0" name=""/>
        <dsp:cNvSpPr/>
      </dsp:nvSpPr>
      <dsp:spPr>
        <a:xfrm>
          <a:off x="0" y="2156522"/>
          <a:ext cx="9682199" cy="1058400"/>
        </a:xfrm>
        <a:prstGeom prst="rect">
          <a:avLst/>
        </a:prstGeom>
        <a:solidFill>
          <a:schemeClr val="lt1">
            <a:alpha val="90000"/>
            <a:hueOff val="0"/>
            <a:satOff val="0"/>
            <a:lumOff val="0"/>
            <a:alphaOff val="0"/>
          </a:schemeClr>
        </a:solidFill>
        <a:ln w="25400" cap="flat" cmpd="sng" algn="ctr">
          <a:solidFill>
            <a:srgbClr val="2375BB"/>
          </a:solidFill>
          <a:prstDash val="solid"/>
        </a:ln>
        <a:effectLst/>
      </dsp:spPr>
      <dsp:style>
        <a:lnRef idx="2">
          <a:scrgbClr r="0" g="0" b="0"/>
        </a:lnRef>
        <a:fillRef idx="1">
          <a:scrgbClr r="0" g="0" b="0"/>
        </a:fillRef>
        <a:effectRef idx="0">
          <a:scrgbClr r="0" g="0" b="0"/>
        </a:effectRef>
        <a:fontRef idx="minor"/>
      </dsp:style>
      <dsp:txBody>
        <a:bodyPr spcFirstLastPara="0" vert="horz" wrap="square" lIns="751446" tIns="291592" rIns="75144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err="1"/>
            <a:t>Remissrundan</a:t>
          </a:r>
          <a:r>
            <a:rPr lang="en-US" sz="1400" kern="1200"/>
            <a:t> </a:t>
          </a:r>
          <a:r>
            <a:rPr lang="en-US" sz="1400" kern="1200" err="1"/>
            <a:t>stängd</a:t>
          </a:r>
          <a:endParaRPr lang="en-SE" sz="1400" kern="1200"/>
        </a:p>
        <a:p>
          <a:pPr marL="114300" lvl="1" indent="-114300" algn="l" defTabSz="622300">
            <a:lnSpc>
              <a:spcPct val="90000"/>
            </a:lnSpc>
            <a:spcBef>
              <a:spcPct val="0"/>
            </a:spcBef>
            <a:spcAft>
              <a:spcPct val="15000"/>
            </a:spcAft>
            <a:buChar char="•"/>
          </a:pPr>
          <a:r>
            <a:rPr lang="sv-SE" sz="1400" kern="1200"/>
            <a:t>Bra feedback från BEAst:s medlemmar</a:t>
          </a:r>
          <a:endParaRPr lang="en-SE" sz="1400" kern="1200"/>
        </a:p>
        <a:p>
          <a:pPr marL="114300" lvl="1" indent="-114300" algn="l" defTabSz="622300">
            <a:lnSpc>
              <a:spcPct val="90000"/>
            </a:lnSpc>
            <a:spcBef>
              <a:spcPct val="0"/>
            </a:spcBef>
            <a:spcAft>
              <a:spcPct val="15000"/>
            </a:spcAft>
            <a:buChar char="•"/>
          </a:pPr>
          <a:r>
            <a:rPr lang="sv-SE" sz="1400" kern="1200"/>
            <a:t>Punkterna omhändertagna och nu sker överlämning till förvaltning samt eventuellt etablerande av ny domän</a:t>
          </a:r>
          <a:endParaRPr lang="en-SE" sz="1400" kern="1200"/>
        </a:p>
      </dsp:txBody>
      <dsp:txXfrm>
        <a:off x="0" y="2156522"/>
        <a:ext cx="9682199" cy="1058400"/>
      </dsp:txXfrm>
    </dsp:sp>
    <dsp:sp modelId="{802C7C6E-2485-4287-A2F1-173D1EC1336A}">
      <dsp:nvSpPr>
        <dsp:cNvPr id="0" name=""/>
        <dsp:cNvSpPr/>
      </dsp:nvSpPr>
      <dsp:spPr>
        <a:xfrm>
          <a:off x="484109" y="1949882"/>
          <a:ext cx="6777539" cy="413280"/>
        </a:xfrm>
        <a:prstGeom prst="round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175" tIns="0" rIns="256175" bIns="0" numCol="1" spcCol="1270" anchor="ctr" anchorCtr="0">
          <a:noAutofit/>
        </a:bodyPr>
        <a:lstStyle/>
        <a:p>
          <a:pPr marL="0" lvl="0" indent="0" algn="l" defTabSz="622300">
            <a:lnSpc>
              <a:spcPct val="90000"/>
            </a:lnSpc>
            <a:spcBef>
              <a:spcPct val="0"/>
            </a:spcBef>
            <a:spcAft>
              <a:spcPct val="35000"/>
            </a:spcAft>
            <a:buNone/>
          </a:pPr>
          <a:r>
            <a:rPr lang="en-US" sz="1400" kern="1200"/>
            <a:t>Status</a:t>
          </a:r>
          <a:endParaRPr lang="en-SE" sz="1400" kern="1200"/>
        </a:p>
      </dsp:txBody>
      <dsp:txXfrm>
        <a:off x="504284" y="1970057"/>
        <a:ext cx="6737189" cy="372930"/>
      </dsp:txXfrm>
    </dsp:sp>
    <dsp:sp modelId="{56DAEA09-3BFD-4A95-83D1-BD37A43804B5}">
      <dsp:nvSpPr>
        <dsp:cNvPr id="0" name=""/>
        <dsp:cNvSpPr/>
      </dsp:nvSpPr>
      <dsp:spPr>
        <a:xfrm>
          <a:off x="0" y="3497162"/>
          <a:ext cx="9682199" cy="815850"/>
        </a:xfrm>
        <a:prstGeom prst="rect">
          <a:avLst/>
        </a:prstGeom>
        <a:solidFill>
          <a:schemeClr val="lt1">
            <a:alpha val="90000"/>
            <a:hueOff val="0"/>
            <a:satOff val="0"/>
            <a:lumOff val="0"/>
            <a:alphaOff val="0"/>
          </a:schemeClr>
        </a:solidFill>
        <a:ln w="25400" cap="flat" cmpd="sng" algn="ctr">
          <a:solidFill>
            <a:srgbClr val="2375BB"/>
          </a:solidFill>
          <a:prstDash val="solid"/>
        </a:ln>
        <a:effectLst/>
      </dsp:spPr>
      <dsp:style>
        <a:lnRef idx="2">
          <a:scrgbClr r="0" g="0" b="0"/>
        </a:lnRef>
        <a:fillRef idx="1">
          <a:scrgbClr r="0" g="0" b="0"/>
        </a:fillRef>
        <a:effectRef idx="0">
          <a:scrgbClr r="0" g="0" b="0"/>
        </a:effectRef>
        <a:fontRef idx="minor"/>
      </dsp:style>
      <dsp:txBody>
        <a:bodyPr spcFirstLastPara="0" vert="horz" wrap="square" lIns="751446" tIns="291592" rIns="751446" bIns="99568" numCol="1" spcCol="1270" anchor="t" anchorCtr="0">
          <a:noAutofit/>
        </a:bodyPr>
        <a:lstStyle/>
        <a:p>
          <a:pPr marL="114300" lvl="1" indent="-114300" algn="l" defTabSz="622300">
            <a:lnSpc>
              <a:spcPct val="90000"/>
            </a:lnSpc>
            <a:spcBef>
              <a:spcPct val="0"/>
            </a:spcBef>
            <a:spcAft>
              <a:spcPct val="15000"/>
            </a:spcAft>
            <a:buChar char="•"/>
          </a:pPr>
          <a:r>
            <a:rPr lang="en-US" sz="1400" b="1" kern="1200" err="1"/>
            <a:t>Logistik</a:t>
          </a:r>
          <a:r>
            <a:rPr lang="en-US" sz="1400" kern="1200"/>
            <a:t>: Advanced </a:t>
          </a:r>
          <a:r>
            <a:rPr lang="en-US" sz="1400" kern="1200" err="1"/>
            <a:t>Despatch</a:t>
          </a:r>
          <a:r>
            <a:rPr lang="en-US" sz="1400" kern="1200"/>
            <a:t> Advice, </a:t>
          </a:r>
          <a:r>
            <a:rPr lang="en-US" sz="1400" kern="1200" err="1"/>
            <a:t>Despatch</a:t>
          </a:r>
          <a:r>
            <a:rPr lang="en-US" sz="1400" kern="1200"/>
            <a:t> Advice Response, Receipt Advice</a:t>
          </a:r>
          <a:endParaRPr lang="en-SE" sz="1400" kern="1200"/>
        </a:p>
        <a:p>
          <a:pPr marL="114300" lvl="1" indent="-114300" algn="l" defTabSz="622300">
            <a:lnSpc>
              <a:spcPct val="90000"/>
            </a:lnSpc>
            <a:spcBef>
              <a:spcPct val="0"/>
            </a:spcBef>
            <a:spcAft>
              <a:spcPct val="15000"/>
            </a:spcAft>
            <a:buChar char="•"/>
          </a:pPr>
          <a:r>
            <a:rPr lang="en-US" sz="1400" b="1" kern="1200"/>
            <a:t>Transport</a:t>
          </a:r>
          <a:r>
            <a:rPr lang="en-US" sz="1400" kern="1200"/>
            <a:t>: Transport Execution plan request, Transport execution plan, Waybill, Transport status </a:t>
          </a:r>
          <a:endParaRPr lang="en-SE" sz="1400" kern="1200"/>
        </a:p>
      </dsp:txBody>
      <dsp:txXfrm>
        <a:off x="0" y="3497162"/>
        <a:ext cx="9682199" cy="815850"/>
      </dsp:txXfrm>
    </dsp:sp>
    <dsp:sp modelId="{CE47852C-F107-4599-A395-CBB268B1B3A3}">
      <dsp:nvSpPr>
        <dsp:cNvPr id="0" name=""/>
        <dsp:cNvSpPr/>
      </dsp:nvSpPr>
      <dsp:spPr>
        <a:xfrm>
          <a:off x="484109" y="3290522"/>
          <a:ext cx="6777539" cy="413280"/>
        </a:xfrm>
        <a:prstGeom prst="round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175" tIns="0" rIns="256175" bIns="0" numCol="1" spcCol="1270" anchor="ctr" anchorCtr="0">
          <a:noAutofit/>
        </a:bodyPr>
        <a:lstStyle/>
        <a:p>
          <a:pPr marL="0" lvl="0" indent="0" algn="l" defTabSz="622300">
            <a:lnSpc>
              <a:spcPct val="90000"/>
            </a:lnSpc>
            <a:spcBef>
              <a:spcPct val="0"/>
            </a:spcBef>
            <a:spcAft>
              <a:spcPct val="35000"/>
            </a:spcAft>
            <a:buNone/>
          </a:pPr>
          <a:r>
            <a:rPr lang="en-US" sz="1400" kern="1200"/>
            <a:t>Omfattning</a:t>
          </a:r>
          <a:endParaRPr lang="en-SE" sz="1400" kern="1200"/>
        </a:p>
      </dsp:txBody>
      <dsp:txXfrm>
        <a:off x="504284" y="3310697"/>
        <a:ext cx="6737189"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4" y="9428718"/>
            <a:ext cx="2946189" cy="496331"/>
          </a:xfrm>
          <a:prstGeom prst="rect">
            <a:avLst/>
          </a:prstGeom>
        </p:spPr>
        <p:txBody>
          <a:bodyPr vert="horz" lIns="242777" tIns="45681" rIns="91361" bIns="45681" rtlCol="0" anchor="b"/>
          <a:lstStyle>
            <a:lvl1pPr algn="l">
              <a:defRPr sz="1200"/>
            </a:lvl1pPr>
          </a:lstStyle>
          <a:p>
            <a:endParaRPr lang="sv-SE"/>
          </a:p>
        </p:txBody>
      </p:sp>
      <p:sp>
        <p:nvSpPr>
          <p:cNvPr id="5" name="Slide Number Placeholder 4"/>
          <p:cNvSpPr>
            <a:spLocks noGrp="1"/>
          </p:cNvSpPr>
          <p:nvPr>
            <p:ph type="sldNum" sz="quarter" idx="3"/>
          </p:nvPr>
        </p:nvSpPr>
        <p:spPr>
          <a:xfrm>
            <a:off x="3849902" y="9428718"/>
            <a:ext cx="2946189" cy="496331"/>
          </a:xfrm>
          <a:prstGeom prst="rect">
            <a:avLst/>
          </a:prstGeom>
        </p:spPr>
        <p:txBody>
          <a:bodyPr vert="horz" lIns="91361" tIns="45681" rIns="242777" bIns="45681" rtlCol="0" anchor="b"/>
          <a:lstStyle>
            <a:lvl1pPr algn="r">
              <a:defRPr sz="1200"/>
            </a:lvl1pPr>
          </a:lstStyle>
          <a:p>
            <a:fld id="{7C3A265F-8247-4C13-B1D1-7DFA63EA3182}" type="slidenum">
              <a:rPr lang="sv-SE" smtClean="0">
                <a:latin typeface="Arial" pitchFamily="34" charset="0"/>
              </a:rPr>
              <a:pPr/>
              <a:t>‹#›</a:t>
            </a:fld>
            <a:endParaRPr lang="sv-SE">
              <a:latin typeface="Arial" pitchFamily="34" charset="0"/>
            </a:endParaRPr>
          </a:p>
        </p:txBody>
      </p:sp>
    </p:spTree>
    <p:extLst>
      <p:ext uri="{BB962C8B-B14F-4D97-AF65-F5344CB8AC3E}">
        <p14:creationId xmlns:p14="http://schemas.microsoft.com/office/powerpoint/2010/main" val="3004412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616075" y="328613"/>
            <a:ext cx="3567113" cy="2006600"/>
          </a:xfrm>
          <a:prstGeom prst="rect">
            <a:avLst/>
          </a:prstGeom>
          <a:noFill/>
          <a:ln w="12700">
            <a:solidFill>
              <a:prstClr val="black"/>
            </a:solidFill>
          </a:ln>
        </p:spPr>
        <p:txBody>
          <a:bodyPr vert="horz" lIns="91361" tIns="45681" rIns="91361" bIns="45681" rtlCol="0" anchor="ctr"/>
          <a:lstStyle/>
          <a:p>
            <a:endParaRPr lang="sv-SE"/>
          </a:p>
        </p:txBody>
      </p:sp>
      <p:sp>
        <p:nvSpPr>
          <p:cNvPr id="5" name="Notes Placeholder 4"/>
          <p:cNvSpPr>
            <a:spLocks noGrp="1"/>
          </p:cNvSpPr>
          <p:nvPr>
            <p:ph type="body" sz="quarter" idx="3"/>
          </p:nvPr>
        </p:nvSpPr>
        <p:spPr>
          <a:xfrm>
            <a:off x="281042" y="2540212"/>
            <a:ext cx="6236945" cy="6641930"/>
          </a:xfrm>
          <a:prstGeom prst="rect">
            <a:avLst/>
          </a:prstGeom>
        </p:spPr>
        <p:txBody>
          <a:bodyPr vert="horz" lIns="91361" tIns="45681" rIns="91361" bIns="45681" rtlCol="0"/>
          <a:lstStyle/>
          <a:p>
            <a:pPr lvl="0"/>
            <a:r>
              <a:rPr lang="sv-SE" err="1"/>
              <a:t>Click</a:t>
            </a:r>
            <a:r>
              <a:rPr lang="sv-SE"/>
              <a:t> to </a:t>
            </a:r>
            <a:r>
              <a:rPr lang="sv-SE" err="1"/>
              <a:t>edit</a:t>
            </a:r>
            <a:r>
              <a:rPr lang="sv-SE"/>
              <a:t> Master text </a:t>
            </a:r>
            <a:r>
              <a:rPr lang="sv-SE" err="1"/>
              <a:t>styles</a:t>
            </a:r>
            <a:endParaRPr lang="sv-SE"/>
          </a:p>
        </p:txBody>
      </p:sp>
      <p:sp>
        <p:nvSpPr>
          <p:cNvPr id="6" name="Footer Placeholder 5"/>
          <p:cNvSpPr>
            <a:spLocks noGrp="1"/>
          </p:cNvSpPr>
          <p:nvPr>
            <p:ph type="ftr" sz="quarter" idx="4"/>
          </p:nvPr>
        </p:nvSpPr>
        <p:spPr>
          <a:xfrm>
            <a:off x="1" y="9439535"/>
            <a:ext cx="2529367" cy="403787"/>
          </a:xfrm>
          <a:prstGeom prst="rect">
            <a:avLst/>
          </a:prstGeom>
        </p:spPr>
        <p:txBody>
          <a:bodyPr vert="horz" lIns="242777" tIns="45681" rIns="242777" bIns="45681" rtlCol="0" anchor="b"/>
          <a:lstStyle>
            <a:lvl1pPr algn="l">
              <a:defRPr lang="sv-SE" sz="1200" dirty="0"/>
            </a:lvl1pPr>
          </a:lstStyle>
          <a:p>
            <a:endParaRPr lang="sv-SE"/>
          </a:p>
        </p:txBody>
      </p:sp>
      <p:sp>
        <p:nvSpPr>
          <p:cNvPr id="7" name="Slide Number Placeholder 6"/>
          <p:cNvSpPr>
            <a:spLocks noGrp="1"/>
          </p:cNvSpPr>
          <p:nvPr>
            <p:ph type="sldNum" sz="quarter" idx="5"/>
          </p:nvPr>
        </p:nvSpPr>
        <p:spPr>
          <a:xfrm>
            <a:off x="2660251" y="9439535"/>
            <a:ext cx="1478522" cy="403787"/>
          </a:xfrm>
          <a:prstGeom prst="rect">
            <a:avLst/>
          </a:prstGeom>
        </p:spPr>
        <p:txBody>
          <a:bodyPr vert="horz" lIns="242777" tIns="45681" rIns="242777" bIns="45681" rtlCol="0" anchor="b"/>
          <a:lstStyle>
            <a:lvl1pPr algn="ctr">
              <a:defRPr sz="1200">
                <a:latin typeface="Arial" pitchFamily="34" charset="0"/>
              </a:defRPr>
            </a:lvl1pPr>
          </a:lstStyle>
          <a:p>
            <a:fld id="{2BAFF23A-B760-421D-A910-F9D7214BA323}" type="slidenum">
              <a:rPr lang="sv-SE" smtClean="0"/>
              <a:pPr/>
              <a:t>‹#›</a:t>
            </a:fld>
            <a:endParaRPr lang="sv-SE"/>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6443" y="9386518"/>
            <a:ext cx="992176" cy="383505"/>
          </a:xfrm>
          <a:prstGeom prst="rect">
            <a:avLst/>
          </a:prstGeom>
        </p:spPr>
      </p:pic>
    </p:spTree>
    <p:extLst>
      <p:ext uri="{BB962C8B-B14F-4D97-AF65-F5344CB8AC3E}">
        <p14:creationId xmlns:p14="http://schemas.microsoft.com/office/powerpoint/2010/main" val="996105324"/>
      </p:ext>
    </p:extLst>
  </p:cSld>
  <p:clrMap bg1="lt1" tx1="dk1" bg2="lt2" tx2="dk2" accent1="accent1" accent2="accent2" accent3="accent3" accent4="accent4" accent5="accent5" accent6="accent6" hlink="hlink" folHlink="folHlink"/>
  <p:notesStyle>
    <a:lvl1pPr marL="0" algn="l" defTabSz="1219170" rtl="0" eaLnBrk="1" latinLnBrk="0" hangingPunct="1">
      <a:defRPr sz="1400" kern="1200">
        <a:solidFill>
          <a:schemeClr val="tx1"/>
        </a:solidFill>
        <a:latin typeface="Arial" pitchFamily="34" charset="0"/>
        <a:ea typeface="+mn-ea"/>
        <a:cs typeface="+mn-cs"/>
      </a:defRPr>
    </a:lvl1pPr>
    <a:lvl2pPr marL="609585" algn="l" defTabSz="1219170" rtl="0" eaLnBrk="1" latinLnBrk="0" hangingPunct="1">
      <a:defRPr sz="1600" kern="1200">
        <a:solidFill>
          <a:schemeClr val="tx1"/>
        </a:solidFill>
        <a:latin typeface="Arial" pitchFamily="34" charset="0"/>
        <a:ea typeface="+mn-ea"/>
        <a:cs typeface="+mn-cs"/>
      </a:defRPr>
    </a:lvl2pPr>
    <a:lvl3pPr marL="1219170" algn="l" defTabSz="1219170" rtl="0" eaLnBrk="1" latinLnBrk="0" hangingPunct="1">
      <a:defRPr sz="1600" kern="1200">
        <a:solidFill>
          <a:schemeClr val="tx1"/>
        </a:solidFill>
        <a:latin typeface="Arial" pitchFamily="34" charset="0"/>
        <a:ea typeface="+mn-ea"/>
        <a:cs typeface="+mn-cs"/>
      </a:defRPr>
    </a:lvl3pPr>
    <a:lvl4pPr marL="1828754" algn="l" defTabSz="1219170" rtl="0" eaLnBrk="1" latinLnBrk="0" hangingPunct="1">
      <a:defRPr sz="1600" kern="1200">
        <a:solidFill>
          <a:schemeClr val="tx1"/>
        </a:solidFill>
        <a:latin typeface="Arial" pitchFamily="34" charset="0"/>
        <a:ea typeface="+mn-ea"/>
        <a:cs typeface="+mn-cs"/>
      </a:defRPr>
    </a:lvl4pPr>
    <a:lvl5pPr marL="2438339" algn="l" defTabSz="1219170" rtl="0" eaLnBrk="1" latinLnBrk="0" hangingPunct="1">
      <a:defRPr sz="1600" kern="1200">
        <a:solidFill>
          <a:schemeClr val="tx1"/>
        </a:solidFill>
        <a:latin typeface="Arial"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2BAFF23A-B760-421D-A910-F9D7214BA323}" type="slidenum">
              <a:rPr kumimoji="0" lang="sv-SE" sz="1200" b="0" i="0" u="none" strike="noStrike" kern="1200" cap="none" spc="0" normalizeH="0" baseline="0" noProof="0" smtClean="0">
                <a:ln>
                  <a:noFill/>
                </a:ln>
                <a:solidFill>
                  <a:prstClr val="black"/>
                </a:solidFill>
                <a:effectLst/>
                <a:uLnTx/>
                <a:uFillTx/>
                <a:latin typeface="Arial" pitchFamily="34" charset="0"/>
                <a:ea typeface="+mn-ea"/>
                <a:cs typeface="Arial" charset="0"/>
              </a:rPr>
              <a:pPr marL="0" marR="0" lvl="0" indent="0" algn="ctr" defTabSz="914400" rtl="0" eaLnBrk="1" fontAlgn="base" latinLnBrk="0" hangingPunct="1">
                <a:lnSpc>
                  <a:spcPct val="100000"/>
                </a:lnSpc>
                <a:spcBef>
                  <a:spcPct val="0"/>
                </a:spcBef>
                <a:spcAft>
                  <a:spcPct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Arial" pitchFamily="34" charset="0"/>
              <a:ea typeface="+mn-ea"/>
              <a:cs typeface="Arial" charset="0"/>
            </a:endParaRPr>
          </a:p>
        </p:txBody>
      </p:sp>
    </p:spTree>
    <p:extLst>
      <p:ext uri="{BB962C8B-B14F-4D97-AF65-F5344CB8AC3E}">
        <p14:creationId xmlns:p14="http://schemas.microsoft.com/office/powerpoint/2010/main" val="133347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a:t>Rekommendera att en faktura per ordernummer skickas</a:t>
            </a:r>
            <a:endParaRPr lang="en-SE"/>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913AC9-9D26-479F-B38C-ED2A763C7208}" type="slidenum">
              <a:rPr kumimoji="0" lang="en-SE" sz="1200" b="0" i="0" u="none" strike="noStrike" kern="1200" cap="none" spc="0" normalizeH="0" baseline="0" noProof="0" smtClean="0">
                <a:ln>
                  <a:noFill/>
                </a:ln>
                <a:solidFill>
                  <a:prstClr val="black"/>
                </a:solidFill>
                <a:effectLst/>
                <a:uLnTx/>
                <a:uFillTx/>
                <a:latin typeface="Arial"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SE" sz="1200" b="0" i="0" u="none" strike="noStrike" kern="1200" cap="none" spc="0" normalizeH="0" baseline="0" noProof="0">
              <a:ln>
                <a:noFill/>
              </a:ln>
              <a:solidFill>
                <a:prstClr val="black"/>
              </a:solidFill>
              <a:effectLst/>
              <a:uLnTx/>
              <a:uFillTx/>
              <a:latin typeface="Arial" pitchFamily="34" charset="0"/>
              <a:ea typeface="+mn-ea"/>
              <a:cs typeface="Arial" charset="0"/>
            </a:endParaRPr>
          </a:p>
        </p:txBody>
      </p:sp>
    </p:spTree>
    <p:extLst>
      <p:ext uri="{BB962C8B-B14F-4D97-AF65-F5344CB8AC3E}">
        <p14:creationId xmlns:p14="http://schemas.microsoft.com/office/powerpoint/2010/main" val="955452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err="1"/>
              <a:t>Need</a:t>
            </a:r>
            <a:r>
              <a:rPr lang="nb-NO"/>
              <a:t> to </a:t>
            </a:r>
            <a:r>
              <a:rPr lang="nb-NO" err="1"/>
              <a:t>describe</a:t>
            </a:r>
            <a:r>
              <a:rPr lang="nb-NO"/>
              <a:t> </a:t>
            </a:r>
            <a:r>
              <a:rPr lang="nb-NO" err="1"/>
              <a:t>financial</a:t>
            </a:r>
            <a:r>
              <a:rPr lang="nb-NO"/>
              <a:t> </a:t>
            </a:r>
            <a:r>
              <a:rPr lang="nb-NO" err="1"/>
              <a:t>model</a:t>
            </a:r>
            <a:r>
              <a:rPr lang="nb-NO"/>
              <a:t>. The </a:t>
            </a:r>
            <a:r>
              <a:rPr lang="nb-NO" err="1"/>
              <a:t>bottom</a:t>
            </a:r>
            <a:r>
              <a:rPr lang="nb-NO"/>
              <a:t> lines must be pro-</a:t>
            </a:r>
            <a:r>
              <a:rPr lang="nb-NO" err="1"/>
              <a:t>longed</a:t>
            </a:r>
            <a:r>
              <a:rPr lang="nb-NO"/>
              <a:t> </a:t>
            </a:r>
            <a:r>
              <a:rPr lang="nb-NO" err="1"/>
              <a:t>until</a:t>
            </a:r>
            <a:r>
              <a:rPr lang="nb-NO"/>
              <a:t> november.</a:t>
            </a:r>
          </a:p>
          <a:p>
            <a:r>
              <a:rPr lang="nb-NO" err="1"/>
              <a:t>Can</a:t>
            </a:r>
            <a:r>
              <a:rPr lang="nb-NO"/>
              <a:t> </a:t>
            </a:r>
            <a:r>
              <a:rPr lang="nb-NO" err="1"/>
              <a:t>we</a:t>
            </a:r>
            <a:r>
              <a:rPr lang="nb-NO"/>
              <a:t> have a </a:t>
            </a:r>
            <a:r>
              <a:rPr lang="nb-NO" err="1"/>
              <a:t>temporary</a:t>
            </a:r>
            <a:r>
              <a:rPr lang="nb-NO"/>
              <a:t> CMB for </a:t>
            </a:r>
            <a:r>
              <a:rPr lang="nb-NO" err="1"/>
              <a:t>Logistics</a:t>
            </a:r>
            <a:r>
              <a:rPr lang="nb-NO"/>
              <a:t>?</a:t>
            </a:r>
          </a:p>
          <a:p>
            <a:r>
              <a:rPr lang="nb-NO" err="1"/>
              <a:t>We</a:t>
            </a:r>
            <a:r>
              <a:rPr lang="nb-NO"/>
              <a:t> </a:t>
            </a:r>
            <a:r>
              <a:rPr lang="nb-NO" err="1"/>
              <a:t>need</a:t>
            </a:r>
            <a:r>
              <a:rPr lang="nb-NO"/>
              <a:t> to </a:t>
            </a:r>
            <a:r>
              <a:rPr lang="nb-NO" err="1"/>
              <a:t>estimate</a:t>
            </a:r>
            <a:r>
              <a:rPr lang="nb-NO"/>
              <a:t> </a:t>
            </a:r>
            <a:r>
              <a:rPr lang="nb-NO" err="1"/>
              <a:t>the</a:t>
            </a:r>
            <a:r>
              <a:rPr lang="nb-NO"/>
              <a:t> </a:t>
            </a:r>
            <a:r>
              <a:rPr lang="nb-NO" err="1"/>
              <a:t>cost</a:t>
            </a:r>
            <a:r>
              <a:rPr lang="nb-NO"/>
              <a:t> for </a:t>
            </a:r>
            <a:r>
              <a:rPr lang="nb-NO" err="1"/>
              <a:t>work</a:t>
            </a:r>
            <a:r>
              <a:rPr lang="nb-NO"/>
              <a:t> </a:t>
            </a:r>
            <a:r>
              <a:rPr lang="nb-NO" err="1"/>
              <a:t>after</a:t>
            </a:r>
            <a:r>
              <a:rPr lang="nb-NO"/>
              <a:t> June.</a:t>
            </a:r>
          </a:p>
          <a:p>
            <a:r>
              <a:rPr lang="nb-NO" err="1"/>
              <a:t>Can</a:t>
            </a:r>
            <a:r>
              <a:rPr lang="nb-NO"/>
              <a:t> DIGG or DFØ </a:t>
            </a:r>
            <a:r>
              <a:rPr lang="nb-NO" err="1"/>
              <a:t>take</a:t>
            </a:r>
            <a:r>
              <a:rPr lang="nb-NO"/>
              <a:t> over </a:t>
            </a:r>
            <a:r>
              <a:rPr lang="nb-NO" err="1"/>
              <a:t>the</a:t>
            </a:r>
            <a:r>
              <a:rPr lang="nb-NO"/>
              <a:t> </a:t>
            </a:r>
            <a:r>
              <a:rPr lang="nb-NO" err="1"/>
              <a:t>project</a:t>
            </a:r>
            <a:r>
              <a:rPr lang="nb-NO"/>
              <a:t>.</a:t>
            </a:r>
          </a:p>
        </p:txBody>
      </p:sp>
      <p:sp>
        <p:nvSpPr>
          <p:cNvPr id="4" name="Slide Number Placeholder 3"/>
          <p:cNvSpPr>
            <a:spLocks noGrp="1"/>
          </p:cNvSpPr>
          <p:nvPr>
            <p:ph type="sldNum" sz="quarter" idx="5"/>
          </p:nvPr>
        </p:nvSpPr>
        <p:spPr/>
        <p:txBody>
          <a:bodyPr/>
          <a:lstStyle/>
          <a:p>
            <a:pPr marL="0" marR="0" lvl="0" indent="0" algn="r" defTabSz="853867" rtl="0" eaLnBrk="1" fontAlgn="auto" latinLnBrk="0" hangingPunct="1">
              <a:lnSpc>
                <a:spcPct val="100000"/>
              </a:lnSpc>
              <a:spcBef>
                <a:spcPts val="0"/>
              </a:spcBef>
              <a:spcAft>
                <a:spcPts val="0"/>
              </a:spcAft>
              <a:buClrTx/>
              <a:buSzTx/>
              <a:buFontTx/>
              <a:buNone/>
              <a:tabLst/>
              <a:defRPr/>
            </a:pPr>
            <a:fld id="{28438593-3C7B-4C8B-BBF2-3EE7B52C1EA5}" type="slidenum">
              <a:rPr kumimoji="0" lang="nb-NO" sz="1200" b="0" i="0" u="none" strike="noStrike" kern="1200" cap="none" spc="0" normalizeH="0" baseline="0" noProof="0" smtClean="0">
                <a:ln>
                  <a:noFill/>
                </a:ln>
                <a:solidFill>
                  <a:prstClr val="black"/>
                </a:solidFill>
                <a:effectLst/>
                <a:uLnTx/>
                <a:uFillTx/>
                <a:latin typeface="Calibri"/>
                <a:ea typeface="+mn-ea"/>
                <a:cs typeface="Arial" charset="0"/>
              </a:rPr>
              <a:pPr marL="0" marR="0" lvl="0" indent="0" algn="r" defTabSz="853867" rtl="0" eaLnBrk="1" fontAlgn="auto" latinLnBrk="0" hangingPunct="1">
                <a:lnSpc>
                  <a:spcPct val="100000"/>
                </a:lnSpc>
                <a:spcBef>
                  <a:spcPts val="0"/>
                </a:spcBef>
                <a:spcAft>
                  <a:spcPts val="0"/>
                </a:spcAft>
                <a:buClrTx/>
                <a:buSzTx/>
                <a:buFontTx/>
                <a:buNone/>
                <a:tabLst/>
                <a:defRPr/>
              </a:pPr>
              <a:t>9</a:t>
            </a:fld>
            <a:endParaRPr kumimoji="0" lang="nb-NO" sz="1200" b="0" i="0" u="none" strike="noStrike" kern="1200" cap="none" spc="0" normalizeH="0" baseline="0" noProof="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226277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cs typeface="Calibri"/>
              </a:rPr>
              <a:t>Fick </a:t>
            </a:r>
          </a:p>
        </p:txBody>
      </p:sp>
      <p:sp>
        <p:nvSpPr>
          <p:cNvPr id="4" name="Slide Number Placeholder 3"/>
          <p:cNvSpPr>
            <a:spLocks noGrp="1"/>
          </p:cNvSpPr>
          <p:nvPr>
            <p:ph type="sldNum" sz="quarter" idx="5"/>
          </p:nvPr>
        </p:nvSpPr>
        <p:spPr/>
        <p:txBody>
          <a:bodyPr/>
          <a:lstStyle/>
          <a:p>
            <a:fld id="{2BAFF23A-B760-421D-A910-F9D7214BA323}" type="slidenum">
              <a:rPr lang="sv-SE" smtClean="0"/>
              <a:pPr/>
              <a:t>13</a:t>
            </a:fld>
            <a:endParaRPr lang="sv-SE"/>
          </a:p>
        </p:txBody>
      </p:sp>
    </p:spTree>
    <p:extLst>
      <p:ext uri="{BB962C8B-B14F-4D97-AF65-F5344CB8AC3E}">
        <p14:creationId xmlns:p14="http://schemas.microsoft.com/office/powerpoint/2010/main" val="222667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d317c8265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d317c8265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Blue">
    <p:spTree>
      <p:nvGrpSpPr>
        <p:cNvPr id="1" name=""/>
        <p:cNvGrpSpPr/>
        <p:nvPr/>
      </p:nvGrpSpPr>
      <p:grpSpPr>
        <a:xfrm>
          <a:off x="0" y="0"/>
          <a:ext cx="0" cy="0"/>
          <a:chOff x="0" y="0"/>
          <a:chExt cx="0" cy="0"/>
        </a:xfrm>
      </p:grpSpPr>
      <p:sp>
        <p:nvSpPr>
          <p:cNvPr id="2" name="Rectangle 1"/>
          <p:cNvSpPr/>
          <p:nvPr userDrawn="1"/>
        </p:nvSpPr>
        <p:spPr>
          <a:xfrm>
            <a:off x="0" y="-685635"/>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1182532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Green top ">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2344753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Rubrik, text &amp;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998000"/>
            <a:ext cx="10800000" cy="1080000"/>
          </a:xfrm>
          <a:prstGeom prst="rect">
            <a:avLst/>
          </a:prstGeom>
        </p:spPr>
        <p:txBody>
          <a:bodyPr anchor="ctr"/>
          <a:lstStyle>
            <a:lvl1pPr algn="ctr">
              <a:defRPr sz="6000"/>
            </a:lvl1pPr>
          </a:lstStyle>
          <a:p>
            <a:r>
              <a:rPr lang="sv-SE"/>
              <a:t>Klicka – lägg till rubrik</a:t>
            </a:r>
          </a:p>
        </p:txBody>
      </p:sp>
      <p:sp>
        <p:nvSpPr>
          <p:cNvPr id="8" name="Platshållare för text 7"/>
          <p:cNvSpPr>
            <a:spLocks noGrp="1"/>
          </p:cNvSpPr>
          <p:nvPr>
            <p:ph type="body" sz="quarter" idx="12" hasCustomPrompt="1"/>
          </p:nvPr>
        </p:nvSpPr>
        <p:spPr>
          <a:xfrm>
            <a:off x="696000" y="3284970"/>
            <a:ext cx="10800000" cy="1800000"/>
          </a:xfrm>
          <a:prstGeom prst="rect">
            <a:avLst/>
          </a:prstGeom>
        </p:spPr>
        <p:txBody>
          <a:bodyPr/>
          <a:lstStyle>
            <a:lvl1pPr marL="0" indent="0" algn="ctr">
              <a:lnSpc>
                <a:spcPct val="100000"/>
              </a:lnSpc>
              <a:buFont typeface="+mj-lt"/>
              <a:buNone/>
              <a:defRPr sz="2400" spc="0" baseline="0"/>
            </a:lvl1pPr>
            <a:lvl2pPr marL="575100" indent="-342900">
              <a:buFont typeface="+mj-lt"/>
              <a:buAutoNum type="arabicPeriod"/>
              <a:defRPr/>
            </a:lvl2pPr>
            <a:lvl3pPr marL="805500" indent="-342900">
              <a:buFont typeface="+mj-lt"/>
              <a:buAutoNum type="arabicPeriod"/>
              <a:defRPr/>
            </a:lvl3pPr>
            <a:lvl4pPr marL="1035900" indent="-342900">
              <a:buFont typeface="+mj-lt"/>
              <a:buAutoNum type="arabicPeriod"/>
              <a:defRPr/>
            </a:lvl4pPr>
            <a:lvl5pPr marL="1230300" indent="-342900">
              <a:buFont typeface="+mj-lt"/>
              <a:buAutoNum type="arabicPeriod"/>
              <a:defRPr/>
            </a:lvl5pPr>
          </a:lstStyle>
          <a:p>
            <a:pPr lvl="0"/>
            <a:r>
              <a:rPr lang="sv-SE"/>
              <a:t>Skriv text här</a:t>
            </a:r>
          </a:p>
        </p:txBody>
      </p:sp>
      <p:sp>
        <p:nvSpPr>
          <p:cNvPr id="5" name="Platshållare för datum 4"/>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
        <p:nvSpPr>
          <p:cNvPr id="6" name="Platshållare för text 5"/>
          <p:cNvSpPr>
            <a:spLocks noGrp="1"/>
          </p:cNvSpPr>
          <p:nvPr>
            <p:ph type="body" sz="quarter" idx="17" hasCustomPrompt="1"/>
          </p:nvPr>
        </p:nvSpPr>
        <p:spPr>
          <a:xfrm>
            <a:off x="694800" y="5529600"/>
            <a:ext cx="2739600" cy="925200"/>
          </a:xfrm>
          <a:prstGeom prst="rect">
            <a:avLst/>
          </a:prstGeom>
        </p:spPr>
        <p:txBody>
          <a:bodyPr/>
          <a:lstStyle>
            <a:lvl1pPr marL="0" indent="0">
              <a:buNone/>
              <a:defRPr/>
            </a:lvl1pPr>
          </a:lstStyle>
          <a:p>
            <a:pPr lvl="0"/>
            <a:r>
              <a:rPr lang="sv-SE"/>
              <a:t>Plats för EU-logotyp</a:t>
            </a:r>
          </a:p>
        </p:txBody>
      </p:sp>
    </p:spTree>
    <p:extLst>
      <p:ext uri="{BB962C8B-B14F-4D97-AF65-F5344CB8AC3E}">
        <p14:creationId xmlns:p14="http://schemas.microsoft.com/office/powerpoint/2010/main" val="3606617786"/>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Rubrik vä, bild hö">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5040000" cy="900000"/>
          </a:xfrm>
          <a:prstGeom prst="rect">
            <a:avLst/>
          </a:prstGeom>
        </p:spPr>
        <p:txBody>
          <a:bodyPr anchor="ctr"/>
          <a:lstStyle>
            <a:lvl1pPr>
              <a:defRPr sz="4000"/>
            </a:lvl1pPr>
          </a:lstStyle>
          <a:p>
            <a:r>
              <a:rPr lang="sv-SE"/>
              <a:t>Rubrik</a:t>
            </a:r>
          </a:p>
        </p:txBody>
      </p:sp>
      <p:sp>
        <p:nvSpPr>
          <p:cNvPr id="10" name="Platshållare för bild 9"/>
          <p:cNvSpPr>
            <a:spLocks noGrp="1"/>
          </p:cNvSpPr>
          <p:nvPr>
            <p:ph type="pic" sz="quarter" idx="13" hasCustomPrompt="1"/>
          </p:nvPr>
        </p:nvSpPr>
        <p:spPr>
          <a:xfrm>
            <a:off x="6456000" y="1269000"/>
            <a:ext cx="5040000" cy="4320000"/>
          </a:xfrm>
          <a:prstGeom prst="rect">
            <a:avLst/>
          </a:prstGeom>
        </p:spPr>
        <p:txBody>
          <a:bodyPr/>
          <a:lstStyle>
            <a:lvl1pPr marL="0" indent="0">
              <a:buNone/>
              <a:defRPr/>
            </a:lvl1pPr>
          </a:lstStyle>
          <a:p>
            <a:r>
              <a:rPr lang="sv-SE"/>
              <a:t>Bild</a:t>
            </a:r>
          </a:p>
        </p:txBody>
      </p:sp>
      <p:sp>
        <p:nvSpPr>
          <p:cNvPr id="5" name="Platshållare för datum 4"/>
          <p:cNvSpPr>
            <a:spLocks noGrp="1"/>
          </p:cNvSpPr>
          <p:nvPr>
            <p:ph type="dt" sz="half" idx="14"/>
          </p:nvPr>
        </p:nvSpPr>
        <p:spPr>
          <a:xfrm>
            <a:off x="10152000" y="201600"/>
            <a:ext cx="1767114" cy="365125"/>
          </a:xfrm>
        </p:spPr>
        <p:txBody>
          <a:bodyPr/>
          <a:lstStyle>
            <a:lvl1pPr>
              <a:defRPr sz="1000"/>
            </a:lvl1pPr>
          </a:lstStyle>
          <a:p>
            <a:endParaRPr lang="sv-SE"/>
          </a:p>
        </p:txBody>
      </p:sp>
      <p:sp>
        <p:nvSpPr>
          <p:cNvPr id="6" name="Platshållare för sidfot 5"/>
          <p:cNvSpPr>
            <a:spLocks noGrp="1"/>
          </p:cNvSpPr>
          <p:nvPr>
            <p:ph type="ftr" sz="quarter" idx="15"/>
          </p:nvPr>
        </p:nvSpPr>
        <p:spPr>
          <a:xfrm>
            <a:off x="696000" y="201600"/>
            <a:ext cx="3570514" cy="365125"/>
          </a:xfrm>
        </p:spPr>
        <p:txBody>
          <a:bodyPr/>
          <a:lstStyle>
            <a:lvl1pPr>
              <a:defRPr sz="1000"/>
            </a:lvl1pPr>
          </a:lstStyle>
          <a:p>
            <a:r>
              <a:rPr lang="sv-SE"/>
              <a:t>Titel</a:t>
            </a:r>
          </a:p>
        </p:txBody>
      </p:sp>
      <p:sp>
        <p:nvSpPr>
          <p:cNvPr id="9" name="Platshållare för bildnummer 8"/>
          <p:cNvSpPr>
            <a:spLocks noGrp="1"/>
          </p:cNvSpPr>
          <p:nvPr>
            <p:ph type="sldNum" sz="quarter" idx="16"/>
          </p:nvPr>
        </p:nvSpPr>
        <p:spPr>
          <a:xfrm>
            <a:off x="-1" y="201600"/>
            <a:ext cx="784800" cy="365125"/>
          </a:xfrm>
        </p:spPr>
        <p:txBody>
          <a:bodyPr/>
          <a:lstStyle>
            <a:lvl1pPr>
              <a:defRPr sz="1000"/>
            </a:lvl1pPr>
          </a:lstStyle>
          <a:p>
            <a:fld id="{816FEC2C-AD63-44F4-896C-A2025F5FB260}" type="slidenum">
              <a:rPr lang="sv-SE" smtClean="0"/>
              <a:pPr/>
              <a:t>‹#›</a:t>
            </a:fld>
            <a:endParaRPr lang="sv-SE"/>
          </a:p>
        </p:txBody>
      </p:sp>
      <p:sp>
        <p:nvSpPr>
          <p:cNvPr id="11" name="Platshållare för text 7"/>
          <p:cNvSpPr>
            <a:spLocks noGrp="1"/>
          </p:cNvSpPr>
          <p:nvPr>
            <p:ph type="body" sz="quarter" idx="12" hasCustomPrompt="1"/>
          </p:nvPr>
        </p:nvSpPr>
        <p:spPr>
          <a:xfrm>
            <a:off x="694800" y="2170800"/>
            <a:ext cx="5040000" cy="3420000"/>
          </a:xfrm>
          <a:prstGeom prst="rect">
            <a:avLst/>
          </a:prstGeom>
        </p:spPr>
        <p:txBody>
          <a:bodyPr/>
          <a:lstStyle>
            <a:lvl1pPr marL="360000" indent="-360000" defTabSz="360000">
              <a:lnSpc>
                <a:spcPct val="100000"/>
              </a:lnSpc>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a:t>Skriv text här</a:t>
            </a:r>
          </a:p>
        </p:txBody>
      </p:sp>
    </p:spTree>
    <p:extLst>
      <p:ext uri="{BB962C8B-B14F-4D97-AF65-F5344CB8AC3E}">
        <p14:creationId xmlns:p14="http://schemas.microsoft.com/office/powerpoint/2010/main" val="262064543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Rubrik hö, bild vä">
    <p:spTree>
      <p:nvGrpSpPr>
        <p:cNvPr id="1" name=""/>
        <p:cNvGrpSpPr/>
        <p:nvPr/>
      </p:nvGrpSpPr>
      <p:grpSpPr>
        <a:xfrm>
          <a:off x="0" y="0"/>
          <a:ext cx="0" cy="0"/>
          <a:chOff x="0" y="0"/>
          <a:chExt cx="0" cy="0"/>
        </a:xfrm>
      </p:grpSpPr>
      <p:sp>
        <p:nvSpPr>
          <p:cNvPr id="5" name="Rubrik 1"/>
          <p:cNvSpPr>
            <a:spLocks noGrp="1"/>
          </p:cNvSpPr>
          <p:nvPr>
            <p:ph type="title" hasCustomPrompt="1"/>
          </p:nvPr>
        </p:nvSpPr>
        <p:spPr>
          <a:xfrm>
            <a:off x="6456000" y="1269000"/>
            <a:ext cx="5040000" cy="900000"/>
          </a:xfrm>
          <a:prstGeom prst="rect">
            <a:avLst/>
          </a:prstGeom>
        </p:spPr>
        <p:txBody>
          <a:bodyPr anchor="ctr"/>
          <a:lstStyle>
            <a:lvl1pPr>
              <a:defRPr sz="4000"/>
            </a:lvl1pPr>
          </a:lstStyle>
          <a:p>
            <a:r>
              <a:rPr lang="sv-SE"/>
              <a:t>Rubrik</a:t>
            </a:r>
          </a:p>
        </p:txBody>
      </p:sp>
      <p:sp>
        <p:nvSpPr>
          <p:cNvPr id="7" name="Platshållare för bild 9"/>
          <p:cNvSpPr>
            <a:spLocks noGrp="1"/>
          </p:cNvSpPr>
          <p:nvPr>
            <p:ph type="pic" sz="quarter" idx="13" hasCustomPrompt="1"/>
          </p:nvPr>
        </p:nvSpPr>
        <p:spPr>
          <a:xfrm>
            <a:off x="694800" y="1269000"/>
            <a:ext cx="5040000" cy="4320000"/>
          </a:xfrm>
          <a:prstGeom prst="rect">
            <a:avLst/>
          </a:prstGeom>
        </p:spPr>
        <p:txBody>
          <a:bodyPr/>
          <a:lstStyle>
            <a:lvl1pPr marL="0" indent="0">
              <a:buNone/>
              <a:defRPr/>
            </a:lvl1pPr>
          </a:lstStyle>
          <a:p>
            <a:r>
              <a:rPr lang="sv-SE"/>
              <a:t>Bild</a:t>
            </a:r>
          </a:p>
        </p:txBody>
      </p:sp>
      <p:sp>
        <p:nvSpPr>
          <p:cNvPr id="2" name="Platshållare för datum 1"/>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
        <p:nvSpPr>
          <p:cNvPr id="8" name="Platshållare för text 7"/>
          <p:cNvSpPr>
            <a:spLocks noGrp="1"/>
          </p:cNvSpPr>
          <p:nvPr>
            <p:ph type="body" sz="quarter" idx="12" hasCustomPrompt="1"/>
          </p:nvPr>
        </p:nvSpPr>
        <p:spPr>
          <a:xfrm>
            <a:off x="6454800" y="2170800"/>
            <a:ext cx="5040000" cy="3420000"/>
          </a:xfrm>
          <a:prstGeom prst="rect">
            <a:avLst/>
          </a:prstGeom>
        </p:spPr>
        <p:txBody>
          <a:bodyPr/>
          <a:lstStyle>
            <a:lvl1pPr marL="360000" indent="-360000" defTabSz="360000">
              <a:lnSpc>
                <a:spcPct val="100000"/>
              </a:lnSpc>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a:t>Skriv text här</a:t>
            </a:r>
          </a:p>
        </p:txBody>
      </p:sp>
    </p:spTree>
    <p:extLst>
      <p:ext uri="{BB962C8B-B14F-4D97-AF65-F5344CB8AC3E}">
        <p14:creationId xmlns:p14="http://schemas.microsoft.com/office/powerpoint/2010/main" val="398747854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6" name="Platshållare för diagram 5"/>
          <p:cNvSpPr>
            <a:spLocks noGrp="1"/>
          </p:cNvSpPr>
          <p:nvPr>
            <p:ph type="chart" sz="quarter" idx="12" hasCustomPrompt="1"/>
          </p:nvPr>
        </p:nvSpPr>
        <p:spPr>
          <a:xfrm>
            <a:off x="696000" y="1269000"/>
            <a:ext cx="10800000" cy="4320000"/>
          </a:xfrm>
          <a:prstGeom prst="rect">
            <a:avLst/>
          </a:prstGeom>
        </p:spPr>
        <p:txBody>
          <a:bodyPr/>
          <a:lstStyle>
            <a:lvl1pPr marL="0" indent="0" algn="l">
              <a:buNone/>
              <a:defRPr/>
            </a:lvl1pPr>
          </a:lstStyle>
          <a:p>
            <a:r>
              <a:rPr lang="sv-SE"/>
              <a:t>Diagram</a:t>
            </a:r>
          </a:p>
        </p:txBody>
      </p:sp>
      <p:sp>
        <p:nvSpPr>
          <p:cNvPr id="2" name="Platshållare för datum 1"/>
          <p:cNvSpPr>
            <a:spLocks noGrp="1"/>
          </p:cNvSpPr>
          <p:nvPr>
            <p:ph type="dt" sz="half" idx="13"/>
          </p:nvPr>
        </p:nvSpPr>
        <p:spPr/>
        <p:txBody>
          <a:bodyPr/>
          <a:lstStyle>
            <a:lvl1pPr>
              <a:defRPr sz="1000"/>
            </a:lvl1pPr>
          </a:lstStyle>
          <a:p>
            <a:endParaRPr lang="sv-SE"/>
          </a:p>
        </p:txBody>
      </p:sp>
      <p:sp>
        <p:nvSpPr>
          <p:cNvPr id="7" name="Platshållare för sidfot 6"/>
          <p:cNvSpPr>
            <a:spLocks noGrp="1"/>
          </p:cNvSpPr>
          <p:nvPr>
            <p:ph type="ftr" sz="quarter" idx="14"/>
          </p:nvPr>
        </p:nvSpPr>
        <p:spPr/>
        <p:txBody>
          <a:bodyPr/>
          <a:lstStyle>
            <a:lvl1pPr>
              <a:defRPr sz="1000"/>
            </a:lvl1pPr>
          </a:lstStyle>
          <a:p>
            <a:r>
              <a:rPr lang="sv-SE"/>
              <a:t>Titel</a:t>
            </a:r>
          </a:p>
        </p:txBody>
      </p:sp>
      <p:sp>
        <p:nvSpPr>
          <p:cNvPr id="8" name="Platshållare för bildnummer 7"/>
          <p:cNvSpPr>
            <a:spLocks noGrp="1"/>
          </p:cNvSpPr>
          <p:nvPr>
            <p:ph type="sldNum" sz="quarter" idx="15"/>
          </p:nvPr>
        </p:nvSpPr>
        <p:spPr/>
        <p:txBody>
          <a:bodyPr/>
          <a:lstStyle>
            <a:lvl1pPr>
              <a:defRPr sz="1000"/>
            </a:lvl1pPr>
          </a:lstStyle>
          <a:p>
            <a:fld id="{816FEC2C-AD63-44F4-896C-A2025F5FB260}" type="slidenum">
              <a:rPr lang="sv-SE" smtClean="0"/>
              <a:pPr/>
              <a:t>‹#›</a:t>
            </a:fld>
            <a:endParaRPr lang="sv-SE"/>
          </a:p>
        </p:txBody>
      </p:sp>
    </p:spTree>
    <p:extLst>
      <p:ext uri="{BB962C8B-B14F-4D97-AF65-F5344CB8AC3E}">
        <p14:creationId xmlns:p14="http://schemas.microsoft.com/office/powerpoint/2010/main" val="82061924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Rubrik, text &amp;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10800000" cy="900000"/>
          </a:xfrm>
          <a:prstGeom prst="rect">
            <a:avLst/>
          </a:prstGeom>
        </p:spPr>
        <p:txBody>
          <a:bodyPr anchor="ctr"/>
          <a:lstStyle>
            <a:lvl1pPr algn="ctr">
              <a:defRPr sz="4000" baseline="0"/>
            </a:lvl1pPr>
          </a:lstStyle>
          <a:p>
            <a:r>
              <a:rPr lang="sv-SE"/>
              <a:t>Klicka – lägg till rubrik</a:t>
            </a:r>
          </a:p>
        </p:txBody>
      </p:sp>
      <p:sp>
        <p:nvSpPr>
          <p:cNvPr id="8" name="Platshållare för text 7"/>
          <p:cNvSpPr>
            <a:spLocks noGrp="1"/>
          </p:cNvSpPr>
          <p:nvPr>
            <p:ph type="body" sz="quarter" idx="12" hasCustomPrompt="1"/>
          </p:nvPr>
        </p:nvSpPr>
        <p:spPr>
          <a:xfrm>
            <a:off x="696000" y="2170062"/>
            <a:ext cx="5040000" cy="3420000"/>
          </a:xfrm>
          <a:prstGeom prst="rect">
            <a:avLst/>
          </a:prstGeom>
        </p:spPr>
        <p:txBody>
          <a:bodyPr/>
          <a:lstStyle>
            <a:lvl1pPr marL="0" indent="0">
              <a:lnSpc>
                <a:spcPct val="100000"/>
              </a:lnSpc>
              <a:buNone/>
              <a:defRPr sz="2000" spc="0"/>
            </a:lvl1pPr>
            <a:lvl2pPr marL="232200" indent="0">
              <a:buNone/>
              <a:defRPr/>
            </a:lvl2pPr>
            <a:lvl3pPr marL="462600" indent="0">
              <a:buNone/>
              <a:defRPr/>
            </a:lvl3pPr>
            <a:lvl4pPr marL="693000" indent="0">
              <a:buNone/>
              <a:defRPr/>
            </a:lvl4pPr>
            <a:lvl5pPr marL="887400" indent="0">
              <a:buNone/>
              <a:defRPr/>
            </a:lvl5pPr>
          </a:lstStyle>
          <a:p>
            <a:pPr lvl="0"/>
            <a:r>
              <a:rPr lang="sv-SE"/>
              <a:t>Skriv text här</a:t>
            </a:r>
          </a:p>
        </p:txBody>
      </p:sp>
      <p:sp>
        <p:nvSpPr>
          <p:cNvPr id="6" name="Platshållare för diagram 5"/>
          <p:cNvSpPr>
            <a:spLocks noGrp="1"/>
          </p:cNvSpPr>
          <p:nvPr>
            <p:ph type="chart" sz="quarter" idx="13" hasCustomPrompt="1"/>
          </p:nvPr>
        </p:nvSpPr>
        <p:spPr>
          <a:xfrm>
            <a:off x="6454800" y="2169000"/>
            <a:ext cx="5040000" cy="3421062"/>
          </a:xfrm>
          <a:prstGeom prst="rect">
            <a:avLst/>
          </a:prstGeom>
        </p:spPr>
        <p:txBody>
          <a:bodyPr/>
          <a:lstStyle>
            <a:lvl1pPr marL="0" indent="0">
              <a:buNone/>
              <a:defRPr/>
            </a:lvl1pPr>
          </a:lstStyle>
          <a:p>
            <a:r>
              <a:rPr lang="sv-SE"/>
              <a:t>Diagram</a:t>
            </a:r>
          </a:p>
        </p:txBody>
      </p:sp>
      <p:sp>
        <p:nvSpPr>
          <p:cNvPr id="5" name="Platshållare för datum 4"/>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Tree>
    <p:extLst>
      <p:ext uri="{BB962C8B-B14F-4D97-AF65-F5344CB8AC3E}">
        <p14:creationId xmlns:p14="http://schemas.microsoft.com/office/powerpoint/2010/main" val="1962423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Light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74833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2 column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35342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2 column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2781199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olumn Light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43680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2 column Light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784458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 custom photo">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101263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175794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670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69277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Blue and Content">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lvl1pPr>
              <a:buClr>
                <a:srgbClr val="595959"/>
              </a:buClr>
              <a:buFont typeface="Calibri" panose="020F0502020204030204" pitchFamily="34" charset="0"/>
              <a:buChar char="‒"/>
              <a:defRPr>
                <a:solidFill>
                  <a:schemeClr val="bg1"/>
                </a:solidFill>
              </a:defRPr>
            </a:lvl1pPr>
            <a:lvl2pPr>
              <a:buClr>
                <a:srgbClr val="595959"/>
              </a:buClr>
              <a:defRPr>
                <a:solidFill>
                  <a:schemeClr val="bg1"/>
                </a:solidFill>
              </a:defRPr>
            </a:lvl2pPr>
            <a:lvl3pPr>
              <a:buClr>
                <a:srgbClr val="595959"/>
              </a:buClr>
              <a:buFont typeface="Calibri" panose="020F0502020204030204" pitchFamily="34" charset="0"/>
              <a:buChar char="‒"/>
              <a:defRPr>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19329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660194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521272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857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45983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Green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35870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955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662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Light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387058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705557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2" name="Title 1"/>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498861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89244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userDrawn="1"/>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39515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userDrawn="1">
          <p15:clr>
            <a:srgbClr val="FBAE40"/>
          </p15:clr>
        </p15:guide>
        <p15:guide id="2" orient="horz" pos="2329"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userDrawn="1"/>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13405855-A973-4F14-BC25-DB1F8AFA35F3}"/>
              </a:ext>
            </a:extLst>
          </p:cNvPr>
          <p:cNvSpPr>
            <a:spLocks noGrp="1"/>
          </p:cNvSpPr>
          <p:nvPr>
            <p:ph type="title"/>
          </p:nvPr>
        </p:nvSpPr>
        <p:spPr/>
        <p:txBody>
          <a:bodyPr/>
          <a:lstStyle/>
          <a:p>
            <a:r>
              <a:rPr lang="en-US"/>
              <a:t>Click to edit Master title style</a:t>
            </a:r>
            <a:endParaRPr lang="en-SE"/>
          </a:p>
        </p:txBody>
      </p:sp>
    </p:spTree>
    <p:extLst>
      <p:ext uri="{BB962C8B-B14F-4D97-AF65-F5344CB8AC3E}">
        <p14:creationId xmlns:p14="http://schemas.microsoft.com/office/powerpoint/2010/main" val="96925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32" userDrawn="1">
          <p15:clr>
            <a:srgbClr val="FBAE40"/>
          </p15:clr>
        </p15:guide>
        <p15:guide id="2" orient="horz" pos="2423"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userDrawn="1"/>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8D2246C-0E31-467D-B7F3-1C2930031301}"/>
              </a:ext>
            </a:extLst>
          </p:cNvPr>
          <p:cNvSpPr>
            <a:spLocks noGrp="1"/>
          </p:cNvSpPr>
          <p:nvPr>
            <p:ph type="title"/>
          </p:nvPr>
        </p:nvSpPr>
        <p:spPr/>
        <p:txBody>
          <a:bodyPr/>
          <a:lstStyle/>
          <a:p>
            <a:r>
              <a:rPr lang="en-US"/>
              <a:t>Click to edit Master title style</a:t>
            </a:r>
            <a:endParaRPr lang="en-SE"/>
          </a:p>
        </p:txBody>
      </p:sp>
    </p:spTree>
    <p:extLst>
      <p:ext uri="{BB962C8B-B14F-4D97-AF65-F5344CB8AC3E}">
        <p14:creationId xmlns:p14="http://schemas.microsoft.com/office/powerpoint/2010/main" val="3362143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userDrawn="1">
          <p15:clr>
            <a:srgbClr val="FBAE40"/>
          </p15:clr>
        </p15:guide>
        <p15:guide id="2" orient="horz" pos="2335"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Logotype">
    <p:spTree>
      <p:nvGrpSpPr>
        <p:cNvPr id="1" name=""/>
        <p:cNvGrpSpPr/>
        <p:nvPr/>
      </p:nvGrpSpPr>
      <p:grpSpPr>
        <a:xfrm>
          <a:off x="0" y="0"/>
          <a:ext cx="0" cy="0"/>
          <a:chOff x="0" y="0"/>
          <a:chExt cx="0" cy="0"/>
        </a:xfrm>
      </p:grpSpPr>
      <p:pic>
        <p:nvPicPr>
          <p:cNvPr id="9" name="Bildobjekt 1">
            <a:extLst>
              <a:ext uri="{FF2B5EF4-FFF2-40B4-BE49-F238E27FC236}">
                <a16:creationId xmlns:a16="http://schemas.microsoft.com/office/drawing/2014/main" id="{688BD1A5-608B-4599-8E9C-1C059DBA60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2028630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Rubrik och innehåll">
    <p:spTree>
      <p:nvGrpSpPr>
        <p:cNvPr id="1" name=""/>
        <p:cNvGrpSpPr/>
        <p:nvPr/>
      </p:nvGrpSpPr>
      <p:grpSpPr>
        <a:xfrm>
          <a:off x="0" y="0"/>
          <a:ext cx="0" cy="0"/>
          <a:chOff x="0" y="0"/>
          <a:chExt cx="0" cy="0"/>
        </a:xfrm>
      </p:grpSpPr>
      <p:sp>
        <p:nvSpPr>
          <p:cNvPr id="8" name="Platshållare för datum 7"/>
          <p:cNvSpPr>
            <a:spLocks noGrp="1"/>
          </p:cNvSpPr>
          <p:nvPr>
            <p:ph type="dt" sz="half" idx="10"/>
          </p:nvPr>
        </p:nvSpPr>
        <p:spPr/>
        <p:txBody>
          <a:bodyPr/>
          <a:lstStyle/>
          <a:p>
            <a:fld id="{5B1D27FF-F0AB-443C-B4CE-C44BEA4D4587}" type="datetime1">
              <a:rPr lang="sv-SE" smtClean="0"/>
              <a:t>2023-12-07</a:t>
            </a:fld>
            <a:endParaRPr lang="sv-SE"/>
          </a:p>
        </p:txBody>
      </p:sp>
      <p:sp>
        <p:nvSpPr>
          <p:cNvPr id="9" name="Platshållare för sidfot 8"/>
          <p:cNvSpPr>
            <a:spLocks noGrp="1"/>
          </p:cNvSpPr>
          <p:nvPr>
            <p:ph type="ftr" sz="quarter" idx="11"/>
          </p:nvPr>
        </p:nvSpPr>
        <p:spPr/>
        <p:txBody>
          <a:bodyPr/>
          <a:lstStyle/>
          <a:p>
            <a:r>
              <a:rPr lang="sv-SE"/>
              <a:t>Miljödata NU - Förstudie</a:t>
            </a:r>
          </a:p>
        </p:txBody>
      </p:sp>
      <p:sp>
        <p:nvSpPr>
          <p:cNvPr id="10" name="Platshållare för bildnummer 9"/>
          <p:cNvSpPr>
            <a:spLocks noGrp="1"/>
          </p:cNvSpPr>
          <p:nvPr>
            <p:ph type="sldNum" sz="quarter" idx="12"/>
          </p:nvPr>
        </p:nvSpPr>
        <p:spPr/>
        <p:txBody>
          <a:bodyPr/>
          <a:lstStyle/>
          <a:p>
            <a:fld id="{E8645303-2AAE-45D1-913A-B06AE6474513}" type="slidenum">
              <a:rPr lang="sv-SE" smtClean="0"/>
              <a:t>‹#›</a:t>
            </a:fld>
            <a:endParaRPr lang="sv-SE"/>
          </a:p>
        </p:txBody>
      </p:sp>
      <p:sp>
        <p:nvSpPr>
          <p:cNvPr id="11" name="Platshållare för innehåll 2">
            <a:extLst>
              <a:ext uri="{FF2B5EF4-FFF2-40B4-BE49-F238E27FC236}">
                <a16:creationId xmlns:a16="http://schemas.microsoft.com/office/drawing/2014/main" id="{C0414B1B-0A49-49BF-AED0-F0D4D1264854}"/>
              </a:ext>
            </a:extLst>
          </p:cNvPr>
          <p:cNvSpPr>
            <a:spLocks noGrp="1"/>
          </p:cNvSpPr>
          <p:nvPr>
            <p:ph idx="1" hasCustomPrompt="1"/>
          </p:nvPr>
        </p:nvSpPr>
        <p:spPr>
          <a:xfrm>
            <a:off x="731837" y="2037933"/>
            <a:ext cx="9577389" cy="394694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60DBEC23-07E5-4862-8989-D9B40EB76625}"/>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617133920"/>
      </p:ext>
    </p:extLst>
  </p:cSld>
  <p:clrMapOvr>
    <a:masterClrMapping/>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AFEB3-E920-46D1-81B5-80A7D687E7F6}"/>
              </a:ext>
            </a:extLst>
          </p:cNvPr>
          <p:cNvSpPr>
            <a:spLocks noGrp="1"/>
          </p:cNvSpPr>
          <p:nvPr>
            <p:ph type="title"/>
          </p:nvPr>
        </p:nvSpPr>
        <p:spPr/>
        <p:txBody>
          <a:bodyPr/>
          <a:lstStyle/>
          <a:p>
            <a:r>
              <a:rPr lang="en-US"/>
              <a:t>Click to edit Master title style</a:t>
            </a:r>
            <a:endParaRPr lang="en-SE"/>
          </a:p>
        </p:txBody>
      </p:sp>
      <p:sp>
        <p:nvSpPr>
          <p:cNvPr id="3" name="Date Placeholder 2">
            <a:extLst>
              <a:ext uri="{FF2B5EF4-FFF2-40B4-BE49-F238E27FC236}">
                <a16:creationId xmlns:a16="http://schemas.microsoft.com/office/drawing/2014/main" id="{4A86EE98-AACA-4B6B-B00B-41BFC00F90A3}"/>
              </a:ext>
            </a:extLst>
          </p:cNvPr>
          <p:cNvSpPr>
            <a:spLocks noGrp="1"/>
          </p:cNvSpPr>
          <p:nvPr>
            <p:ph type="dt" sz="half" idx="10"/>
          </p:nvPr>
        </p:nvSpPr>
        <p:spPr/>
        <p:txBody>
          <a:bodyPr/>
          <a:lstStyle/>
          <a:p>
            <a:fld id="{9CA92F22-B31A-4BFF-913D-32BC09F3BEB0}" type="datetimeFigureOut">
              <a:rPr lang="en-SE" smtClean="0"/>
              <a:t>2023-12-07</a:t>
            </a:fld>
            <a:endParaRPr lang="en-SE"/>
          </a:p>
        </p:txBody>
      </p:sp>
      <p:sp>
        <p:nvSpPr>
          <p:cNvPr id="4" name="Footer Placeholder 3">
            <a:extLst>
              <a:ext uri="{FF2B5EF4-FFF2-40B4-BE49-F238E27FC236}">
                <a16:creationId xmlns:a16="http://schemas.microsoft.com/office/drawing/2014/main" id="{13FA1F83-B7AC-43E0-A00E-62FF51E051DE}"/>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428DD2EF-8CD7-4FA9-8032-9F67AD00E088}"/>
              </a:ext>
            </a:extLst>
          </p:cNvPr>
          <p:cNvSpPr>
            <a:spLocks noGrp="1"/>
          </p:cNvSpPr>
          <p:nvPr>
            <p:ph type="sldNum" sz="quarter" idx="12"/>
          </p:nvPr>
        </p:nvSpPr>
        <p:spPr/>
        <p:txBody>
          <a:bodyPr/>
          <a:lstStyle/>
          <a:p>
            <a:fld id="{1B7CA391-456C-4A14-974F-FE6CF6BD9FBB}" type="slidenum">
              <a:rPr lang="en-SE" smtClean="0"/>
              <a:t>‹#›</a:t>
            </a:fld>
            <a:endParaRPr lang="en-SE"/>
          </a:p>
        </p:txBody>
      </p:sp>
    </p:spTree>
    <p:extLst>
      <p:ext uri="{BB962C8B-B14F-4D97-AF65-F5344CB8AC3E}">
        <p14:creationId xmlns:p14="http://schemas.microsoft.com/office/powerpoint/2010/main" val="42254200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7" name="TextBox 6"/>
          <p:cNvSpPr txBox="1"/>
          <p:nvPr/>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tx1"/>
                </a:solidFill>
              </a:defRPr>
            </a:lvl1pPr>
          </a:lstStyle>
          <a:p>
            <a:r>
              <a:rPr lang="en-US"/>
              <a:t>Click to edit Master title style</a:t>
            </a:r>
            <a:endParaRPr lang="sv-SE"/>
          </a:p>
        </p:txBody>
      </p:sp>
      <p:sp>
        <p:nvSpPr>
          <p:cNvPr id="6" name="TextBox 5">
            <a:extLst>
              <a:ext uri="{FF2B5EF4-FFF2-40B4-BE49-F238E27FC236}">
                <a16:creationId xmlns:a16="http://schemas.microsoft.com/office/drawing/2014/main" id="{C1CA92CD-7446-48EF-9C3D-73A4269EE7F4}"/>
              </a:ext>
            </a:extLst>
          </p:cNvPr>
          <p:cNvSpPr txBox="1"/>
          <p:nvPr userDrawn="1"/>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861793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Rectangle 1"/>
          <p:cNvSpPr/>
          <p:nvPr/>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bg1"/>
                </a:solidFill>
              </a:defRPr>
            </a:lvl1pPr>
          </a:lstStyle>
          <a:p>
            <a:r>
              <a:rPr lang="en-US"/>
              <a:t>Click to edit Master title style</a:t>
            </a:r>
            <a:endParaRPr lang="sv-SE"/>
          </a:p>
        </p:txBody>
      </p:sp>
      <p:sp>
        <p:nvSpPr>
          <p:cNvPr id="5" name="Rectangle 4">
            <a:extLst>
              <a:ext uri="{FF2B5EF4-FFF2-40B4-BE49-F238E27FC236}">
                <a16:creationId xmlns:a16="http://schemas.microsoft.com/office/drawing/2014/main" id="{42039B93-E6B7-48D7-B829-1F4A5103148A}"/>
              </a:ext>
            </a:extLst>
          </p:cNvPr>
          <p:cNvSpPr/>
          <p:nvPr userDrawn="1"/>
        </p:nvSpPr>
        <p:spPr>
          <a:xfrm>
            <a:off x="0" y="6057900"/>
            <a:ext cx="12192000" cy="209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6" name="Rectangle 5">
            <a:extLst>
              <a:ext uri="{FF2B5EF4-FFF2-40B4-BE49-F238E27FC236}">
                <a16:creationId xmlns:a16="http://schemas.microsoft.com/office/drawing/2014/main" id="{6D33968B-15D5-4CDB-AB8E-BE174F260C4E}"/>
              </a:ext>
            </a:extLst>
          </p:cNvPr>
          <p:cNvSpPr/>
          <p:nvPr userDrawn="1"/>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790A8FEF-DA30-42FB-9AC3-B5A04145F2AC}"/>
              </a:ext>
            </a:extLst>
          </p:cNvPr>
          <p:cNvSpPr txBox="1"/>
          <p:nvPr userDrawn="1"/>
        </p:nvSpPr>
        <p:spPr bwMode="gray">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014443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2" name="Title 1"/>
          <p:cNvSpPr>
            <a:spLocks noGrp="1"/>
          </p:cNvSpPr>
          <p:nvPr>
            <p:ph type="title"/>
          </p:nvPr>
        </p:nvSpPr>
        <p:spPr>
          <a:xfrm>
            <a:off x="385080" y="197634"/>
            <a:ext cx="11390313" cy="1097766"/>
          </a:xfrm>
        </p:spPr>
        <p:txBody>
          <a:body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965085771"/>
      </p:ext>
    </p:extLst>
  </p:cSld>
  <p:clrMapOvr>
    <a:masterClrMapping/>
  </p:clrMapOvr>
  <p:hf hdr="0"/>
  <p:extLst>
    <p:ext uri="{DCECCB84-F9BA-43D5-87BE-67443E8EF086}">
      <p15:sldGuideLst xmlns:p15="http://schemas.microsoft.com/office/powerpoint/2012/main">
        <p15:guide id="1" orient="horz" pos="749">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Blue and Content">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5" name="Rectangle 4">
            <a:extLst>
              <a:ext uri="{FF2B5EF4-FFF2-40B4-BE49-F238E27FC236}">
                <a16:creationId xmlns:a16="http://schemas.microsoft.com/office/drawing/2014/main" id="{DA54B765-4E9F-4FC9-B55F-BBAE49DA9154}"/>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6" name="TextBox 5">
            <a:extLst>
              <a:ext uri="{FF2B5EF4-FFF2-40B4-BE49-F238E27FC236}">
                <a16:creationId xmlns:a16="http://schemas.microsoft.com/office/drawing/2014/main" id="{24C7A5E2-35EB-45D9-B4A0-E9388D4C13AB}"/>
              </a:ext>
            </a:extLst>
          </p:cNvPr>
          <p:cNvSpPr txBox="1"/>
          <p:nvPr userDrawn="1"/>
        </p:nvSpPr>
        <p:spPr>
          <a:xfrm>
            <a:off x="-2285999" y="74615"/>
            <a:ext cx="2245360" cy="461665"/>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br>
              <a:rPr lang="sv-SE" sz="1200">
                <a:solidFill>
                  <a:srgbClr val="000000"/>
                </a:solidFill>
                <a:latin typeface="Arial" pitchFamily="34" charset="0"/>
                <a:cs typeface="Arial" pitchFamily="34" charset="0"/>
              </a:rPr>
            </a:b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286434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2711087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mall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8"/>
            <a:ext cx="815285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lvl1pPr>
          </a:lstStyle>
          <a:p>
            <a:r>
              <a:rPr lang="en-US"/>
              <a:t>Click to add title</a:t>
            </a:r>
            <a:endParaRPr lang="sv-SE"/>
          </a:p>
        </p:txBody>
      </p:sp>
      <p:cxnSp>
        <p:nvCxnSpPr>
          <p:cNvPr id="14" name="Rak 10">
            <a:extLst>
              <a:ext uri="{FF2B5EF4-FFF2-40B4-BE49-F238E27FC236}">
                <a16:creationId xmlns:a16="http://schemas.microsoft.com/office/drawing/2014/main" id="{1D714F2D-4986-4910-AAAC-653669C766D0}"/>
              </a:ext>
            </a:extLst>
          </p:cNvPr>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Rak 10">
            <a:extLst>
              <a:ext uri="{FF2B5EF4-FFF2-40B4-BE49-F238E27FC236}">
                <a16:creationId xmlns:a16="http://schemas.microsoft.com/office/drawing/2014/main" id="{58AAF53D-B962-4A4E-9D97-E0A24C0CBD71}"/>
              </a:ext>
            </a:extLst>
          </p:cNvPr>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Rak 10">
            <a:extLst>
              <a:ext uri="{FF2B5EF4-FFF2-40B4-BE49-F238E27FC236}">
                <a16:creationId xmlns:a16="http://schemas.microsoft.com/office/drawing/2014/main" id="{6C79FDD2-F324-424C-8696-9B378FF3C8AB}"/>
              </a:ext>
            </a:extLst>
          </p:cNvPr>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Rak 10">
            <a:extLst>
              <a:ext uri="{FF2B5EF4-FFF2-40B4-BE49-F238E27FC236}">
                <a16:creationId xmlns:a16="http://schemas.microsoft.com/office/drawing/2014/main" id="{E0A3A42B-B0E6-4A62-9D25-57CA5BDA375F}"/>
              </a:ext>
            </a:extLst>
          </p:cNvPr>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Rak 10">
            <a:extLst>
              <a:ext uri="{FF2B5EF4-FFF2-40B4-BE49-F238E27FC236}">
                <a16:creationId xmlns:a16="http://schemas.microsoft.com/office/drawing/2014/main" id="{2123E032-286A-4B67-9DAC-78509C1B0489}"/>
              </a:ext>
            </a:extLst>
          </p:cNvPr>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Rak 10">
            <a:extLst>
              <a:ext uri="{FF2B5EF4-FFF2-40B4-BE49-F238E27FC236}">
                <a16:creationId xmlns:a16="http://schemas.microsoft.com/office/drawing/2014/main" id="{DB17837F-B35E-4377-88EB-F4AF4FB9FD6E}"/>
              </a:ext>
            </a:extLst>
          </p:cNvPr>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Rak 10">
            <a:extLst>
              <a:ext uri="{FF2B5EF4-FFF2-40B4-BE49-F238E27FC236}">
                <a16:creationId xmlns:a16="http://schemas.microsoft.com/office/drawing/2014/main" id="{8DA82803-DB61-4096-8574-26003C8D9930}"/>
              </a:ext>
            </a:extLst>
          </p:cNvPr>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Rak 10">
            <a:extLst>
              <a:ext uri="{FF2B5EF4-FFF2-40B4-BE49-F238E27FC236}">
                <a16:creationId xmlns:a16="http://schemas.microsoft.com/office/drawing/2014/main" id="{C5D65DB6-9B20-431E-8BC1-941A54EBE6DD}"/>
              </a:ext>
            </a:extLst>
          </p:cNvPr>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Rak 10">
            <a:extLst>
              <a:ext uri="{FF2B5EF4-FFF2-40B4-BE49-F238E27FC236}">
                <a16:creationId xmlns:a16="http://schemas.microsoft.com/office/drawing/2014/main" id="{9D759E0D-14D5-4758-89AD-82B439B5F1A7}"/>
              </a:ext>
            </a:extLst>
          </p:cNvPr>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8847767F-BE81-4815-A858-76E6F15D424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030107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Medium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725679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lvl1pPr>
          </a:lstStyle>
          <a:p>
            <a:r>
              <a:rPr lang="en-US"/>
              <a:t>Click to add title</a:t>
            </a:r>
            <a:endParaRPr lang="sv-SE"/>
          </a:p>
        </p:txBody>
      </p:sp>
      <p:sp>
        <p:nvSpPr>
          <p:cNvPr id="5" name="TextBox 4">
            <a:extLst>
              <a:ext uri="{FF2B5EF4-FFF2-40B4-BE49-F238E27FC236}">
                <a16:creationId xmlns:a16="http://schemas.microsoft.com/office/drawing/2014/main" id="{5FBC1871-A863-43F6-878C-CC3E5C6EBE22}"/>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719513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Large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9"/>
            <a:ext cx="5244075" cy="4176711"/>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lvl1pPr>
          </a:lstStyle>
          <a:p>
            <a:r>
              <a:rPr lang="en-US"/>
              <a:t>Click to add title</a:t>
            </a:r>
            <a:endParaRPr lang="sv-SE"/>
          </a:p>
        </p:txBody>
      </p:sp>
      <p:cxnSp>
        <p:nvCxnSpPr>
          <p:cNvPr id="7" name="Rak 10">
            <a:extLst>
              <a:ext uri="{FF2B5EF4-FFF2-40B4-BE49-F238E27FC236}">
                <a16:creationId xmlns:a16="http://schemas.microsoft.com/office/drawing/2014/main" id="{AE0D3A92-761B-44C7-A47F-4959A45F0B12}"/>
              </a:ext>
            </a:extLst>
          </p:cNvPr>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Rak 10">
            <a:extLst>
              <a:ext uri="{FF2B5EF4-FFF2-40B4-BE49-F238E27FC236}">
                <a16:creationId xmlns:a16="http://schemas.microsoft.com/office/drawing/2014/main" id="{A982CDC2-095C-4A30-8C40-66061D663B79}"/>
              </a:ext>
            </a:extLst>
          </p:cNvPr>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16FEF03-AC84-49B2-8B92-CDEFF3964223}"/>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86534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Blue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9FAF2991-8D67-4C04-B658-65850DAB745C}"/>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82FA0212-91F8-4855-84CD-6A71020C5B84}"/>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63902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Green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DE58D53D-81DC-4E6E-BD5A-27EFC622BFB2}"/>
              </a:ext>
            </a:extLst>
          </p:cNvPr>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B8FB816-EFBB-4205-8AD3-BC6AB8177881}"/>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577161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Green top ">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62247B86-3796-48EB-A132-5EFEE1F2B092}"/>
              </a:ext>
            </a:extLst>
          </p:cNvPr>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9CE4E0C3-4486-404A-8335-C12A45C15145}"/>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875587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Light Blue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CA20CA2E-C61F-4B22-ADB9-6D0395C4E1A1}"/>
              </a:ext>
            </a:extLst>
          </p:cNvPr>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43960217-DBCA-4CB2-9AED-7DD48644FDCB}"/>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Light</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947883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2 column Blue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7DB0001A-F528-4B1A-8CE4-DA0EC82E9F3F}"/>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4543CA30-259B-42F1-8383-554BEFD27B49}"/>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Blue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90184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2 column Green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AF6AA962-7142-4ED2-A129-09139450638E}"/>
              </a:ext>
            </a:extLst>
          </p:cNvPr>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B862F9CA-F97E-4F16-ACC9-8E82E58F7441}"/>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Green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060319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2 column Light Green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352709C9-208C-406F-9E14-A221A836B28C}"/>
              </a:ext>
            </a:extLst>
          </p:cNvPr>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07DF9699-4047-4E84-B890-FF7271577B06}"/>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Green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34140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mall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8"/>
            <a:ext cx="8152855"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323976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on custom photo">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
        <p:nvSpPr>
          <p:cNvPr id="4" name="TextBox 3">
            <a:extLst>
              <a:ext uri="{FF2B5EF4-FFF2-40B4-BE49-F238E27FC236}">
                <a16:creationId xmlns:a16="http://schemas.microsoft.com/office/drawing/2014/main" id="{295BF334-C786-47B5-B295-2785EF437DCE}"/>
              </a:ext>
            </a:extLst>
          </p:cNvPr>
          <p:cNvSpPr txBox="1"/>
          <p:nvPr userDrawn="1"/>
        </p:nvSpPr>
        <p:spPr>
          <a:xfrm>
            <a:off x="-2285999" y="74615"/>
            <a:ext cx="2245360" cy="738664"/>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Heading</a:t>
            </a:r>
            <a:r>
              <a:rPr lang="sv-SE" sz="1200" baseline="0">
                <a:solidFill>
                  <a:srgbClr val="000000"/>
                </a:solidFill>
                <a:latin typeface="Arial" pitchFamily="34" charset="0"/>
                <a:cs typeface="Arial" pitchFamily="34" charset="0"/>
              </a:rPr>
              <a:t> on </a:t>
            </a:r>
            <a:r>
              <a:rPr lang="sv-SE" sz="1200" baseline="0" err="1">
                <a:solidFill>
                  <a:srgbClr val="000000"/>
                </a:solidFill>
                <a:latin typeface="Arial" pitchFamily="34" charset="0"/>
                <a:cs typeface="Arial" pitchFamily="34" charset="0"/>
              </a:rPr>
              <a:t>custom</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photo</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221852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
        <p:nvSpPr>
          <p:cNvPr id="4" name="TextBox 3">
            <a:extLst>
              <a:ext uri="{FF2B5EF4-FFF2-40B4-BE49-F238E27FC236}">
                <a16:creationId xmlns:a16="http://schemas.microsoft.com/office/drawing/2014/main" id="{8952532B-A02E-47C8-AF14-9BFAD2D324F8}"/>
              </a:ext>
            </a:extLst>
          </p:cNvPr>
          <p:cNvSpPr txBox="1"/>
          <p:nvPr userDrawn="1"/>
        </p:nvSpPr>
        <p:spPr>
          <a:xfrm>
            <a:off x="-2285999" y="74615"/>
            <a:ext cx="2245360" cy="692497"/>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and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9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8149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84D1A2-2CF4-485D-A6D0-D33B431A516B}"/>
              </a:ext>
            </a:extLst>
          </p:cNvPr>
          <p:cNvSpPr txBox="1"/>
          <p:nvPr userDrawn="1"/>
        </p:nvSpPr>
        <p:spPr>
          <a:xfrm>
            <a:off x="-2285999" y="74615"/>
            <a:ext cx="2245360" cy="646331"/>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a:solidFill>
                  <a:srgbClr val="000000"/>
                </a:solidFill>
                <a:latin typeface="Arial" pitchFamily="34" charset="0"/>
                <a:cs typeface="Arial" pitchFamily="34" charset="0"/>
              </a:rPr>
              <a:t>Blank</a:t>
            </a:r>
            <a:br>
              <a:rPr lang="sv-SE" sz="1200">
                <a:solidFill>
                  <a:srgbClr val="000000"/>
                </a:solidFill>
                <a:latin typeface="Arial" pitchFamily="34" charset="0"/>
                <a:cs typeface="Arial" pitchFamily="34" charset="0"/>
              </a:rPr>
            </a:br>
            <a:endParaRPr lang="sv-SE" sz="12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170837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Headline and small right picture Blue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802DB8DB-885E-45FB-860B-66FC893D9FF2}"/>
              </a:ext>
            </a:extLst>
          </p:cNvPr>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6FC7D1B6-D539-4BDE-8956-33F4B57807F4}"/>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351808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Headline and medium right picture Blue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033D2E9B-73E3-46F8-8839-AE7E38F5E9D4}"/>
              </a:ext>
            </a:extLst>
          </p:cNvPr>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0E2D95CC-9637-469D-9C76-622F5F74D7A3}"/>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78316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Headline and large right picture Blue BG">
    <p:spTree>
      <p:nvGrpSpPr>
        <p:cNvPr id="1" name=""/>
        <p:cNvGrpSpPr/>
        <p:nvPr/>
      </p:nvGrpSpPr>
      <p:grpSpPr>
        <a:xfrm>
          <a:off x="0" y="0"/>
          <a:ext cx="0" cy="0"/>
          <a:chOff x="0" y="0"/>
          <a:chExt cx="0" cy="0"/>
        </a:xfrm>
      </p:grpSpPr>
      <p:sp>
        <p:nvSpPr>
          <p:cNvPr id="6" name="Rectangle 5"/>
          <p:cNvSpPr/>
          <p:nvPr/>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
        <p:nvSpPr>
          <p:cNvPr id="7" name="Rectangle 6">
            <a:extLst>
              <a:ext uri="{FF2B5EF4-FFF2-40B4-BE49-F238E27FC236}">
                <a16:creationId xmlns:a16="http://schemas.microsoft.com/office/drawing/2014/main" id="{C6922423-6BE8-410E-937F-9DD1D38817EA}"/>
              </a:ext>
            </a:extLst>
          </p:cNvPr>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79974F0D-9A97-44DD-BC89-45910228065E}"/>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70797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Headline and small right picture Green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491592EF-AD72-489D-A1F3-F59D886D15B6}"/>
              </a:ext>
            </a:extLst>
          </p:cNvPr>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341B696D-A724-4F56-8855-5937510E43E8}"/>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415413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Headline and medium right picture Green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A7A046D5-AF09-4081-B6DA-83CE761B2BF8}"/>
              </a:ext>
            </a:extLst>
          </p:cNvPr>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876269D7-86E2-4262-8922-4801C2F163DC}"/>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71300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Headline and large right picture Green BG">
    <p:spTree>
      <p:nvGrpSpPr>
        <p:cNvPr id="1" name=""/>
        <p:cNvGrpSpPr/>
        <p:nvPr/>
      </p:nvGrpSpPr>
      <p:grpSpPr>
        <a:xfrm>
          <a:off x="0" y="0"/>
          <a:ext cx="0" cy="0"/>
          <a:chOff x="0" y="0"/>
          <a:chExt cx="0" cy="0"/>
        </a:xfrm>
      </p:grpSpPr>
      <p:sp>
        <p:nvSpPr>
          <p:cNvPr id="6" name="Rectangle 5"/>
          <p:cNvSpPr/>
          <p:nvPr/>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
        <p:nvSpPr>
          <p:cNvPr id="7" name="Rectangle 6">
            <a:extLst>
              <a:ext uri="{FF2B5EF4-FFF2-40B4-BE49-F238E27FC236}">
                <a16:creationId xmlns:a16="http://schemas.microsoft.com/office/drawing/2014/main" id="{041DB9C1-5E39-4DB1-8522-0644DF1D6E5A}"/>
              </a:ext>
            </a:extLst>
          </p:cNvPr>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345A1285-9A9B-47C5-B687-FE6C92E28E6A}"/>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438979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
        <p:nvSpPr>
          <p:cNvPr id="6" name="TextBox 5">
            <a:extLst>
              <a:ext uri="{FF2B5EF4-FFF2-40B4-BE49-F238E27FC236}">
                <a16:creationId xmlns:a16="http://schemas.microsoft.com/office/drawing/2014/main" id="{1E969AA7-C281-4188-8B11-A98CD2E4E75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Horizontal</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81128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edium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7256795"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669969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2" name="Title 1"/>
          <p:cNvSpPr>
            <a:spLocks noGrp="1"/>
          </p:cNvSpPr>
          <p:nvPr>
            <p:ph type="title"/>
          </p:nvPr>
        </p:nvSpPr>
        <p:spPr/>
        <p:txBody>
          <a:bodyPr/>
          <a:lstStyle/>
          <a:p>
            <a:r>
              <a:rPr lang="en-US"/>
              <a:t>Click to edit Master title style</a:t>
            </a:r>
            <a:endParaRPr lang="sv-SE"/>
          </a:p>
        </p:txBody>
      </p:sp>
      <p:sp>
        <p:nvSpPr>
          <p:cNvPr id="9" name="TextBox 8">
            <a:extLst>
              <a:ext uri="{FF2B5EF4-FFF2-40B4-BE49-F238E27FC236}">
                <a16:creationId xmlns:a16="http://schemas.microsoft.com/office/drawing/2014/main" id="{D9364EB7-FD19-47A9-BBC1-9C17EF71E1D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left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64500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140C7AED-0875-4807-8E57-F39DCE0E99C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3" name="Group 12">
            <a:extLst>
              <a:ext uri="{FF2B5EF4-FFF2-40B4-BE49-F238E27FC236}">
                <a16:creationId xmlns:a16="http://schemas.microsoft.com/office/drawing/2014/main" id="{FE345413-7098-4731-8989-322114421584}"/>
              </a:ext>
            </a:extLst>
          </p:cNvPr>
          <p:cNvGrpSpPr/>
          <p:nvPr userDrawn="1"/>
        </p:nvGrpSpPr>
        <p:grpSpPr>
          <a:xfrm>
            <a:off x="-422733" y="3705133"/>
            <a:ext cx="199870" cy="146232"/>
            <a:chOff x="-422733" y="1249181"/>
            <a:chExt cx="199870" cy="146232"/>
          </a:xfrm>
        </p:grpSpPr>
        <p:cxnSp>
          <p:nvCxnSpPr>
            <p:cNvPr id="14" name="Rak 10">
              <a:extLst>
                <a:ext uri="{FF2B5EF4-FFF2-40B4-BE49-F238E27FC236}">
                  <a16:creationId xmlns:a16="http://schemas.microsoft.com/office/drawing/2014/main" id="{DFA7CD41-883C-4BF7-B79A-B0C26C3CC79C}"/>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5" name="Rak 10">
              <a:extLst>
                <a:ext uri="{FF2B5EF4-FFF2-40B4-BE49-F238E27FC236}">
                  <a16:creationId xmlns:a16="http://schemas.microsoft.com/office/drawing/2014/main" id="{FEE29FD5-5B56-43EC-99FD-6C377069CBE0}"/>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55516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425">
          <p15:clr>
            <a:srgbClr val="FBAE40"/>
          </p15:clr>
        </p15:guide>
        <p15:guide id="4" orient="horz" pos="2329">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E877CBBE-E8F0-40A7-9714-EFDD55B85A8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Four</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5" name="Group 14">
            <a:extLst>
              <a:ext uri="{FF2B5EF4-FFF2-40B4-BE49-F238E27FC236}">
                <a16:creationId xmlns:a16="http://schemas.microsoft.com/office/drawing/2014/main" id="{C370FFAC-67C4-4402-9FA3-246C389E0F0F}"/>
              </a:ext>
            </a:extLst>
          </p:cNvPr>
          <p:cNvGrpSpPr/>
          <p:nvPr userDrawn="1"/>
        </p:nvGrpSpPr>
        <p:grpSpPr>
          <a:xfrm>
            <a:off x="-422733" y="3705133"/>
            <a:ext cx="199870" cy="146232"/>
            <a:chOff x="-422733" y="1249181"/>
            <a:chExt cx="199870" cy="146232"/>
          </a:xfrm>
        </p:grpSpPr>
        <p:cxnSp>
          <p:nvCxnSpPr>
            <p:cNvPr id="16" name="Rak 10">
              <a:extLst>
                <a:ext uri="{FF2B5EF4-FFF2-40B4-BE49-F238E27FC236}">
                  <a16:creationId xmlns:a16="http://schemas.microsoft.com/office/drawing/2014/main" id="{E3336D00-1A33-435F-A642-86F9B270CF8D}"/>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a:extLst>
                <a:ext uri="{FF2B5EF4-FFF2-40B4-BE49-F238E27FC236}">
                  <a16:creationId xmlns:a16="http://schemas.microsoft.com/office/drawing/2014/main" id="{A1C4320A-2E01-406D-850E-623C11DFEBD4}"/>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1824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332">
          <p15:clr>
            <a:srgbClr val="FBAE40"/>
          </p15:clr>
        </p15:guide>
        <p15:guide id="4" orient="horz" pos="2423">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4D7639C4-617C-4050-8A2A-1A103B41A05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Five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7" name="Group 16">
            <a:extLst>
              <a:ext uri="{FF2B5EF4-FFF2-40B4-BE49-F238E27FC236}">
                <a16:creationId xmlns:a16="http://schemas.microsoft.com/office/drawing/2014/main" id="{6C677A87-54A8-464E-9663-63E2E99D04F6}"/>
              </a:ext>
            </a:extLst>
          </p:cNvPr>
          <p:cNvGrpSpPr/>
          <p:nvPr userDrawn="1"/>
        </p:nvGrpSpPr>
        <p:grpSpPr>
          <a:xfrm>
            <a:off x="-422733" y="3705133"/>
            <a:ext cx="199870" cy="146232"/>
            <a:chOff x="-422733" y="1249181"/>
            <a:chExt cx="199870" cy="146232"/>
          </a:xfrm>
        </p:grpSpPr>
        <p:cxnSp>
          <p:nvCxnSpPr>
            <p:cNvPr id="18" name="Rak 10">
              <a:extLst>
                <a:ext uri="{FF2B5EF4-FFF2-40B4-BE49-F238E27FC236}">
                  <a16:creationId xmlns:a16="http://schemas.microsoft.com/office/drawing/2014/main" id="{D02C7294-3FD4-4955-8666-186E6A3EDD0F}"/>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Rak 10">
              <a:extLst>
                <a:ext uri="{FF2B5EF4-FFF2-40B4-BE49-F238E27FC236}">
                  <a16:creationId xmlns:a16="http://schemas.microsoft.com/office/drawing/2014/main" id="{EC9934AE-2ACD-4874-AB76-558267445357}"/>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74431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425">
          <p15:clr>
            <a:srgbClr val="FBAE40"/>
          </p15:clr>
        </p15:guide>
        <p15:guide id="4" orient="horz" pos="2335">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Logotype">
    <p:spTree>
      <p:nvGrpSpPr>
        <p:cNvPr id="1" name=""/>
        <p:cNvGrpSpPr/>
        <p:nvPr/>
      </p:nvGrpSpPr>
      <p:grpSpPr>
        <a:xfrm>
          <a:off x="0" y="0"/>
          <a:ext cx="0" cy="0"/>
          <a:chOff x="0" y="0"/>
          <a:chExt cx="0" cy="0"/>
        </a:xfrm>
      </p:grpSpPr>
      <p:pic>
        <p:nvPicPr>
          <p:cNvPr id="9" name="Bildobjekt 1">
            <a:extLst>
              <a:ext uri="{FF2B5EF4-FFF2-40B4-BE49-F238E27FC236}">
                <a16:creationId xmlns:a16="http://schemas.microsoft.com/office/drawing/2014/main" id="{688BD1A5-608B-4599-8E9C-1C059DBA607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
        <p:nvSpPr>
          <p:cNvPr id="3" name="TextBox 2">
            <a:extLst>
              <a:ext uri="{FF2B5EF4-FFF2-40B4-BE49-F238E27FC236}">
                <a16:creationId xmlns:a16="http://schemas.microsoft.com/office/drawing/2014/main" id="{CFE44DEA-E535-45B3-8CAB-B0D18E1CED68}"/>
              </a:ext>
            </a:extLst>
          </p:cNvPr>
          <p:cNvSpPr txBox="1"/>
          <p:nvPr userDrawn="1"/>
        </p:nvSpPr>
        <p:spPr>
          <a:xfrm>
            <a:off x="-2285999" y="143195"/>
            <a:ext cx="2245360" cy="338554"/>
          </a:xfrm>
          <a:prstGeom prst="rect">
            <a:avLst/>
          </a:prstGeom>
          <a:noFill/>
        </p:spPr>
        <p:txBody>
          <a:bodyPr wrap="square" rtlCol="0">
            <a:spAutoFit/>
          </a:bodyPr>
          <a:lstStyle/>
          <a:p>
            <a:pPr algn="r"/>
            <a:r>
              <a:rPr lang="sv-SE" sz="1600">
                <a:solidFill>
                  <a:srgbClr val="000000"/>
                </a:solidFill>
                <a:latin typeface="Arial" pitchFamily="34" charset="0"/>
                <a:cs typeface="Arial" pitchFamily="34" charset="0"/>
              </a:rPr>
              <a:t>Logotype</a:t>
            </a:r>
          </a:p>
        </p:txBody>
      </p:sp>
      <p:pic>
        <p:nvPicPr>
          <p:cNvPr id="4" name="Bildobjekt 1">
            <a:extLst>
              <a:ext uri="{FF2B5EF4-FFF2-40B4-BE49-F238E27FC236}">
                <a16:creationId xmlns:a16="http://schemas.microsoft.com/office/drawing/2014/main" id="{68B3115B-EF7A-442C-B08A-3C4D8816306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3873998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_Title Slide Blue">
    <p:spTree>
      <p:nvGrpSpPr>
        <p:cNvPr id="1" name=""/>
        <p:cNvGrpSpPr/>
        <p:nvPr/>
      </p:nvGrpSpPr>
      <p:grpSpPr>
        <a:xfrm>
          <a:off x="0" y="0"/>
          <a:ext cx="0" cy="0"/>
          <a:chOff x="0" y="0"/>
          <a:chExt cx="0" cy="0"/>
        </a:xfrm>
      </p:grpSpPr>
      <p:sp>
        <p:nvSpPr>
          <p:cNvPr id="12" name="Rectangle 11"/>
          <p:cNvSpPr/>
          <p:nvPr userDrawn="1"/>
        </p:nvSpPr>
        <p:spPr>
          <a:xfrm>
            <a:off x="0" y="6057900"/>
            <a:ext cx="12192000" cy="209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Rectangle 1"/>
          <p:cNvSpPr/>
          <p:nvPr userDrawn="1"/>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bwMode="gray">
          <a:xfrm>
            <a:off x="274320" y="6307672"/>
            <a:ext cx="2743200" cy="274320"/>
          </a:xfrm>
          <a:prstGeom prst="rect">
            <a:avLst/>
          </a:prstGeom>
        </p:spPr>
        <p:txBody>
          <a:bodyPr/>
          <a:lstStyle>
            <a:lvl1pPr>
              <a:defRPr/>
            </a:lvl1pPr>
          </a:lstStyle>
          <a:p>
            <a:pPr>
              <a:defRPr/>
            </a:pPr>
            <a:fld id="{C7849B78-DCE5-460F-9E92-35EA229D92DF}" type="datetime1">
              <a:rPr lang="sv-SE" smtClean="0"/>
              <a:t>2023-12-07</a:t>
            </a:fld>
            <a:endParaRPr lang="sv-SE"/>
          </a:p>
        </p:txBody>
      </p:sp>
      <p:sp>
        <p:nvSpPr>
          <p:cNvPr id="5" name="Footer Placeholder 4"/>
          <p:cNvSpPr>
            <a:spLocks noGrp="1"/>
          </p:cNvSpPr>
          <p:nvPr>
            <p:ph type="ftr" sz="quarter" idx="11"/>
          </p:nvPr>
        </p:nvSpPr>
        <p:spPr bwMode="gray">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bwMode="gray">
          <a:xfrm>
            <a:off x="10469880" y="6307672"/>
            <a:ext cx="1463040" cy="274320"/>
          </a:xfrm>
          <a:prstGeom prst="rect">
            <a:avLst/>
          </a:prstGeom>
        </p:spPr>
        <p:txBody>
          <a:bodyPr/>
          <a:lstStyle>
            <a:lvl1pPr>
              <a:defRPr/>
            </a:lvl1pPr>
          </a:lstStyle>
          <a:p>
            <a:pPr>
              <a:defRPr/>
            </a:pPr>
            <a:fld id="{435EE492-5E66-4590-B2E5-DF24A2F515DD}" type="slidenum">
              <a:rPr lang="sv-SE" smtClean="0"/>
              <a:pPr>
                <a:defRPr/>
              </a:pPr>
              <a:t>‹#›</a:t>
            </a:fld>
            <a:endParaRPr lang="sv-SE"/>
          </a:p>
        </p:txBody>
      </p:sp>
      <p:sp>
        <p:nvSpPr>
          <p:cNvPr id="7" name="TextBox 6"/>
          <p:cNvSpPr txBox="1"/>
          <p:nvPr userDrawn="1"/>
        </p:nvSpPr>
        <p:spPr bwMode="gray">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855215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Title Blue and Content">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45E80C09-C14D-466E-BA3D-273B3697E092}" type="datetime1">
              <a:rPr lang="sv-SE" smtClean="0"/>
              <a:t>2023-12-07</a:t>
            </a:fld>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461665"/>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br>
              <a:rPr lang="sv-SE" sz="1200">
                <a:solidFill>
                  <a:srgbClr val="000000"/>
                </a:solidFill>
                <a:latin typeface="Arial" pitchFamily="34" charset="0"/>
                <a:cs typeface="Arial" pitchFamily="34" charset="0"/>
              </a:rPr>
            </a:b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9" name="Footer Placeholder 4">
            <a:extLst>
              <a:ext uri="{FF2B5EF4-FFF2-40B4-BE49-F238E27FC236}">
                <a16:creationId xmlns:a16="http://schemas.microsoft.com/office/drawing/2014/main" id="{4C863E9F-639E-4473-9A6F-D40691FA6CF4}"/>
              </a:ext>
            </a:extLst>
          </p:cNvPr>
          <p:cNvSpPr>
            <a:spLocks noGrp="1"/>
          </p:cNvSpPr>
          <p:nvPr>
            <p:ph type="ftr" sz="quarter" idx="11"/>
          </p:nvPr>
        </p:nvSpPr>
        <p:spPr>
          <a:xfrm>
            <a:off x="3071761" y="6509117"/>
            <a:ext cx="1338482" cy="260350"/>
          </a:xfrm>
          <a:prstGeom prst="rect">
            <a:avLst/>
          </a:prstGeom>
        </p:spPr>
        <p:txBody>
          <a:bodyPr/>
          <a:lstStyle>
            <a:lvl1pPr>
              <a:defRPr/>
            </a:lvl1pPr>
          </a:lstStyle>
          <a:p>
            <a:pPr>
              <a:defRPr/>
            </a:pPr>
            <a:endParaRPr lang="sv-SE"/>
          </a:p>
        </p:txBody>
      </p:sp>
    </p:spTree>
    <p:extLst>
      <p:ext uri="{BB962C8B-B14F-4D97-AF65-F5344CB8AC3E}">
        <p14:creationId xmlns:p14="http://schemas.microsoft.com/office/powerpoint/2010/main" val="1023330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4" name="Date Placeholder 3"/>
          <p:cNvSpPr>
            <a:spLocks noGrp="1"/>
          </p:cNvSpPr>
          <p:nvPr>
            <p:ph type="dt" sz="half" idx="10"/>
          </p:nvPr>
        </p:nvSpPr>
        <p:spPr bwMode="gray">
          <a:xfrm>
            <a:off x="274320" y="6307672"/>
            <a:ext cx="2743200" cy="274320"/>
          </a:xfrm>
          <a:prstGeom prst="rect">
            <a:avLst/>
          </a:prstGeom>
        </p:spPr>
        <p:txBody>
          <a:bodyPr/>
          <a:lstStyle>
            <a:lvl1pPr>
              <a:defRPr/>
            </a:lvl1pPr>
          </a:lstStyle>
          <a:p>
            <a:pPr>
              <a:defRPr/>
            </a:pPr>
            <a:fld id="{26EDFC0A-EA3F-4F9B-9A41-554260202EC0}" type="datetime1">
              <a:rPr lang="sv-SE" smtClean="0"/>
              <a:t>2023-12-07</a:t>
            </a:fld>
            <a:endParaRPr lang="sv-SE"/>
          </a:p>
        </p:txBody>
      </p:sp>
      <p:sp>
        <p:nvSpPr>
          <p:cNvPr id="5" name="Footer Placeholder 4"/>
          <p:cNvSpPr>
            <a:spLocks noGrp="1"/>
          </p:cNvSpPr>
          <p:nvPr>
            <p:ph type="ftr" sz="quarter" idx="11"/>
          </p:nvPr>
        </p:nvSpPr>
        <p:spPr bwMode="gray">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bwMode="gray">
          <a:xfrm>
            <a:off x="10469880" y="6307672"/>
            <a:ext cx="1463040" cy="274320"/>
          </a:xfrm>
          <a:prstGeom prst="rect">
            <a:avLst/>
          </a:prstGeom>
        </p:spPr>
        <p:txBody>
          <a:bodyPr/>
          <a:lstStyle>
            <a:lvl1pPr>
              <a:defRPr/>
            </a:lvl1pPr>
          </a:lstStyle>
          <a:p>
            <a:pPr>
              <a:defRPr/>
            </a:pPr>
            <a:fld id="{435EE492-5E66-4590-B2E5-DF24A2F515DD}" type="slidenum">
              <a:rPr lang="sv-SE" smtClean="0"/>
              <a:pPr>
                <a:defRPr/>
              </a:pPr>
              <a:t>‹#›</a:t>
            </a:fld>
            <a:endParaRPr lang="sv-SE"/>
          </a:p>
        </p:txBody>
      </p:sp>
      <p:sp>
        <p:nvSpPr>
          <p:cNvPr id="7" name="TextBox 6"/>
          <p:cNvSpPr txBox="1"/>
          <p:nvPr userDrawn="1"/>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401244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906E7937-2CC5-4E20-965D-C171A226B06C}"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2028559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Small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F36DDDA6-A989-4E92-8904-908BD03C7509}"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15285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23091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9"/>
            <a:ext cx="5244075" cy="4176711"/>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077901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Medium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BAC26297-BF82-4F2B-86C2-BEA3A80A0103}"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725679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142282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Large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EBD4ED0-8F61-4FC4-8344-F16529C81D2C}"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8" name="TextBox 47"/>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76711"/>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4214894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0534D964-234A-4F33-9302-894F3FB7D94A}"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37857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itle Green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5D7823E2-F9CA-4214-B1BE-89ED6B382216}"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3973194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itle Green top ">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82E29236-7033-4363-B2B2-44735CF5478A}"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123483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itle Light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8FDC645F-FD78-432B-AD74-B517496C0E92}"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Light</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25667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itle 2 column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7FD776AC-5CEB-4E49-B5D5-7153F9C4FA95}"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Blue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266411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itle 2 column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363822A3-333A-44B8-A175-D265FFE0CDBA}"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Green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28864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itle 2 column Light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CD4A6585-B73E-4380-9572-283924EFFC68}"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Green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08709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2 column Light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092C41F8-73B4-4758-86AC-74037C9CA473}" type="datetime1">
              <a:rPr lang="sv-SE" smtClean="0"/>
              <a:t>2023-12-07</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Blue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868407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2525521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itle on custom photo">
    <p:spTree>
      <p:nvGrpSpPr>
        <p:cNvPr id="1" name=""/>
        <p:cNvGrpSpPr/>
        <p:nvPr/>
      </p:nvGrpSpPr>
      <p:grpSpPr>
        <a:xfrm>
          <a:off x="0" y="0"/>
          <a:ext cx="0" cy="0"/>
          <a:chOff x="0" y="0"/>
          <a:chExt cx="0" cy="0"/>
        </a:xfrm>
      </p:grpSpPr>
      <p:sp>
        <p:nvSpPr>
          <p:cNvPr id="3"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B6D34EB9-A6BF-4C89-9F5B-F02208DF97CE}" type="datetime1">
              <a:rPr lang="sv-SE" smtClean="0"/>
              <a:t>2023-12-07</a:t>
            </a:fld>
            <a:endParaRPr lang="sv-SE"/>
          </a:p>
        </p:txBody>
      </p:sp>
      <p:sp>
        <p:nvSpPr>
          <p:cNvPr id="4"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5"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338AD849-D3AB-468E-8CBB-286177CAA413}" type="slidenum">
              <a:rPr lang="sv-SE" smtClean="0"/>
              <a:pPr>
                <a:defRPr/>
              </a:pPr>
              <a:t>‹#›</a:t>
            </a:fld>
            <a:endParaRPr lang="sv-SE"/>
          </a:p>
        </p:txBody>
      </p:sp>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7" name="TextBox 6"/>
          <p:cNvSpPr txBox="1"/>
          <p:nvPr userDrawn="1"/>
        </p:nvSpPr>
        <p:spPr>
          <a:xfrm>
            <a:off x="-2285999" y="74615"/>
            <a:ext cx="2245360" cy="738664"/>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Heading</a:t>
            </a:r>
            <a:r>
              <a:rPr lang="sv-SE" sz="1200" baseline="0">
                <a:solidFill>
                  <a:srgbClr val="000000"/>
                </a:solidFill>
                <a:latin typeface="Arial" pitchFamily="34" charset="0"/>
                <a:cs typeface="Arial" pitchFamily="34" charset="0"/>
              </a:rPr>
              <a:t> on </a:t>
            </a:r>
            <a:r>
              <a:rPr lang="sv-SE" sz="1200" baseline="0" err="1">
                <a:solidFill>
                  <a:srgbClr val="000000"/>
                </a:solidFill>
                <a:latin typeface="Arial" pitchFamily="34" charset="0"/>
                <a:cs typeface="Arial" pitchFamily="34" charset="0"/>
              </a:rPr>
              <a:t>custom</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photo</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3446335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itle and picture">
    <p:spTree>
      <p:nvGrpSpPr>
        <p:cNvPr id="1" name=""/>
        <p:cNvGrpSpPr/>
        <p:nvPr/>
      </p:nvGrpSpPr>
      <p:grpSpPr>
        <a:xfrm>
          <a:off x="0" y="0"/>
          <a:ext cx="0" cy="0"/>
          <a:chOff x="0" y="0"/>
          <a:chExt cx="0" cy="0"/>
        </a:xfrm>
      </p:grpSpPr>
      <p:sp>
        <p:nvSpPr>
          <p:cNvPr id="3"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A6AD5525-A51C-48AF-B081-78A570F97466}" type="datetime1">
              <a:rPr lang="sv-SE" smtClean="0"/>
              <a:t>2023-12-07</a:t>
            </a:fld>
            <a:endParaRPr lang="sv-SE"/>
          </a:p>
        </p:txBody>
      </p:sp>
      <p:sp>
        <p:nvSpPr>
          <p:cNvPr id="4"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5"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338AD849-D3AB-468E-8CBB-286177CAA413}" type="slidenum">
              <a:rPr lang="sv-SE" smtClean="0"/>
              <a:pPr>
                <a:defRPr/>
              </a:pPr>
              <a:t>‹#›</a:t>
            </a:fld>
            <a:endParaRPr lang="sv-SE"/>
          </a:p>
        </p:txBody>
      </p:sp>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7" name="TextBox 6"/>
          <p:cNvSpPr txBox="1"/>
          <p:nvPr userDrawn="1"/>
        </p:nvSpPr>
        <p:spPr>
          <a:xfrm>
            <a:off x="-2285999" y="74615"/>
            <a:ext cx="2245360" cy="692497"/>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and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900">
                <a:solidFill>
                  <a:srgbClr val="000000"/>
                </a:solidFill>
                <a:latin typeface="Arial" pitchFamily="34" charset="0"/>
                <a:cs typeface="Arial" pitchFamily="34" charset="0"/>
              </a:rPr>
              <a:t> </a:t>
            </a:r>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24140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Headline and small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B74F4CA4-D061-4014-A894-AB1F80908320}"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4066907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Headline and medium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CD489BE9-EC34-45CF-8226-E15DBE9DEF65}"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046940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Headline and large right picture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0A2D55DB-EDEE-478C-AA64-79A429B9886B}"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581377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Headline and small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5452A749-8BF9-443E-B040-05EF0E8F5AF1}"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24210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Headline and medium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3758BF85-8355-4ABF-B2B4-29235C645DD5}"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45181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Headline and large right picture Green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67057FAE-0527-4D84-B4C5-77B82E352B66}"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49707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C6CF3BA-FECF-4CB6-A422-B01766436331}"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815299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0AF80B3-9738-4FC2-8904-10C800BDB072}"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82608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Green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4254633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Light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F1FA2AEB-D816-47D4-87B2-49A9B537DE34}"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44658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38B05AD1-A72E-487B-ADEA-0E0C2310C7E3}"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47" name="TextBox 46"/>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Horizontal</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1032597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00EA370-AC9D-4761-A083-C23DBA623AA7}"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left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2" name="Title 1"/>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040399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5945BFD1-0179-4821-8AA6-83CD6281076B}"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userDrawn="1"/>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43066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p15:clr>
            <a:srgbClr val="FBAE40"/>
          </p15:clr>
        </p15:guide>
        <p15:guide id="2" orient="horz" pos="2329">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7207F111-195C-45CF-B56E-E1EC5F64487F}"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Four</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userDrawn="1"/>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06104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32">
          <p15:clr>
            <a:srgbClr val="FBAE40"/>
          </p15:clr>
        </p15:guide>
        <p15:guide id="2" orient="horz" pos="2423">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00A2D906-7310-4C8D-97D9-25EE6DFA3081}"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Five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userDrawn="1"/>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09799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p15:clr>
            <a:srgbClr val="FBAE40"/>
          </p15:clr>
        </p15:guide>
        <p15:guide id="2" orient="horz" pos="2335">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1_Logotype">
    <p:spTree>
      <p:nvGrpSpPr>
        <p:cNvPr id="1" name=""/>
        <p:cNvGrpSpPr/>
        <p:nvPr/>
      </p:nvGrpSpPr>
      <p:grpSpPr>
        <a:xfrm>
          <a:off x="0" y="0"/>
          <a:ext cx="0" cy="0"/>
          <a:chOff x="0" y="0"/>
          <a:chExt cx="0" cy="0"/>
        </a:xfrm>
      </p:grpSpPr>
      <p:sp>
        <p:nvSpPr>
          <p:cNvPr id="3" name="TextBox 2"/>
          <p:cNvSpPr txBox="1"/>
          <p:nvPr userDrawn="1"/>
        </p:nvSpPr>
        <p:spPr>
          <a:xfrm>
            <a:off x="-2285999" y="143195"/>
            <a:ext cx="2245360" cy="338554"/>
          </a:xfrm>
          <a:prstGeom prst="rect">
            <a:avLst/>
          </a:prstGeom>
          <a:noFill/>
        </p:spPr>
        <p:txBody>
          <a:bodyPr wrap="square" rtlCol="0">
            <a:spAutoFit/>
          </a:bodyPr>
          <a:lstStyle/>
          <a:p>
            <a:pPr algn="r"/>
            <a:r>
              <a:rPr lang="sv-SE" sz="1600">
                <a:solidFill>
                  <a:srgbClr val="000000"/>
                </a:solidFill>
                <a:latin typeface="Arial" pitchFamily="34" charset="0"/>
                <a:cs typeface="Arial" pitchFamily="34" charset="0"/>
              </a:rPr>
              <a:t>Logotype</a:t>
            </a:r>
          </a:p>
        </p:txBody>
      </p:sp>
      <p:sp>
        <p:nvSpPr>
          <p:cNvPr id="2" name="Date Placeholder 1"/>
          <p:cNvSpPr>
            <a:spLocks noGrp="1"/>
          </p:cNvSpPr>
          <p:nvPr>
            <p:ph type="dt" sz="half" idx="10"/>
          </p:nvPr>
        </p:nvSpPr>
        <p:spPr>
          <a:xfrm>
            <a:off x="274320" y="6307672"/>
            <a:ext cx="2743200" cy="274320"/>
          </a:xfrm>
          <a:prstGeom prst="rect">
            <a:avLst/>
          </a:prstGeom>
        </p:spPr>
        <p:txBody>
          <a:bodyPr/>
          <a:lstStyle>
            <a:lvl1pPr>
              <a:defRPr>
                <a:solidFill>
                  <a:schemeClr val="bg1"/>
                </a:solidFill>
              </a:defRPr>
            </a:lvl1pPr>
          </a:lstStyle>
          <a:p>
            <a:pPr>
              <a:defRPr/>
            </a:pPr>
            <a:fld id="{71B0BED0-362A-4020-B121-752A7D96E2C7}" type="datetime1">
              <a:rPr lang="sv-SE" smtClean="0"/>
              <a:t>2023-12-07</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lvl1pPr>
              <a:defRPr>
                <a:solidFill>
                  <a:schemeClr val="bg1"/>
                </a:solidFill>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solidFill>
                  <a:schemeClr val="bg1"/>
                </a:solidFill>
              </a:defRPr>
            </a:lvl1pPr>
          </a:lstStyle>
          <a:p>
            <a:pPr>
              <a:defRPr/>
            </a:pPr>
            <a:fld id="{ACBE7240-11B6-4A7D-A438-C0A3DD527519}" type="slidenum">
              <a:rPr lang="sv-SE" smtClean="0"/>
              <a:pPr>
                <a:defRPr/>
              </a:pPr>
              <a:t>‹#›</a:t>
            </a:fld>
            <a:endParaRPr lang="sv-SE"/>
          </a:p>
        </p:txBody>
      </p:sp>
      <p:pic>
        <p:nvPicPr>
          <p:cNvPr id="9" name="Bildobjekt 1">
            <a:extLst>
              <a:ext uri="{FF2B5EF4-FFF2-40B4-BE49-F238E27FC236}">
                <a16:creationId xmlns:a16="http://schemas.microsoft.com/office/drawing/2014/main" id="{688BD1A5-608B-4599-8E9C-1C059DBA60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2466083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cSld name="Rubrikbild">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10583" y="990600"/>
            <a:ext cx="304801" cy="5410200"/>
          </a:xfrm>
          <a:prstGeom prst="rect">
            <a:avLst/>
          </a:prstGeom>
          <a:gradFill rotWithShape="0">
            <a:gsLst>
              <a:gs pos="0">
                <a:srgbClr val="57B9DC"/>
              </a:gs>
              <a:gs pos="100000">
                <a:srgbClr val="3773A5"/>
              </a:gs>
            </a:gsLst>
            <a:lin ang="5400000" scaled="1"/>
          </a:gra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5" name="Rectangle 3"/>
          <p:cNvSpPr>
            <a:spLocks noChangeArrowheads="1"/>
          </p:cNvSpPr>
          <p:nvPr userDrawn="1"/>
        </p:nvSpPr>
        <p:spPr bwMode="auto">
          <a:xfrm>
            <a:off x="0" y="6400800"/>
            <a:ext cx="12192000" cy="457200"/>
          </a:xfrm>
          <a:prstGeom prst="rect">
            <a:avLst/>
          </a:prstGeom>
          <a:solidFill>
            <a:srgbClr val="3773A5"/>
          </a:soli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6" name="Rectangle 4"/>
          <p:cNvSpPr>
            <a:spLocks noChangeArrowheads="1"/>
          </p:cNvSpPr>
          <p:nvPr userDrawn="1"/>
        </p:nvSpPr>
        <p:spPr bwMode="auto">
          <a:xfrm>
            <a:off x="0" y="0"/>
            <a:ext cx="12192000" cy="1066800"/>
          </a:xfrm>
          <a:prstGeom prst="rect">
            <a:avLst/>
          </a:prstGeom>
          <a:solidFill>
            <a:srgbClr val="57B9DC"/>
          </a:soli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7" name="Rectangle 7"/>
          <p:cNvSpPr>
            <a:spLocks noChangeArrowheads="1"/>
          </p:cNvSpPr>
          <p:nvPr userDrawn="1"/>
        </p:nvSpPr>
        <p:spPr bwMode="auto">
          <a:xfrm>
            <a:off x="11887200" y="990600"/>
            <a:ext cx="304800" cy="5410200"/>
          </a:xfrm>
          <a:prstGeom prst="rect">
            <a:avLst/>
          </a:prstGeom>
          <a:gradFill rotWithShape="0">
            <a:gsLst>
              <a:gs pos="0">
                <a:srgbClr val="57B9DC"/>
              </a:gs>
              <a:gs pos="100000">
                <a:srgbClr val="3773A5"/>
              </a:gs>
            </a:gsLst>
            <a:lin ang="5400000" scaled="1"/>
          </a:gra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88069" name="Rectangle 5"/>
          <p:cNvSpPr>
            <a:spLocks noGrp="1" noChangeArrowheads="1"/>
          </p:cNvSpPr>
          <p:nvPr>
            <p:ph type="ctrTitle"/>
          </p:nvPr>
        </p:nvSpPr>
        <p:spPr>
          <a:xfrm>
            <a:off x="914400" y="3429000"/>
            <a:ext cx="10363200" cy="1143000"/>
          </a:xfrm>
        </p:spPr>
        <p:txBody>
          <a:bodyPr/>
          <a:lstStyle>
            <a:lvl1pPr algn="ctr">
              <a:defRPr>
                <a:solidFill>
                  <a:schemeClr val="tx1"/>
                </a:solidFill>
              </a:defRPr>
            </a:lvl1pPr>
          </a:lstStyle>
          <a:p>
            <a:r>
              <a:rPr lang="sv-SE"/>
              <a:t>Click to edit Master title style</a:t>
            </a:r>
          </a:p>
        </p:txBody>
      </p:sp>
      <p:sp>
        <p:nvSpPr>
          <p:cNvPr id="88070" name="Rectangle 6"/>
          <p:cNvSpPr>
            <a:spLocks noGrp="1" noChangeArrowheads="1"/>
          </p:cNvSpPr>
          <p:nvPr>
            <p:ph type="subTitle" idx="1"/>
          </p:nvPr>
        </p:nvSpPr>
        <p:spPr>
          <a:xfrm>
            <a:off x="1828800" y="4914900"/>
            <a:ext cx="8534400" cy="1181100"/>
          </a:xfrm>
        </p:spPr>
        <p:txBody>
          <a:bodyPr/>
          <a:lstStyle>
            <a:lvl1pPr marL="0" indent="0" algn="ctr">
              <a:buFont typeface="Wingdings" pitchFamily="2" charset="2"/>
              <a:buNone/>
              <a:defRPr/>
            </a:lvl1pPr>
          </a:lstStyle>
          <a:p>
            <a:r>
              <a:rPr lang="sv-SE"/>
              <a:t>Click to edit Master subtitle style</a:t>
            </a:r>
          </a:p>
        </p:txBody>
      </p:sp>
    </p:spTree>
    <p:extLst>
      <p:ext uri="{BB962C8B-B14F-4D97-AF65-F5344CB8AC3E}">
        <p14:creationId xmlns:p14="http://schemas.microsoft.com/office/powerpoint/2010/main" val="1582488577"/>
      </p:ext>
    </p:extLst>
  </p:cSld>
  <p:clrMapOvr>
    <a:masterClrMapping/>
  </p:clrMapOvr>
  <p:transition advClick="0"/>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Title Blue and Content">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lvl1pPr>
              <a:buClr>
                <a:srgbClr val="595959"/>
              </a:buClr>
              <a:buFont typeface="Calibri" panose="020F0502020204030204" pitchFamily="34" charset="0"/>
              <a:buChar char="‒"/>
              <a:defRPr>
                <a:solidFill>
                  <a:schemeClr val="bg1"/>
                </a:solidFill>
              </a:defRPr>
            </a:lvl1pPr>
            <a:lvl2pPr>
              <a:buClr>
                <a:srgbClr val="595959"/>
              </a:buClr>
              <a:defRPr>
                <a:solidFill>
                  <a:schemeClr val="bg1"/>
                </a:solidFill>
              </a:defRPr>
            </a:lvl2pPr>
            <a:lvl3pPr>
              <a:buClr>
                <a:srgbClr val="595959"/>
              </a:buClr>
              <a:buFont typeface="Calibri" panose="020F0502020204030204" pitchFamily="34" charset="0"/>
              <a:buChar char="‒"/>
              <a:defRPr>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6299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rv">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031809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8.xml"/><Relationship Id="rId18" Type="http://schemas.openxmlformats.org/officeDocument/2006/relationships/slideLayout" Target="../slideLayouts/slideLayout53.xml"/><Relationship Id="rId26" Type="http://schemas.openxmlformats.org/officeDocument/2006/relationships/slideLayout" Target="../slideLayouts/slideLayout61.xml"/><Relationship Id="rId39" Type="http://schemas.openxmlformats.org/officeDocument/2006/relationships/slideLayout" Target="../slideLayouts/slideLayout74.xml"/><Relationship Id="rId21" Type="http://schemas.openxmlformats.org/officeDocument/2006/relationships/slideLayout" Target="../slideLayouts/slideLayout56.xml"/><Relationship Id="rId34" Type="http://schemas.openxmlformats.org/officeDocument/2006/relationships/slideLayout" Target="../slideLayouts/slideLayout69.xml"/><Relationship Id="rId42" Type="http://schemas.openxmlformats.org/officeDocument/2006/relationships/slideLayout" Target="../slideLayouts/slideLayout77.xml"/><Relationship Id="rId47" Type="http://schemas.openxmlformats.org/officeDocument/2006/relationships/slideLayout" Target="../slideLayouts/slideLayout82.xml"/><Relationship Id="rId50" Type="http://schemas.openxmlformats.org/officeDocument/2006/relationships/slideLayout" Target="../slideLayouts/slideLayout85.xml"/><Relationship Id="rId55" Type="http://schemas.openxmlformats.org/officeDocument/2006/relationships/slideLayout" Target="../slideLayouts/slideLayout90.xml"/><Relationship Id="rId63" Type="http://schemas.openxmlformats.org/officeDocument/2006/relationships/theme" Target="../theme/theme2.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9" Type="http://schemas.openxmlformats.org/officeDocument/2006/relationships/slideLayout" Target="../slideLayouts/slideLayout64.xml"/><Relationship Id="rId11" Type="http://schemas.openxmlformats.org/officeDocument/2006/relationships/slideLayout" Target="../slideLayouts/slideLayout46.xml"/><Relationship Id="rId24" Type="http://schemas.openxmlformats.org/officeDocument/2006/relationships/slideLayout" Target="../slideLayouts/slideLayout59.xml"/><Relationship Id="rId32" Type="http://schemas.openxmlformats.org/officeDocument/2006/relationships/slideLayout" Target="../slideLayouts/slideLayout67.xml"/><Relationship Id="rId37" Type="http://schemas.openxmlformats.org/officeDocument/2006/relationships/slideLayout" Target="../slideLayouts/slideLayout72.xml"/><Relationship Id="rId40" Type="http://schemas.openxmlformats.org/officeDocument/2006/relationships/slideLayout" Target="../slideLayouts/slideLayout75.xml"/><Relationship Id="rId45" Type="http://schemas.openxmlformats.org/officeDocument/2006/relationships/slideLayout" Target="../slideLayouts/slideLayout80.xml"/><Relationship Id="rId53" Type="http://schemas.openxmlformats.org/officeDocument/2006/relationships/slideLayout" Target="../slideLayouts/slideLayout88.xml"/><Relationship Id="rId58" Type="http://schemas.openxmlformats.org/officeDocument/2006/relationships/slideLayout" Target="../slideLayouts/slideLayout93.xml"/><Relationship Id="rId5" Type="http://schemas.openxmlformats.org/officeDocument/2006/relationships/slideLayout" Target="../slideLayouts/slideLayout40.xml"/><Relationship Id="rId61" Type="http://schemas.openxmlformats.org/officeDocument/2006/relationships/slideLayout" Target="../slideLayouts/slideLayout96.xml"/><Relationship Id="rId19" Type="http://schemas.openxmlformats.org/officeDocument/2006/relationships/slideLayout" Target="../slideLayouts/slideLayout54.xml"/><Relationship Id="rId14" Type="http://schemas.openxmlformats.org/officeDocument/2006/relationships/slideLayout" Target="../slideLayouts/slideLayout49.xml"/><Relationship Id="rId22" Type="http://schemas.openxmlformats.org/officeDocument/2006/relationships/slideLayout" Target="../slideLayouts/slideLayout57.xml"/><Relationship Id="rId27" Type="http://schemas.openxmlformats.org/officeDocument/2006/relationships/slideLayout" Target="../slideLayouts/slideLayout62.xml"/><Relationship Id="rId30" Type="http://schemas.openxmlformats.org/officeDocument/2006/relationships/slideLayout" Target="../slideLayouts/slideLayout65.xml"/><Relationship Id="rId35" Type="http://schemas.openxmlformats.org/officeDocument/2006/relationships/slideLayout" Target="../slideLayouts/slideLayout70.xml"/><Relationship Id="rId43" Type="http://schemas.openxmlformats.org/officeDocument/2006/relationships/slideLayout" Target="../slideLayouts/slideLayout78.xml"/><Relationship Id="rId48" Type="http://schemas.openxmlformats.org/officeDocument/2006/relationships/slideLayout" Target="../slideLayouts/slideLayout83.xml"/><Relationship Id="rId56" Type="http://schemas.openxmlformats.org/officeDocument/2006/relationships/slideLayout" Target="../slideLayouts/slideLayout91.xml"/><Relationship Id="rId64" Type="http://schemas.openxmlformats.org/officeDocument/2006/relationships/image" Target="../media/image1.png"/><Relationship Id="rId8" Type="http://schemas.openxmlformats.org/officeDocument/2006/relationships/slideLayout" Target="../slideLayouts/slideLayout43.xml"/><Relationship Id="rId51" Type="http://schemas.openxmlformats.org/officeDocument/2006/relationships/slideLayout" Target="../slideLayouts/slideLayout86.xml"/><Relationship Id="rId3" Type="http://schemas.openxmlformats.org/officeDocument/2006/relationships/slideLayout" Target="../slideLayouts/slideLayout38.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slideLayout" Target="../slideLayouts/slideLayout60.xml"/><Relationship Id="rId33" Type="http://schemas.openxmlformats.org/officeDocument/2006/relationships/slideLayout" Target="../slideLayouts/slideLayout68.xml"/><Relationship Id="rId38" Type="http://schemas.openxmlformats.org/officeDocument/2006/relationships/slideLayout" Target="../slideLayouts/slideLayout73.xml"/><Relationship Id="rId46" Type="http://schemas.openxmlformats.org/officeDocument/2006/relationships/slideLayout" Target="../slideLayouts/slideLayout81.xml"/><Relationship Id="rId59" Type="http://schemas.openxmlformats.org/officeDocument/2006/relationships/slideLayout" Target="../slideLayouts/slideLayout94.xml"/><Relationship Id="rId20" Type="http://schemas.openxmlformats.org/officeDocument/2006/relationships/slideLayout" Target="../slideLayouts/slideLayout55.xml"/><Relationship Id="rId41" Type="http://schemas.openxmlformats.org/officeDocument/2006/relationships/slideLayout" Target="../slideLayouts/slideLayout76.xml"/><Relationship Id="rId54" Type="http://schemas.openxmlformats.org/officeDocument/2006/relationships/slideLayout" Target="../slideLayouts/slideLayout89.xml"/><Relationship Id="rId62" Type="http://schemas.openxmlformats.org/officeDocument/2006/relationships/slideLayout" Target="../slideLayouts/slideLayout9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28" Type="http://schemas.openxmlformats.org/officeDocument/2006/relationships/slideLayout" Target="../slideLayouts/slideLayout63.xml"/><Relationship Id="rId36" Type="http://schemas.openxmlformats.org/officeDocument/2006/relationships/slideLayout" Target="../slideLayouts/slideLayout71.xml"/><Relationship Id="rId49" Type="http://schemas.openxmlformats.org/officeDocument/2006/relationships/slideLayout" Target="../slideLayouts/slideLayout84.xml"/><Relationship Id="rId57" Type="http://schemas.openxmlformats.org/officeDocument/2006/relationships/slideLayout" Target="../slideLayouts/slideLayout92.xml"/><Relationship Id="rId10" Type="http://schemas.openxmlformats.org/officeDocument/2006/relationships/slideLayout" Target="../slideLayouts/slideLayout45.xml"/><Relationship Id="rId31" Type="http://schemas.openxmlformats.org/officeDocument/2006/relationships/slideLayout" Target="../slideLayouts/slideLayout66.xml"/><Relationship Id="rId44" Type="http://schemas.openxmlformats.org/officeDocument/2006/relationships/slideLayout" Target="../slideLayouts/slideLayout79.xml"/><Relationship Id="rId52" Type="http://schemas.openxmlformats.org/officeDocument/2006/relationships/slideLayout" Target="../slideLayouts/slideLayout87.xml"/><Relationship Id="rId60" Type="http://schemas.openxmlformats.org/officeDocument/2006/relationships/slideLayout" Target="../slideLayouts/slideLayout9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99.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Layout" Target="../slideLayouts/slideLayout102.xml"/><Relationship Id="rId7" Type="http://schemas.openxmlformats.org/officeDocument/2006/relationships/image" Target="../media/image3.png"/><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theme" Target="../theme/theme5.xml"/><Relationship Id="rId5" Type="http://schemas.openxmlformats.org/officeDocument/2006/relationships/slideLayout" Target="../slideLayouts/slideLayout104.xml"/><Relationship Id="rId4" Type="http://schemas.openxmlformats.org/officeDocument/2006/relationships/slideLayout" Target="../slideLayouts/slideLayout10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userDrawn="1"/>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userDrawn="1"/>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userDrawn="1"/>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userDrawn="1"/>
        </p:nvPicPr>
        <p:blipFill>
          <a:blip r:embed="rId37"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4A64908D-6EF4-FA65-4A0F-73AB598AA7B1}"/>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cSld>
  <p:clrMap bg1="dk2" tx1="lt1" bg2="dk1" tx2="lt2" accent1="accent1" accent2="accent2" accent3="accent3" accent4="accent4" accent5="accent5" accent6="accent6" hlink="hlink" folHlink="folHlink"/>
  <p:sldLayoutIdLst>
    <p:sldLayoutId id="2147483714" r:id="rId1"/>
    <p:sldLayoutId id="2147483715" r:id="rId2"/>
    <p:sldLayoutId id="2147483703" r:id="rId3"/>
    <p:sldLayoutId id="2147483650" r:id="rId4"/>
    <p:sldLayoutId id="2147483666" r:id="rId5"/>
    <p:sldLayoutId id="2147483678" r:id="rId6"/>
    <p:sldLayoutId id="2147483679" r:id="rId7"/>
    <p:sldLayoutId id="2147483740" r:id="rId8"/>
    <p:sldLayoutId id="2147483741" r:id="rId9"/>
    <p:sldLayoutId id="2147483731" r:id="rId10"/>
    <p:sldLayoutId id="2147483722" r:id="rId11"/>
    <p:sldLayoutId id="2147483693" r:id="rId12"/>
    <p:sldLayoutId id="2147483727" r:id="rId13"/>
    <p:sldLayoutId id="2147483733" r:id="rId14"/>
    <p:sldLayoutId id="2147483728" r:id="rId15"/>
    <p:sldLayoutId id="2147483713" r:id="rId16"/>
    <p:sldLayoutId id="2147483695" r:id="rId17"/>
    <p:sldLayoutId id="2147483655" r:id="rId18"/>
    <p:sldLayoutId id="2147483747" r:id="rId19"/>
    <p:sldLayoutId id="2147483748" r:id="rId20"/>
    <p:sldLayoutId id="2147483749" r:id="rId21"/>
    <p:sldLayoutId id="2147483750" r:id="rId22"/>
    <p:sldLayoutId id="2147483751" r:id="rId23"/>
    <p:sldLayoutId id="2147483752" r:id="rId24"/>
    <p:sldLayoutId id="2147483759" r:id="rId25"/>
    <p:sldLayoutId id="2147483760" r:id="rId26"/>
    <p:sldLayoutId id="2147483761" r:id="rId27"/>
    <p:sldLayoutId id="2147483667" r:id="rId28"/>
    <p:sldLayoutId id="2147483677" r:id="rId29"/>
    <p:sldLayoutId id="2147483702" r:id="rId30"/>
    <p:sldLayoutId id="2147483745" r:id="rId31"/>
    <p:sldLayoutId id="2147483746" r:id="rId32"/>
    <p:sldLayoutId id="2147483691" r:id="rId33"/>
    <p:sldLayoutId id="2147483825" r:id="rId34"/>
    <p:sldLayoutId id="2147483883" r:id="rId3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378">
          <p15:clr>
            <a:srgbClr val="F26B43"/>
          </p15:clr>
        </p15:guide>
        <p15:guide id="3" orient="horz" pos="879">
          <p15:clr>
            <a:srgbClr val="F26B43"/>
          </p15:clr>
        </p15:guide>
        <p15:guide id="4" pos="302">
          <p15:clr>
            <a:srgbClr val="F26B43"/>
          </p15:clr>
        </p15:guide>
        <p15:guide id="6" orient="horz" pos="3748">
          <p15:clr>
            <a:srgbClr val="F26B43"/>
          </p15:clr>
        </p15:guide>
        <p15:guide id="7" orient="horz" pos="1117">
          <p15:clr>
            <a:srgbClr val="F26B43"/>
          </p15:clr>
        </p15:guide>
        <p15:guide id="8" orient="horz" pos="750">
          <p15:clr>
            <a:srgbClr val="F26B43"/>
          </p15:clr>
        </p15:guide>
        <p15:guide id="9" pos="5664">
          <p15:clr>
            <a:srgbClr val="F26B43"/>
          </p15:clr>
        </p15:guide>
        <p15:guide id="10" pos="4770">
          <p15:clr>
            <a:srgbClr val="F26B43"/>
          </p15:clr>
        </p15:guide>
        <p15:guide id="11" pos="3840">
          <p15:clr>
            <a:srgbClr val="F26B43"/>
          </p15:clr>
        </p15:guide>
        <p15:guide id="12" orient="horz" pos="388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p:nvPicPr>
        <p:blipFill>
          <a:blip r:embed="rId64"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14" name="Rectangle 13">
            <a:extLst>
              <a:ext uri="{FF2B5EF4-FFF2-40B4-BE49-F238E27FC236}">
                <a16:creationId xmlns:a16="http://schemas.microsoft.com/office/drawing/2014/main" id="{3D61D8A3-30B6-41FD-B2E5-37BEF3D29327}"/>
              </a:ext>
            </a:extLst>
          </p:cNvPr>
          <p:cNvSpPr/>
          <p:nvPr userDrawn="1"/>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5" name="Rectangle 14">
            <a:extLst>
              <a:ext uri="{FF2B5EF4-FFF2-40B4-BE49-F238E27FC236}">
                <a16:creationId xmlns:a16="http://schemas.microsoft.com/office/drawing/2014/main" id="{90848EB7-47F8-45DF-AB73-01BD0571F69A}"/>
              </a:ext>
            </a:extLst>
          </p:cNvPr>
          <p:cNvSpPr/>
          <p:nvPr userDrawn="1"/>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cxnSp>
        <p:nvCxnSpPr>
          <p:cNvPr id="18" name="Rak 10">
            <a:extLst>
              <a:ext uri="{FF2B5EF4-FFF2-40B4-BE49-F238E27FC236}">
                <a16:creationId xmlns:a16="http://schemas.microsoft.com/office/drawing/2014/main" id="{22AFF379-7E11-41B3-ACAD-647BF6124837}"/>
              </a:ext>
            </a:extLst>
          </p:cNvPr>
          <p:cNvCxnSpPr/>
          <p:nvPr userDrawn="1"/>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9" name="Bildobjekt 5">
            <a:extLst>
              <a:ext uri="{FF2B5EF4-FFF2-40B4-BE49-F238E27FC236}">
                <a16:creationId xmlns:a16="http://schemas.microsoft.com/office/drawing/2014/main" id="{40184F47-285E-4ACA-B1B9-CC67E03F249B}"/>
              </a:ext>
            </a:extLst>
          </p:cNvPr>
          <p:cNvPicPr>
            <a:picLocks noChangeAspect="1"/>
          </p:cNvPicPr>
          <p:nvPr userDrawn="1"/>
        </p:nvPicPr>
        <p:blipFill>
          <a:blip r:embed="rId64"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49DC9A40-347D-984C-34F0-EFA5651F14BA}"/>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526928070"/>
      </p:ext>
    </p:extLst>
  </p:cSld>
  <p:clrMap bg1="dk2" tx1="lt1" bg2="dk1" tx2="lt2" accent1="accent1" accent2="accent2" accent3="accent3" accent4="accent4" accent5="accent5" accent6="accent6" hlink="hlink" folHlink="folHlink"/>
  <p:sldLayoutIdLst>
    <p:sldLayoutId id="2147483884" r:id="rId1"/>
    <p:sldLayoutId id="2147483764" r:id="rId2"/>
    <p:sldLayoutId id="214748388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 id="2147483781" r:id="rId19"/>
    <p:sldLayoutId id="2147483782" r:id="rId20"/>
    <p:sldLayoutId id="2147483783" r:id="rId21"/>
    <p:sldLayoutId id="2147483784" r:id="rId22"/>
    <p:sldLayoutId id="2147483785" r:id="rId23"/>
    <p:sldLayoutId id="2147483786" r:id="rId24"/>
    <p:sldLayoutId id="2147483787" r:id="rId25"/>
    <p:sldLayoutId id="2147483788" r:id="rId26"/>
    <p:sldLayoutId id="2147483789" r:id="rId27"/>
    <p:sldLayoutId id="2147483790" r:id="rId28"/>
    <p:sldLayoutId id="2147483791" r:id="rId29"/>
    <p:sldLayoutId id="2147483792" r:id="rId30"/>
    <p:sldLayoutId id="2147483793" r:id="rId31"/>
    <p:sldLayoutId id="2147483794" r:id="rId32"/>
    <p:sldLayoutId id="2147483795" r:id="rId33"/>
    <p:sldLayoutId id="2147483796" r:id="rId34"/>
    <p:sldLayoutId id="2147483797" r:id="rId35"/>
    <p:sldLayoutId id="2147483798" r:id="rId36"/>
    <p:sldLayoutId id="2147483799" r:id="rId37"/>
    <p:sldLayoutId id="2147483800" r:id="rId38"/>
    <p:sldLayoutId id="2147483801" r:id="rId39"/>
    <p:sldLayoutId id="2147483802" r:id="rId40"/>
    <p:sldLayoutId id="2147483803" r:id="rId41"/>
    <p:sldLayoutId id="2147483804" r:id="rId42"/>
    <p:sldLayoutId id="2147483805" r:id="rId43"/>
    <p:sldLayoutId id="2147483806" r:id="rId44"/>
    <p:sldLayoutId id="2147483807" r:id="rId45"/>
    <p:sldLayoutId id="2147483808" r:id="rId46"/>
    <p:sldLayoutId id="2147483809" r:id="rId47"/>
    <p:sldLayoutId id="2147483810" r:id="rId48"/>
    <p:sldLayoutId id="2147483811" r:id="rId49"/>
    <p:sldLayoutId id="2147483812" r:id="rId50"/>
    <p:sldLayoutId id="2147483813" r:id="rId51"/>
    <p:sldLayoutId id="2147483814" r:id="rId52"/>
    <p:sldLayoutId id="2147483815" r:id="rId53"/>
    <p:sldLayoutId id="2147483816" r:id="rId54"/>
    <p:sldLayoutId id="2147483817" r:id="rId55"/>
    <p:sldLayoutId id="2147483818" r:id="rId56"/>
    <p:sldLayoutId id="2147483819" r:id="rId57"/>
    <p:sldLayoutId id="2147483820" r:id="rId58"/>
    <p:sldLayoutId id="2147483821" r:id="rId59"/>
    <p:sldLayoutId id="2147483822" r:id="rId60"/>
    <p:sldLayoutId id="2147483823" r:id="rId61"/>
    <p:sldLayoutId id="2147483824" r:id="rId6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3" pos="7378">
          <p15:clr>
            <a:srgbClr val="F26B43"/>
          </p15:clr>
        </p15:guide>
        <p15:guide id="14" orient="horz" pos="879">
          <p15:clr>
            <a:srgbClr val="F26B43"/>
          </p15:clr>
        </p15:guide>
        <p15:guide id="15" pos="302">
          <p15:clr>
            <a:srgbClr val="F26B43"/>
          </p15:clr>
        </p15:guide>
        <p15:guide id="16" orient="horz" pos="3748">
          <p15:clr>
            <a:srgbClr val="F26B43"/>
          </p15:clr>
        </p15:guide>
        <p15:guide id="17" orient="horz" pos="1117">
          <p15:clr>
            <a:srgbClr val="F26B43"/>
          </p15:clr>
        </p15:guide>
        <p15:guide id="18" orient="horz" pos="750">
          <p15:clr>
            <a:srgbClr val="F26B43"/>
          </p15:clr>
        </p15:guide>
        <p15:guide id="19" pos="5664">
          <p15:clr>
            <a:srgbClr val="F26B43"/>
          </p15:clr>
        </p15:guide>
        <p15:guide id="20" pos="4770">
          <p15:clr>
            <a:srgbClr val="F26B43"/>
          </p15:clr>
        </p15:guide>
        <p15:guide id="21" pos="3840">
          <p15:clr>
            <a:srgbClr val="F26B43"/>
          </p15:clr>
        </p15:guide>
        <p15:guide id="22"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ED36BA6B-4AE3-3FCF-19C0-B4308447E221}"/>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388820861"/>
      </p:ext>
    </p:extLst>
  </p:cSld>
  <p:clrMap bg1="dk2" tx1="lt1" bg2="dk1" tx2="lt2" accent1="accent1" accent2="accent2" accent3="accent3" accent4="accent4" accent5="accent5" accent6="accent6" hlink="hlink" folHlink="folHlink"/>
  <p:sldLayoutIdLst>
    <p:sldLayoutId id="2147483765"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378">
          <p15:clr>
            <a:srgbClr val="F26B43"/>
          </p15:clr>
        </p15:guide>
        <p15:guide id="3" orient="horz" pos="879">
          <p15:clr>
            <a:srgbClr val="F26B43"/>
          </p15:clr>
        </p15:guide>
        <p15:guide id="4" pos="302">
          <p15:clr>
            <a:srgbClr val="F26B43"/>
          </p15:clr>
        </p15:guide>
        <p15:guide id="6" orient="horz" pos="3748">
          <p15:clr>
            <a:srgbClr val="F26B43"/>
          </p15:clr>
        </p15:guide>
        <p15:guide id="7" orient="horz" pos="1117">
          <p15:clr>
            <a:srgbClr val="F26B43"/>
          </p15:clr>
        </p15:guide>
        <p15:guide id="8" orient="horz" pos="750">
          <p15:clr>
            <a:srgbClr val="F26B43"/>
          </p15:clr>
        </p15:guide>
        <p15:guide id="9" pos="5664">
          <p15:clr>
            <a:srgbClr val="F26B43"/>
          </p15:clr>
        </p15:guide>
        <p15:guide id="10" pos="4770">
          <p15:clr>
            <a:srgbClr val="F26B43"/>
          </p15:clr>
        </p15:guide>
        <p15:guide id="11" pos="3840">
          <p15:clr>
            <a:srgbClr val="F26B43"/>
          </p15:clr>
        </p15:guide>
        <p15:guide id="12" orient="horz" pos="388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70E3F5D4-843F-3179-02BF-468AAC4AE9F6}"/>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517662698"/>
      </p:ext>
    </p:extLst>
  </p:cSld>
  <p:clrMap bg1="lt1" tx1="dk1" bg2="lt2" tx2="dk2" accent1="accent1" accent2="accent2" accent3="accent3" accent4="accent4" accent5="accent5" accent6="accent6" hlink="hlink" folHlink="folHlink"/>
  <p:sldLayoutIdLst>
    <p:sldLayoutId id="2147483887" r:id="rId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a:extLst>
              <a:ext uri="{FF2B5EF4-FFF2-40B4-BE49-F238E27FC236}">
                <a16:creationId xmlns:a16="http://schemas.microsoft.com/office/drawing/2014/main" id="{F6D06EDD-E5A3-40F5-94E9-EF10146AE402}"/>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5338665" y="0"/>
            <a:ext cx="1514670" cy="756000"/>
          </a:xfrm>
          <a:prstGeom prst="rect">
            <a:avLst/>
          </a:prstGeom>
          <a:effectLst>
            <a:reflection stA="45000" endPos="1000" dist="50800" dir="5400000" sy="-100000" algn="bl" rotWithShape="0"/>
          </a:effectLst>
        </p:spPr>
      </p:pic>
      <p:sp>
        <p:nvSpPr>
          <p:cNvPr id="3"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a:p>
        </p:txBody>
      </p:sp>
      <p:sp>
        <p:nvSpPr>
          <p:cNvPr id="5"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p>
        </p:txBody>
      </p:sp>
      <p:sp>
        <p:nvSpPr>
          <p:cNvPr id="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a:p>
        </p:txBody>
      </p:sp>
      <p:sp>
        <p:nvSpPr>
          <p:cNvPr id="6" name="textruta 5">
            <a:extLst>
              <a:ext uri="{FF2B5EF4-FFF2-40B4-BE49-F238E27FC236}">
                <a16:creationId xmlns:a16="http://schemas.microsoft.com/office/drawing/2014/main" id="{C27D6195-FE49-76F1-9E7A-7DE44C07D605}"/>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116448911"/>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p15:clr>
            <a:srgbClr val="F26B43"/>
          </p15:clr>
        </p15:guide>
        <p15:guide id="14" pos="3840">
          <p15:clr>
            <a:srgbClr val="F26B43"/>
          </p15:clr>
        </p15:guide>
        <p15:guide id="15" pos="438">
          <p15:clr>
            <a:srgbClr val="F26B43"/>
          </p15:clr>
        </p15:guide>
        <p15:guide id="16" pos="7242">
          <p15:clr>
            <a:srgbClr val="F26B43"/>
          </p15:clr>
        </p15:guide>
        <p15:guide id="17" orient="horz" pos="3884">
          <p15:clr>
            <a:srgbClr val="F26B43"/>
          </p15:clr>
        </p15:guide>
        <p15:guide id="18" orient="horz" pos="79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byggforetagen.se/foretagsservice/amnen/klimatdat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derrubrik 6">
            <a:extLst>
              <a:ext uri="{FF2B5EF4-FFF2-40B4-BE49-F238E27FC236}">
                <a16:creationId xmlns:a16="http://schemas.microsoft.com/office/drawing/2014/main" id="{C650B86D-BAC2-45F2-A5B4-8F95FB580787}"/>
              </a:ext>
            </a:extLst>
          </p:cNvPr>
          <p:cNvSpPr>
            <a:spLocks noGrp="1"/>
          </p:cNvSpPr>
          <p:nvPr>
            <p:ph type="subTitle" idx="1"/>
          </p:nvPr>
        </p:nvSpPr>
        <p:spPr/>
        <p:txBody>
          <a:bodyPr/>
          <a:lstStyle/>
          <a:p>
            <a:r>
              <a:rPr lang="sv-SE" sz="2400">
                <a:cs typeface="Arial"/>
              </a:rPr>
              <a:t>2023-12-06</a:t>
            </a:r>
            <a:endParaRPr lang="sv-SE" sz="2400"/>
          </a:p>
        </p:txBody>
      </p:sp>
      <p:sp>
        <p:nvSpPr>
          <p:cNvPr id="6" name="Rubrik 5">
            <a:extLst>
              <a:ext uri="{FF2B5EF4-FFF2-40B4-BE49-F238E27FC236}">
                <a16:creationId xmlns:a16="http://schemas.microsoft.com/office/drawing/2014/main" id="{1C6E31EA-EDED-49BF-8885-14A6093EE26B}"/>
              </a:ext>
            </a:extLst>
          </p:cNvPr>
          <p:cNvSpPr>
            <a:spLocks noGrp="1"/>
          </p:cNvSpPr>
          <p:nvPr>
            <p:ph type="title"/>
          </p:nvPr>
        </p:nvSpPr>
        <p:spPr/>
        <p:txBody>
          <a:bodyPr/>
          <a:lstStyle/>
          <a:p>
            <a:r>
              <a:rPr lang="sv-SE" sz="6000"/>
              <a:t>BEAst Anläggningsutskott</a:t>
            </a:r>
          </a:p>
        </p:txBody>
      </p:sp>
      <p:pic>
        <p:nvPicPr>
          <p:cNvPr id="5" name="Bildobjekt 4">
            <a:extLst>
              <a:ext uri="{FF2B5EF4-FFF2-40B4-BE49-F238E27FC236}">
                <a16:creationId xmlns:a16="http://schemas.microsoft.com/office/drawing/2014/main" id="{99A28714-3D19-4C3E-83CC-A748090BFC1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18629293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98B08-B0A4-21FF-0854-DFAEFCD72C2D}"/>
              </a:ext>
            </a:extLst>
          </p:cNvPr>
          <p:cNvSpPr>
            <a:spLocks noGrp="1"/>
          </p:cNvSpPr>
          <p:nvPr>
            <p:ph type="title"/>
          </p:nvPr>
        </p:nvSpPr>
        <p:spPr/>
        <p:txBody>
          <a:bodyPr/>
          <a:lstStyle/>
          <a:p>
            <a:r>
              <a:rPr lang="sv-SE"/>
              <a:t>Samordning med andra standardiseringsorganisationer</a:t>
            </a:r>
            <a:endParaRPr lang="en-SE"/>
          </a:p>
        </p:txBody>
      </p:sp>
      <p:sp>
        <p:nvSpPr>
          <p:cNvPr id="3" name="Content Placeholder 2">
            <a:extLst>
              <a:ext uri="{FF2B5EF4-FFF2-40B4-BE49-F238E27FC236}">
                <a16:creationId xmlns:a16="http://schemas.microsoft.com/office/drawing/2014/main" id="{78C571EE-C96F-DD5A-E970-CA5F74342982}"/>
              </a:ext>
            </a:extLst>
          </p:cNvPr>
          <p:cNvSpPr>
            <a:spLocks noGrp="1"/>
          </p:cNvSpPr>
          <p:nvPr>
            <p:ph sz="quarter" idx="14"/>
          </p:nvPr>
        </p:nvSpPr>
        <p:spPr/>
        <p:txBody>
          <a:bodyPr/>
          <a:lstStyle/>
          <a:p>
            <a:r>
              <a:rPr lang="sv-SE" b="1"/>
              <a:t>GS1, Svensk Byggtjänst, BIM </a:t>
            </a:r>
            <a:r>
              <a:rPr lang="sv-SE" b="1" err="1"/>
              <a:t>alliance</a:t>
            </a:r>
            <a:r>
              <a:rPr lang="sv-SE" b="1"/>
              <a:t>, Geoforum och </a:t>
            </a:r>
            <a:r>
              <a:rPr lang="sv-SE" b="1" err="1"/>
              <a:t>SiS</a:t>
            </a:r>
            <a:r>
              <a:rPr lang="sv-SE" b="1"/>
              <a:t> </a:t>
            </a:r>
            <a:r>
              <a:rPr lang="sv-SE"/>
              <a:t>träffas och informerar om olika aktiviteter så vi kan samordna oss och vår kommunikation</a:t>
            </a:r>
          </a:p>
          <a:p>
            <a:r>
              <a:rPr lang="sv-SE"/>
              <a:t>Gruppen jobbar med ett ta fram ett ”Position paper” som berättar syftet med standardisering och hur det hänger ihop på hög nivå</a:t>
            </a:r>
          </a:p>
          <a:p>
            <a:r>
              <a:rPr lang="sv-SE" b="1" err="1"/>
              <a:t>Byggstand</a:t>
            </a:r>
            <a:r>
              <a:rPr lang="sv-SE" b="1"/>
              <a:t> i Norge</a:t>
            </a:r>
            <a:r>
              <a:rPr lang="sv-SE"/>
              <a:t>: BEAst har regelbundna möten med </a:t>
            </a:r>
            <a:r>
              <a:rPr lang="sv-SE" err="1"/>
              <a:t>Byggstand</a:t>
            </a:r>
            <a:r>
              <a:rPr lang="sv-SE"/>
              <a:t> som använder BEAst standarder. </a:t>
            </a:r>
            <a:r>
              <a:rPr lang="sv-SE" err="1"/>
              <a:t>Byggstand</a:t>
            </a:r>
            <a:r>
              <a:rPr lang="sv-SE"/>
              <a:t> håller på att etableras i Norge och kommer bli en liknande organisation som BEAst men som fokusera på att implementera standarder</a:t>
            </a:r>
          </a:p>
          <a:p>
            <a:endParaRPr lang="en-SE"/>
          </a:p>
        </p:txBody>
      </p:sp>
    </p:spTree>
    <p:extLst>
      <p:ext uri="{BB962C8B-B14F-4D97-AF65-F5344CB8AC3E}">
        <p14:creationId xmlns:p14="http://schemas.microsoft.com/office/powerpoint/2010/main" val="169768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3530-AE64-4413-A31D-4348A527C961}"/>
              </a:ext>
            </a:extLst>
          </p:cNvPr>
          <p:cNvSpPr>
            <a:spLocks noGrp="1"/>
          </p:cNvSpPr>
          <p:nvPr>
            <p:ph type="title"/>
          </p:nvPr>
        </p:nvSpPr>
        <p:spPr/>
        <p:txBody>
          <a:bodyPr/>
          <a:lstStyle/>
          <a:p>
            <a:r>
              <a:rPr lang="sv-SE"/>
              <a:t>Samverkan – Miljödata NU! Sammanfattning</a:t>
            </a:r>
            <a:endParaRPr lang="en-SE"/>
          </a:p>
        </p:txBody>
      </p:sp>
      <p:sp>
        <p:nvSpPr>
          <p:cNvPr id="3" name="Content Placeholder 2">
            <a:extLst>
              <a:ext uri="{FF2B5EF4-FFF2-40B4-BE49-F238E27FC236}">
                <a16:creationId xmlns:a16="http://schemas.microsoft.com/office/drawing/2014/main" id="{510298F0-4E93-4401-AA7C-3A84B6575ACE}"/>
              </a:ext>
            </a:extLst>
          </p:cNvPr>
          <p:cNvSpPr>
            <a:spLocks noGrp="1"/>
          </p:cNvSpPr>
          <p:nvPr>
            <p:ph sz="quarter" idx="14"/>
          </p:nvPr>
        </p:nvSpPr>
        <p:spPr>
          <a:xfrm>
            <a:off x="704676" y="1728849"/>
            <a:ext cx="10191600" cy="4568948"/>
          </a:xfrm>
        </p:spPr>
        <p:txBody>
          <a:bodyPr/>
          <a:lstStyle/>
          <a:p>
            <a:r>
              <a:rPr lang="sv-SE">
                <a:cs typeface="Arial"/>
              </a:rPr>
              <a:t>Bakgrund</a:t>
            </a:r>
          </a:p>
          <a:p>
            <a:pPr marL="401320" lvl="1" indent="-204470"/>
            <a:r>
              <a:rPr lang="sv-SE">
                <a:cs typeface="Arial"/>
              </a:rPr>
              <a:t>Idag ingår Byggföretagen, IVL, NCC, Peab, Skanska och </a:t>
            </a:r>
            <a:r>
              <a:rPr lang="sv-SE" err="1">
                <a:cs typeface="Arial"/>
              </a:rPr>
              <a:t>Serneke</a:t>
            </a:r>
            <a:r>
              <a:rPr lang="sv-SE">
                <a:cs typeface="Arial"/>
              </a:rPr>
              <a:t> men i genomförandet kommer fler entreprenörer, leverantörer och systemleverantörer bli inbjudna</a:t>
            </a:r>
            <a:endParaRPr lang="sv-SE"/>
          </a:p>
          <a:p>
            <a:pPr marL="401320" lvl="1" indent="-204470"/>
            <a:r>
              <a:rPr lang="sv-SE">
                <a:cs typeface="Arial"/>
              </a:rPr>
              <a:t>Projektet kommer köras i kategoriform, dvs man tar t ex färskbetong och samlar alla entreprenörer, leverantörer och systemleverantörer för denna kategori</a:t>
            </a:r>
          </a:p>
          <a:p>
            <a:pPr marL="401320" lvl="1" indent="-204470"/>
            <a:r>
              <a:rPr lang="sv-SE">
                <a:cs typeface="Arial"/>
              </a:rPr>
              <a:t>Prioriterade kategorier är, </a:t>
            </a:r>
            <a:r>
              <a:rPr lang="sv-SE">
                <a:cs typeface="Arial"/>
                <a:sym typeface="Wingdings" panose="05000000000000000000" pitchFamily="2" charset="2"/>
              </a:rPr>
              <a:t>Betong, Gips, Armering, Byggmaterialhandel och trä</a:t>
            </a:r>
            <a:endParaRPr lang="sv-SE">
              <a:cs typeface="Arial"/>
            </a:endParaRPr>
          </a:p>
          <a:p>
            <a:r>
              <a:rPr lang="sv-SE">
                <a:cs typeface="Arial"/>
              </a:rPr>
              <a:t>Status</a:t>
            </a:r>
          </a:p>
          <a:p>
            <a:pPr marL="401320" lvl="1" indent="-204470"/>
            <a:r>
              <a:rPr lang="sv-SE">
                <a:cs typeface="Arial"/>
                <a:sym typeface="Wingdings" panose="05000000000000000000" pitchFamily="2" charset="2"/>
              </a:rPr>
              <a:t>Exempel har tagits fram för kategorierna</a:t>
            </a:r>
          </a:p>
          <a:p>
            <a:pPr marL="401320" lvl="1" indent="-204470"/>
            <a:r>
              <a:rPr lang="sv-SE">
                <a:cs typeface="Arial"/>
                <a:sym typeface="Wingdings" panose="05000000000000000000" pitchFamily="2" charset="2"/>
              </a:rPr>
              <a:t>Implementation har påbörjats i kategorierna</a:t>
            </a:r>
          </a:p>
          <a:p>
            <a:pPr marL="401320" lvl="1" indent="-204470"/>
            <a:r>
              <a:rPr lang="sv-SE">
                <a:cs typeface="Arial"/>
                <a:sym typeface="Wingdings" panose="05000000000000000000" pitchFamily="2" charset="2"/>
              </a:rPr>
              <a:t>Planering inför nästa år  Styrgruppen vill att projektet fortsätter även nästa år</a:t>
            </a:r>
          </a:p>
          <a:p>
            <a:pPr marL="401320" lvl="1" indent="-204470"/>
            <a:r>
              <a:rPr lang="sv-SE">
                <a:cs typeface="Arial"/>
                <a:sym typeface="Wingdings" panose="05000000000000000000" pitchFamily="2" charset="2"/>
              </a:rPr>
              <a:t>Corporate Social </a:t>
            </a:r>
            <a:r>
              <a:rPr lang="sv-SE" err="1">
                <a:cs typeface="Arial"/>
                <a:sym typeface="Wingdings" panose="05000000000000000000" pitchFamily="2" charset="2"/>
              </a:rPr>
              <a:t>Responsibility</a:t>
            </a:r>
            <a:r>
              <a:rPr lang="sv-SE">
                <a:cs typeface="Arial"/>
                <a:sym typeface="Wingdings" panose="05000000000000000000" pitchFamily="2" charset="2"/>
              </a:rPr>
              <a:t> </a:t>
            </a:r>
            <a:r>
              <a:rPr lang="sv-SE" err="1">
                <a:cs typeface="Arial"/>
                <a:sym typeface="Wingdings" panose="05000000000000000000" pitchFamily="2" charset="2"/>
              </a:rPr>
              <a:t>Directive</a:t>
            </a:r>
            <a:r>
              <a:rPr lang="sv-SE">
                <a:cs typeface="Arial"/>
                <a:sym typeface="Wingdings" panose="05000000000000000000" pitchFamily="2" charset="2"/>
              </a:rPr>
              <a:t> (hållbarhetsrapportering), Taxonomin (ramverk för att bedöma om en organisations hållbarhetsprestationer), Digital Product Passports</a:t>
            </a:r>
          </a:p>
          <a:p>
            <a:pPr marL="401320" lvl="1" indent="-204470"/>
            <a:r>
              <a:rPr lang="sv-SE">
                <a:cs typeface="Arial"/>
                <a:sym typeface="Wingdings" panose="05000000000000000000" pitchFamily="2" charset="2"/>
              </a:rPr>
              <a:t>Gemensam kommunikation från Byggföretagen, Maskinentreprenörerna, Sveriges Åkeriföretag, Trafikverket och Installatörsföretagen</a:t>
            </a:r>
          </a:p>
          <a:p>
            <a:pPr marL="196850" lvl="1" indent="0">
              <a:buNone/>
            </a:pPr>
            <a:r>
              <a:rPr lang="sv-SE">
                <a:cs typeface="Arial"/>
                <a:sym typeface="Wingdings" panose="05000000000000000000" pitchFamily="2" charset="2"/>
                <a:hlinkClick r:id="rId2"/>
              </a:rPr>
              <a:t>https://byggforetagen.se/foretagsservice/amnen/klimatdata/</a:t>
            </a:r>
            <a:r>
              <a:rPr lang="sv-SE">
                <a:cs typeface="Arial"/>
                <a:sym typeface="Wingdings" panose="05000000000000000000" pitchFamily="2" charset="2"/>
              </a:rPr>
              <a:t> </a:t>
            </a:r>
          </a:p>
        </p:txBody>
      </p:sp>
    </p:spTree>
    <p:extLst>
      <p:ext uri="{BB962C8B-B14F-4D97-AF65-F5344CB8AC3E}">
        <p14:creationId xmlns:p14="http://schemas.microsoft.com/office/powerpoint/2010/main" val="1099206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1A6191B-E247-4048-80F9-D747BD05401D}"/>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90562A77-4AE2-438C-982C-5AB6AA6526B5}"/>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Föregående möte samt föregående </a:t>
            </a:r>
            <a:r>
              <a:rPr lang="sv-SE" b="1">
                <a:latin typeface="+mj-lt"/>
                <a:ea typeface="Times New Roman" panose="02020603050405020304" pitchFamily="18" charset="0"/>
                <a:cs typeface="Arial"/>
              </a:rPr>
              <a:t>mötesanteckningar</a:t>
            </a:r>
            <a:endParaRPr lang="sv-SE"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Förslag på agenda</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Godkännande av föregående </a:t>
            </a:r>
            <a:r>
              <a:rPr lang="sv-SE" sz="2000" b="1">
                <a:latin typeface="+mj-lt"/>
                <a:ea typeface="Times New Roman" panose="02020603050405020304" pitchFamily="18" charset="0"/>
                <a:cs typeface="Arial"/>
              </a:rPr>
              <a:t>mötesanteckningar</a:t>
            </a:r>
          </a:p>
          <a:p>
            <a:pPr marL="742950" lvl="1" indent="-285750">
              <a:buFont typeface="+mj-lt"/>
              <a:buAutoNum type="alphaLcParenR"/>
              <a:tabLst>
                <a:tab pos="914400" algn="l"/>
              </a:tabLst>
            </a:pPr>
            <a:r>
              <a:rPr lang="sv-SE" sz="2000" b="1">
                <a:effectLst/>
                <a:latin typeface="+mj-lt"/>
                <a:ea typeface="Calibri" panose="020F0502020204030204" pitchFamily="34" charset="0"/>
                <a:cs typeface="Arial"/>
              </a:rPr>
              <a:t>Intro nya deltagare</a:t>
            </a:r>
          </a:p>
          <a:p>
            <a:pPr marL="342900" lvl="0" indent="-342900">
              <a:buFont typeface="+mj-lt"/>
              <a:buAutoNum type="arabicPeriod"/>
              <a:tabLst>
                <a:tab pos="457200" algn="l"/>
              </a:tabLst>
            </a:pPr>
            <a:r>
              <a:rPr lang="sv-SE" b="1">
                <a:effectLst/>
                <a:latin typeface="+mj-lt"/>
                <a:ea typeface="Calibri" panose="020F0502020204030204" pitchFamily="34" charset="0"/>
                <a:cs typeface="Arial"/>
              </a:rPr>
              <a:t>BEAst info 09:10</a:t>
            </a:r>
            <a:endParaRPr lang="sv-SE" sz="24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err="1">
                <a:effectLst/>
                <a:latin typeface="+mj-lt"/>
                <a:ea typeface="Calibri" panose="020F0502020204030204" pitchFamily="34" charset="0"/>
                <a:cs typeface="Arial"/>
              </a:rPr>
              <a:t>Peppol</a:t>
            </a:r>
            <a:r>
              <a:rPr lang="sv-SE" sz="2000" b="1">
                <a:effectLst/>
                <a:latin typeface="+mj-lt"/>
                <a:ea typeface="Calibri" panose="020F0502020204030204" pitchFamily="34" charset="0"/>
                <a:cs typeface="Arial"/>
              </a:rPr>
              <a:t> </a:t>
            </a:r>
            <a:r>
              <a:rPr lang="sv-SE" sz="2000" b="1" err="1">
                <a:effectLst/>
                <a:latin typeface="+mj-lt"/>
                <a:ea typeface="Calibri" panose="020F0502020204030204" pitchFamily="34" charset="0"/>
                <a:cs typeface="Arial"/>
              </a:rPr>
              <a:t>Logistics</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latin typeface="+mj-lt"/>
                <a:ea typeface="Calibri" panose="020F0502020204030204" pitchFamily="34" charset="0"/>
                <a:cs typeface="Arial"/>
              </a:rPr>
              <a:t>beast.se</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Information om samverkan 09:20</a:t>
            </a:r>
          </a:p>
          <a:p>
            <a:pPr marL="563245" lvl="1" indent="-342900">
              <a:buFont typeface="+mj-lt"/>
              <a:buAutoNum type="alphaLcParenR"/>
              <a:tabLst>
                <a:tab pos="457200" algn="l"/>
              </a:tabLst>
            </a:pPr>
            <a:r>
              <a:rPr lang="sv-SE" sz="2000" b="1">
                <a:latin typeface="+mj-lt"/>
                <a:ea typeface="Calibri" panose="020F0502020204030204" pitchFamily="34" charset="0"/>
                <a:cs typeface="Arial"/>
              </a:rPr>
              <a:t>Miljödata NU! </a:t>
            </a:r>
            <a:endParaRPr lang="sv-SE" sz="2000" b="1">
              <a:latin typeface="+mj-lt"/>
              <a:ea typeface="Calibri" panose="020F0502020204030204" pitchFamily="34" charset="0"/>
            </a:endParaRPr>
          </a:p>
          <a:p>
            <a:pPr marL="563245" lvl="1" indent="-342900">
              <a:buFont typeface="+mj-lt"/>
              <a:buAutoNum type="alphaLcParenR"/>
              <a:tabLst>
                <a:tab pos="457200" algn="l"/>
              </a:tabLst>
            </a:pPr>
            <a:r>
              <a:rPr lang="sv-SE" sz="2000" b="1">
                <a:latin typeface="+mj-lt"/>
                <a:ea typeface="Calibri" panose="020F0502020204030204" pitchFamily="34" charset="0"/>
                <a:cs typeface="Arial"/>
              </a:rPr>
              <a:t>ELSA</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Beslutspunkter 10:00</a:t>
            </a:r>
            <a:br>
              <a:rPr lang="sv-SE" b="1">
                <a:latin typeface="+mj-lt"/>
                <a:ea typeface="Times New Roman" panose="02020603050405020304" pitchFamily="18" charset="0"/>
              </a:rPr>
            </a:br>
            <a:r>
              <a:rPr lang="sv-SE" b="1">
                <a:latin typeface="+mj-lt"/>
                <a:ea typeface="Times New Roman" panose="02020603050405020304" pitchFamily="18" charset="0"/>
                <a:cs typeface="Arial"/>
              </a:rPr>
              <a:t>(fokusgrupper, förslag till förändringar i standarden)</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Ny fokusgrupp: Artiklar för anläggning</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Ändringsförslag affärsregler</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F</a:t>
            </a:r>
            <a:r>
              <a:rPr lang="sv-SE" b="1">
                <a:effectLst/>
                <a:latin typeface="+mj-lt"/>
                <a:ea typeface="Times New Roman" panose="02020603050405020304" pitchFamily="18" charset="0"/>
                <a:cs typeface="Arial"/>
              </a:rPr>
              <a:t>okusgruppsarbete i BEAst </a:t>
            </a:r>
            <a:r>
              <a:rPr lang="sv-SE" b="1">
                <a:latin typeface="+mj-lt"/>
                <a:ea typeface="Times New Roman" panose="02020603050405020304" pitchFamily="18" charset="0"/>
                <a:cs typeface="Arial"/>
              </a:rPr>
              <a:t>10:20</a:t>
            </a:r>
            <a:endParaRPr lang="sv-SE" b="1">
              <a:effectLst/>
              <a:latin typeface="+mj-lt"/>
              <a:ea typeface="Times New Roman" panose="02020603050405020304" pitchFamily="18" charset="0"/>
            </a:endParaRPr>
          </a:p>
          <a:p>
            <a:pPr marL="220345" lvl="1" indent="0">
              <a:buNone/>
              <a:tabLst>
                <a:tab pos="457200" algn="l"/>
              </a:tabLst>
            </a:pPr>
            <a:r>
              <a:rPr lang="sv-SE" sz="2000" b="1">
                <a:latin typeface="+mj-lt"/>
                <a:ea typeface="Times New Roman" panose="02020603050405020304" pitchFamily="18" charset="0"/>
                <a:cs typeface="Arial"/>
              </a:rPr>
              <a:t>Status i pågående grupper c:a 5 min per grupp</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Övrigt och agenda nästa möte 10:50</a:t>
            </a:r>
            <a:endParaRPr lang="sv-SE" b="1">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EFB186EF-2D21-4C78-B19F-1535338457D6}"/>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12</a:t>
            </a:fld>
            <a:endParaRPr lang="sv-SE"/>
          </a:p>
        </p:txBody>
      </p:sp>
    </p:spTree>
    <p:extLst>
      <p:ext uri="{BB962C8B-B14F-4D97-AF65-F5344CB8AC3E}">
        <p14:creationId xmlns:p14="http://schemas.microsoft.com/office/powerpoint/2010/main" val="1263796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CED6E-5953-1AAD-44C1-00CE5CE439F3}"/>
              </a:ext>
            </a:extLst>
          </p:cNvPr>
          <p:cNvSpPr>
            <a:spLocks noGrp="1"/>
          </p:cNvSpPr>
          <p:nvPr>
            <p:ph type="title"/>
          </p:nvPr>
        </p:nvSpPr>
        <p:spPr/>
        <p:txBody>
          <a:bodyPr/>
          <a:lstStyle/>
          <a:p>
            <a:r>
              <a:rPr lang="en-US" err="1">
                <a:cs typeface="Calibri Light"/>
              </a:rPr>
              <a:t>Trafikverket</a:t>
            </a:r>
            <a:r>
              <a:rPr lang="en-US">
                <a:cs typeface="Calibri Light"/>
              </a:rPr>
              <a:t> status/plan</a:t>
            </a:r>
            <a:endParaRPr lang="en-US"/>
          </a:p>
        </p:txBody>
      </p:sp>
      <p:sp>
        <p:nvSpPr>
          <p:cNvPr id="3" name="Content Placeholder 2">
            <a:extLst>
              <a:ext uri="{FF2B5EF4-FFF2-40B4-BE49-F238E27FC236}">
                <a16:creationId xmlns:a16="http://schemas.microsoft.com/office/drawing/2014/main" id="{9C8C1D62-CBC8-0CE1-FD7F-10EA16CA5269}"/>
              </a:ext>
            </a:extLst>
          </p:cNvPr>
          <p:cNvSpPr>
            <a:spLocks noGrp="1"/>
          </p:cNvSpPr>
          <p:nvPr>
            <p:ph sz="quarter" idx="14"/>
          </p:nvPr>
        </p:nvSpPr>
        <p:spPr/>
        <p:txBody>
          <a:bodyPr/>
          <a:lstStyle/>
          <a:p>
            <a:r>
              <a:rPr lang="en-US" err="1">
                <a:cs typeface="Arial"/>
              </a:rPr>
              <a:t>Avtalsmall</a:t>
            </a:r>
            <a:r>
              <a:rPr lang="en-US">
                <a:cs typeface="Arial"/>
              </a:rPr>
              <a:t> </a:t>
            </a:r>
            <a:r>
              <a:rPr lang="en-US" err="1">
                <a:cs typeface="Arial"/>
              </a:rPr>
              <a:t>och</a:t>
            </a:r>
            <a:r>
              <a:rPr lang="en-US">
                <a:cs typeface="Arial"/>
              </a:rPr>
              <a:t> strategi för </a:t>
            </a:r>
            <a:r>
              <a:rPr lang="en-US" err="1">
                <a:cs typeface="Arial"/>
              </a:rPr>
              <a:t>stegvist</a:t>
            </a:r>
            <a:r>
              <a:rPr lang="en-US">
                <a:cs typeface="Arial"/>
              </a:rPr>
              <a:t> </a:t>
            </a:r>
            <a:r>
              <a:rPr lang="en-US" err="1">
                <a:cs typeface="Arial"/>
              </a:rPr>
              <a:t>införande</a:t>
            </a:r>
            <a:r>
              <a:rPr lang="en-US">
                <a:cs typeface="Arial"/>
              </a:rPr>
              <a:t> var </a:t>
            </a:r>
            <a:r>
              <a:rPr lang="en-US" err="1">
                <a:cs typeface="Arial"/>
              </a:rPr>
              <a:t>på</a:t>
            </a:r>
            <a:r>
              <a:rPr lang="en-US">
                <a:cs typeface="Arial"/>
              </a:rPr>
              <a:t> </a:t>
            </a:r>
            <a:r>
              <a:rPr lang="en-US" err="1">
                <a:cs typeface="Arial"/>
              </a:rPr>
              <a:t>snabbremiss</a:t>
            </a:r>
            <a:r>
              <a:rPr lang="en-US">
                <a:cs typeface="Arial"/>
              </a:rPr>
              <a:t> v. 46</a:t>
            </a:r>
          </a:p>
          <a:p>
            <a:pPr marL="401320" lvl="1" indent="-204470">
              <a:buFont typeface="Courier New" panose="020F0502020204030204" pitchFamily="34" charset="0"/>
              <a:buChar char="o"/>
            </a:pPr>
            <a:r>
              <a:rPr lang="en-US" err="1">
                <a:cs typeface="Arial"/>
              </a:rPr>
              <a:t>Synpunkter</a:t>
            </a:r>
            <a:r>
              <a:rPr lang="en-US">
                <a:cs typeface="Arial"/>
              </a:rPr>
              <a:t> </a:t>
            </a:r>
            <a:r>
              <a:rPr lang="en-US" err="1">
                <a:cs typeface="Arial"/>
              </a:rPr>
              <a:t>från</a:t>
            </a:r>
            <a:r>
              <a:rPr lang="en-US">
                <a:cs typeface="Arial"/>
              </a:rPr>
              <a:t> </a:t>
            </a:r>
            <a:r>
              <a:rPr lang="en-US" err="1">
                <a:cs typeface="Arial"/>
              </a:rPr>
              <a:t>många</a:t>
            </a:r>
            <a:r>
              <a:rPr lang="en-US">
                <a:cs typeface="Arial"/>
              </a:rPr>
              <a:t> </a:t>
            </a:r>
            <a:r>
              <a:rPr lang="en-US" err="1">
                <a:cs typeface="Arial"/>
              </a:rPr>
              <a:t>kring</a:t>
            </a:r>
            <a:r>
              <a:rPr lang="en-US">
                <a:cs typeface="Arial"/>
              </a:rPr>
              <a:t> </a:t>
            </a:r>
            <a:r>
              <a:rPr lang="en-US" err="1">
                <a:cs typeface="Arial"/>
              </a:rPr>
              <a:t>avtalsmallen</a:t>
            </a:r>
            <a:endParaRPr lang="en-US">
              <a:cs typeface="Arial"/>
            </a:endParaRPr>
          </a:p>
          <a:p>
            <a:pPr marL="401320" lvl="1" indent="-204470">
              <a:buFont typeface="Courier New" panose="020F0502020204030204" pitchFamily="34" charset="0"/>
              <a:buChar char="o"/>
            </a:pPr>
            <a:r>
              <a:rPr lang="en-US" err="1">
                <a:cs typeface="Calibri"/>
              </a:rPr>
              <a:t>Synpunkter</a:t>
            </a:r>
            <a:r>
              <a:rPr lang="en-US">
                <a:cs typeface="Calibri"/>
              </a:rPr>
              <a:t> </a:t>
            </a:r>
            <a:r>
              <a:rPr lang="en-US" err="1">
                <a:cs typeface="Calibri"/>
              </a:rPr>
              <a:t>på</a:t>
            </a:r>
            <a:r>
              <a:rPr lang="en-US">
                <a:cs typeface="Calibri"/>
              </a:rPr>
              <a:t> </a:t>
            </a:r>
            <a:r>
              <a:rPr lang="en-US" err="1">
                <a:cs typeface="Calibri"/>
              </a:rPr>
              <a:t>utrullningsplanen</a:t>
            </a:r>
            <a:endParaRPr lang="en-US">
              <a:cs typeface="Arial"/>
            </a:endParaRPr>
          </a:p>
          <a:p>
            <a:pPr marL="401320" lvl="1" indent="-204470">
              <a:buFont typeface="Courier New" panose="020F0502020204030204" pitchFamily="34" charset="0"/>
              <a:buChar char="o"/>
            </a:pPr>
            <a:r>
              <a:rPr lang="en-US">
                <a:cs typeface="Arial"/>
              </a:rPr>
              <a:t>TRV </a:t>
            </a:r>
            <a:r>
              <a:rPr lang="en-US" err="1">
                <a:cs typeface="Arial"/>
              </a:rPr>
              <a:t>reviderar</a:t>
            </a:r>
            <a:r>
              <a:rPr lang="en-US">
                <a:cs typeface="Arial"/>
              </a:rPr>
              <a:t> </a:t>
            </a:r>
            <a:r>
              <a:rPr lang="en-US" err="1">
                <a:cs typeface="Arial"/>
              </a:rPr>
              <a:t>texterna</a:t>
            </a:r>
            <a:endParaRPr lang="en-US">
              <a:cs typeface="Arial"/>
            </a:endParaRPr>
          </a:p>
          <a:p>
            <a:endParaRPr lang="en-US"/>
          </a:p>
          <a:p>
            <a:r>
              <a:rPr lang="en-US">
                <a:cs typeface="Arial"/>
              </a:rPr>
              <a:t>Remiss </a:t>
            </a:r>
            <a:r>
              <a:rPr lang="en-US" err="1">
                <a:cs typeface="Arial"/>
              </a:rPr>
              <a:t>på</a:t>
            </a:r>
            <a:r>
              <a:rPr lang="en-US">
                <a:cs typeface="Arial"/>
              </a:rPr>
              <a:t> </a:t>
            </a:r>
            <a:r>
              <a:rPr lang="en-US" err="1">
                <a:cs typeface="Arial"/>
              </a:rPr>
              <a:t>nya</a:t>
            </a:r>
            <a:r>
              <a:rPr lang="en-US">
                <a:cs typeface="Arial"/>
              </a:rPr>
              <a:t> </a:t>
            </a:r>
            <a:r>
              <a:rPr lang="en-US" err="1">
                <a:cs typeface="Arial"/>
              </a:rPr>
              <a:t>avtalsmallsförslaget</a:t>
            </a:r>
            <a:r>
              <a:rPr lang="en-US">
                <a:cs typeface="Arial"/>
              </a:rPr>
              <a:t> </a:t>
            </a:r>
            <a:r>
              <a:rPr lang="en-US" err="1">
                <a:cs typeface="Arial"/>
              </a:rPr>
              <a:t>kommer</a:t>
            </a:r>
            <a:r>
              <a:rPr lang="en-US">
                <a:cs typeface="Arial"/>
              </a:rPr>
              <a:t> 11 </a:t>
            </a:r>
            <a:r>
              <a:rPr lang="en-US" err="1">
                <a:cs typeface="Arial"/>
              </a:rPr>
              <a:t>december</a:t>
            </a:r>
            <a:endParaRPr lang="en-US"/>
          </a:p>
          <a:p>
            <a:r>
              <a:rPr lang="en-US">
                <a:cs typeface="Arial"/>
              </a:rPr>
              <a:t>Remiss </a:t>
            </a:r>
            <a:r>
              <a:rPr lang="en-US" err="1">
                <a:cs typeface="Arial"/>
              </a:rPr>
              <a:t>på</a:t>
            </a:r>
            <a:r>
              <a:rPr lang="en-US">
                <a:cs typeface="Arial"/>
              </a:rPr>
              <a:t> </a:t>
            </a:r>
            <a:r>
              <a:rPr lang="en-US" err="1">
                <a:cs typeface="Arial"/>
              </a:rPr>
              <a:t>ny</a:t>
            </a:r>
            <a:r>
              <a:rPr lang="en-US">
                <a:cs typeface="Arial"/>
              </a:rPr>
              <a:t> </a:t>
            </a:r>
            <a:r>
              <a:rPr lang="en-US">
                <a:cs typeface="Calibri"/>
              </a:rPr>
              <a:t>strategi för </a:t>
            </a:r>
            <a:r>
              <a:rPr lang="en-US" err="1">
                <a:cs typeface="Calibri"/>
              </a:rPr>
              <a:t>stegvist</a:t>
            </a:r>
            <a:r>
              <a:rPr lang="en-US">
                <a:cs typeface="Calibri"/>
              </a:rPr>
              <a:t> </a:t>
            </a:r>
            <a:r>
              <a:rPr lang="en-US" err="1">
                <a:cs typeface="Calibri"/>
              </a:rPr>
              <a:t>införande</a:t>
            </a:r>
            <a:r>
              <a:rPr lang="en-US">
                <a:cs typeface="Calibri"/>
              </a:rPr>
              <a:t> </a:t>
            </a:r>
            <a:r>
              <a:rPr lang="en-US" err="1">
                <a:cs typeface="Arial"/>
              </a:rPr>
              <a:t>kommer</a:t>
            </a:r>
            <a:r>
              <a:rPr lang="en-US">
                <a:cs typeface="Arial"/>
              </a:rPr>
              <a:t> </a:t>
            </a:r>
            <a:r>
              <a:rPr lang="en-US" err="1">
                <a:cs typeface="Arial"/>
              </a:rPr>
              <a:t>senare</a:t>
            </a:r>
            <a:endParaRPr lang="en-US">
              <a:cs typeface="Arial"/>
            </a:endParaRPr>
          </a:p>
          <a:p>
            <a:r>
              <a:rPr lang="en-US" err="1">
                <a:cs typeface="Calibri"/>
              </a:rPr>
              <a:t>Bilagan</a:t>
            </a:r>
            <a:r>
              <a:rPr lang="en-US">
                <a:cs typeface="Calibri"/>
              </a:rPr>
              <a:t> </a:t>
            </a:r>
            <a:r>
              <a:rPr lang="en-US" err="1">
                <a:cs typeface="Calibri"/>
              </a:rPr>
              <a:t>kring</a:t>
            </a:r>
            <a:r>
              <a:rPr lang="en-US">
                <a:cs typeface="Calibri"/>
              </a:rPr>
              <a:t> </a:t>
            </a:r>
            <a:r>
              <a:rPr lang="en-US" err="1">
                <a:cs typeface="Calibri"/>
              </a:rPr>
              <a:t>fordon</a:t>
            </a:r>
            <a:r>
              <a:rPr lang="en-US">
                <a:cs typeface="Calibri"/>
              </a:rPr>
              <a:t>/</a:t>
            </a:r>
            <a:r>
              <a:rPr lang="en-US" err="1">
                <a:cs typeface="Calibri"/>
              </a:rPr>
              <a:t>maskin</a:t>
            </a:r>
            <a:r>
              <a:rPr lang="en-US">
                <a:cs typeface="Calibri"/>
              </a:rPr>
              <a:t> </a:t>
            </a:r>
            <a:r>
              <a:rPr lang="en-US" err="1">
                <a:cs typeface="Calibri"/>
              </a:rPr>
              <a:t>struken</a:t>
            </a:r>
            <a:r>
              <a:rPr lang="en-US">
                <a:cs typeface="Calibri"/>
              </a:rPr>
              <a:t> – </a:t>
            </a:r>
            <a:r>
              <a:rPr lang="en-US" err="1">
                <a:cs typeface="Calibri"/>
              </a:rPr>
              <a:t>viss</a:t>
            </a:r>
            <a:r>
              <a:rPr lang="en-US">
                <a:cs typeface="Calibri"/>
              </a:rPr>
              <a:t> text </a:t>
            </a:r>
            <a:r>
              <a:rPr lang="en-US" err="1">
                <a:cs typeface="Calibri"/>
              </a:rPr>
              <a:t>flyttad</a:t>
            </a:r>
            <a:r>
              <a:rPr lang="en-US">
                <a:cs typeface="Calibri"/>
              </a:rPr>
              <a:t> till </a:t>
            </a:r>
            <a:r>
              <a:rPr lang="en-US" err="1">
                <a:cs typeface="Calibri"/>
              </a:rPr>
              <a:t>bilaga</a:t>
            </a:r>
            <a:r>
              <a:rPr lang="en-US">
                <a:cs typeface="Calibri"/>
              </a:rPr>
              <a:t> 1 (</a:t>
            </a:r>
            <a:r>
              <a:rPr lang="en-US" err="1">
                <a:cs typeface="Calibri"/>
              </a:rPr>
              <a:t>rådgivande</a:t>
            </a:r>
            <a:r>
              <a:rPr lang="en-US">
                <a:cs typeface="Calibri"/>
              </a:rPr>
              <a:t>)</a:t>
            </a:r>
            <a:endParaRPr lang="en-US"/>
          </a:p>
          <a:p>
            <a:pPr marL="401320" lvl="1" indent="-204470">
              <a:buFont typeface="Courier New" panose="020F0502020204030204" pitchFamily="34" charset="0"/>
              <a:buChar char="o"/>
            </a:pPr>
            <a:r>
              <a:rPr lang="en-US" err="1">
                <a:cs typeface="Arial"/>
              </a:rPr>
              <a:t>Målet</a:t>
            </a:r>
            <a:r>
              <a:rPr lang="en-US">
                <a:cs typeface="Arial"/>
              </a:rPr>
              <a:t> </a:t>
            </a:r>
            <a:r>
              <a:rPr lang="en-US" err="1">
                <a:cs typeface="Arial"/>
              </a:rPr>
              <a:t>är</a:t>
            </a:r>
            <a:r>
              <a:rPr lang="en-US">
                <a:cs typeface="Arial"/>
              </a:rPr>
              <a:t> </a:t>
            </a:r>
            <a:r>
              <a:rPr lang="en-US" err="1">
                <a:cs typeface="Arial"/>
              </a:rPr>
              <a:t>att</a:t>
            </a:r>
            <a:r>
              <a:rPr lang="en-US">
                <a:cs typeface="Arial"/>
              </a:rPr>
              <a:t> BEAst-</a:t>
            </a:r>
            <a:r>
              <a:rPr lang="en-US" err="1">
                <a:cs typeface="Arial"/>
              </a:rPr>
              <a:t>standarden</a:t>
            </a:r>
            <a:r>
              <a:rPr lang="en-US">
                <a:cs typeface="Arial"/>
              </a:rPr>
              <a:t> ska </a:t>
            </a:r>
            <a:r>
              <a:rPr lang="en-US" err="1">
                <a:cs typeface="Arial"/>
              </a:rPr>
              <a:t>bli</a:t>
            </a:r>
            <a:r>
              <a:rPr lang="en-US">
                <a:cs typeface="Arial"/>
              </a:rPr>
              <a:t> </a:t>
            </a:r>
            <a:r>
              <a:rPr lang="en-US" err="1">
                <a:cs typeface="Arial"/>
              </a:rPr>
              <a:t>tydligare</a:t>
            </a:r>
            <a:r>
              <a:rPr lang="en-US">
                <a:cs typeface="Arial"/>
              </a:rPr>
              <a:t> </a:t>
            </a:r>
            <a:r>
              <a:rPr lang="en-US" err="1">
                <a:cs typeface="Arial"/>
              </a:rPr>
              <a:t>så</a:t>
            </a:r>
            <a:r>
              <a:rPr lang="en-US">
                <a:cs typeface="Arial"/>
              </a:rPr>
              <a:t> </a:t>
            </a:r>
            <a:r>
              <a:rPr lang="en-US" err="1">
                <a:cs typeface="Arial"/>
              </a:rPr>
              <a:t>bilagan</a:t>
            </a:r>
            <a:r>
              <a:rPr lang="en-US">
                <a:cs typeface="Arial"/>
              </a:rPr>
              <a:t> </a:t>
            </a:r>
            <a:r>
              <a:rPr lang="en-US" err="1">
                <a:cs typeface="Arial"/>
              </a:rPr>
              <a:t>ej</a:t>
            </a:r>
            <a:r>
              <a:rPr lang="en-US">
                <a:cs typeface="Arial"/>
              </a:rPr>
              <a:t> </a:t>
            </a:r>
            <a:r>
              <a:rPr lang="en-US" err="1">
                <a:cs typeface="Arial"/>
              </a:rPr>
              <a:t>behövs</a:t>
            </a:r>
            <a:r>
              <a:rPr lang="en-US">
                <a:cs typeface="Arial"/>
              </a:rPr>
              <a:t>, vi </a:t>
            </a:r>
            <a:r>
              <a:rPr lang="en-US" err="1">
                <a:cs typeface="Arial"/>
              </a:rPr>
              <a:t>är</a:t>
            </a:r>
            <a:r>
              <a:rPr lang="en-US">
                <a:cs typeface="Arial"/>
              </a:rPr>
              <a:t> </a:t>
            </a:r>
            <a:r>
              <a:rPr lang="en-US" err="1">
                <a:cs typeface="Arial"/>
              </a:rPr>
              <a:t>nästan</a:t>
            </a:r>
            <a:r>
              <a:rPr lang="en-US">
                <a:cs typeface="Arial"/>
              </a:rPr>
              <a:t> </a:t>
            </a:r>
            <a:r>
              <a:rPr lang="en-US" err="1">
                <a:cs typeface="Arial"/>
              </a:rPr>
              <a:t>där</a:t>
            </a:r>
            <a:r>
              <a:rPr lang="en-US">
                <a:cs typeface="Arial"/>
              </a:rPr>
              <a:t> </a:t>
            </a:r>
            <a:r>
              <a:rPr lang="en-US" err="1">
                <a:cs typeface="Arial"/>
              </a:rPr>
              <a:t>i</a:t>
            </a:r>
            <a:r>
              <a:rPr lang="en-US">
                <a:cs typeface="Arial"/>
              </a:rPr>
              <a:t> </a:t>
            </a:r>
            <a:r>
              <a:rPr lang="en-US" err="1">
                <a:cs typeface="Arial"/>
              </a:rPr>
              <a:t>och</a:t>
            </a:r>
            <a:r>
              <a:rPr lang="en-US">
                <a:cs typeface="Arial"/>
              </a:rPr>
              <a:t> med 4.0.2</a:t>
            </a:r>
          </a:p>
          <a:p>
            <a:endParaRPr lang="en-US"/>
          </a:p>
          <a:p>
            <a:endParaRPr lang="en-US"/>
          </a:p>
        </p:txBody>
      </p:sp>
    </p:spTree>
    <p:extLst>
      <p:ext uri="{BB962C8B-B14F-4D97-AF65-F5344CB8AC3E}">
        <p14:creationId xmlns:p14="http://schemas.microsoft.com/office/powerpoint/2010/main" val="3946924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A5780-E125-7EF9-BD26-515830FF5396}"/>
              </a:ext>
            </a:extLst>
          </p:cNvPr>
          <p:cNvSpPr>
            <a:spLocks noGrp="1"/>
          </p:cNvSpPr>
          <p:nvPr>
            <p:ph type="title"/>
          </p:nvPr>
        </p:nvSpPr>
        <p:spPr/>
        <p:txBody>
          <a:bodyPr/>
          <a:lstStyle/>
          <a:p>
            <a:r>
              <a:rPr lang="en-US" err="1">
                <a:cs typeface="Calibri Light"/>
              </a:rPr>
              <a:t>Trafikverkets</a:t>
            </a:r>
            <a:r>
              <a:rPr lang="en-US">
                <a:cs typeface="Calibri Light"/>
              </a:rPr>
              <a:t> </a:t>
            </a:r>
            <a:r>
              <a:rPr lang="en-US" err="1">
                <a:cs typeface="Calibri Light"/>
              </a:rPr>
              <a:t>utrullningsstrategi</a:t>
            </a:r>
          </a:p>
        </p:txBody>
      </p:sp>
      <p:pic>
        <p:nvPicPr>
          <p:cNvPr id="6" name="Content Placeholder 5">
            <a:extLst>
              <a:ext uri="{FF2B5EF4-FFF2-40B4-BE49-F238E27FC236}">
                <a16:creationId xmlns:a16="http://schemas.microsoft.com/office/drawing/2014/main" id="{AE3B14EE-F786-7621-8699-258446B41291}"/>
              </a:ext>
            </a:extLst>
          </p:cNvPr>
          <p:cNvPicPr>
            <a:picLocks noGrp="1" noChangeAspect="1"/>
          </p:cNvPicPr>
          <p:nvPr>
            <p:ph sz="quarter" idx="14"/>
          </p:nvPr>
        </p:nvPicPr>
        <p:blipFill>
          <a:blip r:embed="rId2"/>
          <a:stretch>
            <a:fillRect/>
          </a:stretch>
        </p:blipFill>
        <p:spPr>
          <a:xfrm>
            <a:off x="-1789407" y="1296304"/>
            <a:ext cx="14865818" cy="5325013"/>
          </a:xfrm>
        </p:spPr>
      </p:pic>
    </p:spTree>
    <p:extLst>
      <p:ext uri="{BB962C8B-B14F-4D97-AF65-F5344CB8AC3E}">
        <p14:creationId xmlns:p14="http://schemas.microsoft.com/office/powerpoint/2010/main" val="2647232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7" descr="Hot chocolate in a cafe facing window">
            <a:extLst>
              <a:ext uri="{FF2B5EF4-FFF2-40B4-BE49-F238E27FC236}">
                <a16:creationId xmlns:a16="http://schemas.microsoft.com/office/drawing/2014/main" id="{6B59654C-61DD-DF2B-794D-F3D22AD87D35}"/>
              </a:ext>
            </a:extLst>
          </p:cNvPr>
          <p:cNvPicPr>
            <a:picLocks noChangeAspect="1"/>
          </p:cNvPicPr>
          <p:nvPr/>
        </p:nvPicPr>
        <p:blipFill rotWithShape="1">
          <a:blip r:embed="rId2"/>
          <a:srcRect t="28834" b="12607"/>
          <a:stretch/>
        </p:blipFill>
        <p:spPr>
          <a:xfrm>
            <a:off x="1" y="1395413"/>
            <a:ext cx="12191999" cy="4765675"/>
          </a:xfrm>
          <a:prstGeom prst="rect">
            <a:avLst/>
          </a:prstGeom>
          <a:noFill/>
        </p:spPr>
      </p:pic>
      <p:sp>
        <p:nvSpPr>
          <p:cNvPr id="5" name="Title 4">
            <a:extLst>
              <a:ext uri="{FF2B5EF4-FFF2-40B4-BE49-F238E27FC236}">
                <a16:creationId xmlns:a16="http://schemas.microsoft.com/office/drawing/2014/main" id="{A743B818-311F-987F-3B05-78DE07EC5373}"/>
              </a:ext>
            </a:extLst>
          </p:cNvPr>
          <p:cNvSpPr>
            <a:spLocks noGrp="1"/>
          </p:cNvSpPr>
          <p:nvPr>
            <p:ph type="title"/>
          </p:nvPr>
        </p:nvSpPr>
        <p:spPr>
          <a:xfrm>
            <a:off x="385080" y="197634"/>
            <a:ext cx="11327495" cy="1097766"/>
          </a:xfrm>
        </p:spPr>
        <p:txBody>
          <a:bodyPr wrap="square" anchor="b">
            <a:normAutofit/>
          </a:bodyPr>
          <a:lstStyle/>
          <a:p>
            <a:r>
              <a:rPr lang="sv-SE">
                <a:solidFill>
                  <a:schemeClr val="bg2">
                    <a:lumMod val="65000"/>
                    <a:lumOff val="35000"/>
                  </a:schemeClr>
                </a:solidFill>
              </a:rPr>
              <a:t>Paus </a:t>
            </a:r>
          </a:p>
        </p:txBody>
      </p:sp>
    </p:spTree>
    <p:extLst>
      <p:ext uri="{BB962C8B-B14F-4D97-AF65-F5344CB8AC3E}">
        <p14:creationId xmlns:p14="http://schemas.microsoft.com/office/powerpoint/2010/main" val="218612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1A6191B-E247-4048-80F9-D747BD05401D}"/>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90562A77-4AE2-438C-982C-5AB6AA6526B5}"/>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Föregående möte samt föregående </a:t>
            </a:r>
            <a:r>
              <a:rPr lang="sv-SE" b="1">
                <a:latin typeface="+mj-lt"/>
                <a:ea typeface="Times New Roman" panose="02020603050405020304" pitchFamily="18" charset="0"/>
                <a:cs typeface="Arial"/>
              </a:rPr>
              <a:t>mötesanteckningar</a:t>
            </a:r>
            <a:endParaRPr lang="sv-SE"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Förslag på agenda</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Godkännande av föregående </a:t>
            </a:r>
            <a:r>
              <a:rPr lang="sv-SE" sz="2000" b="1">
                <a:latin typeface="+mj-lt"/>
                <a:ea typeface="Times New Roman" panose="02020603050405020304" pitchFamily="18" charset="0"/>
                <a:cs typeface="Arial"/>
              </a:rPr>
              <a:t>mötesanteckningar</a:t>
            </a:r>
          </a:p>
          <a:p>
            <a:pPr marL="742950" lvl="1" indent="-285750">
              <a:buFont typeface="+mj-lt"/>
              <a:buAutoNum type="alphaLcParenR"/>
              <a:tabLst>
                <a:tab pos="914400" algn="l"/>
              </a:tabLst>
            </a:pPr>
            <a:r>
              <a:rPr lang="sv-SE" sz="2000" b="1">
                <a:effectLst/>
                <a:latin typeface="+mj-lt"/>
                <a:ea typeface="Calibri" panose="020F0502020204030204" pitchFamily="34" charset="0"/>
                <a:cs typeface="Arial"/>
              </a:rPr>
              <a:t>Intro nya deltagare</a:t>
            </a:r>
          </a:p>
          <a:p>
            <a:pPr marL="342900" lvl="0" indent="-342900">
              <a:buFont typeface="+mj-lt"/>
              <a:buAutoNum type="arabicPeriod"/>
              <a:tabLst>
                <a:tab pos="457200" algn="l"/>
              </a:tabLst>
            </a:pPr>
            <a:r>
              <a:rPr lang="sv-SE" b="1">
                <a:effectLst/>
                <a:latin typeface="+mj-lt"/>
                <a:ea typeface="Calibri" panose="020F0502020204030204" pitchFamily="34" charset="0"/>
                <a:cs typeface="Arial"/>
              </a:rPr>
              <a:t>BEAst info 09:10</a:t>
            </a:r>
            <a:endParaRPr lang="sv-SE" sz="24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err="1">
                <a:effectLst/>
                <a:latin typeface="+mj-lt"/>
                <a:ea typeface="Calibri" panose="020F0502020204030204" pitchFamily="34" charset="0"/>
                <a:cs typeface="Arial"/>
              </a:rPr>
              <a:t>Peppol</a:t>
            </a:r>
            <a:r>
              <a:rPr lang="sv-SE" sz="2000" b="1">
                <a:effectLst/>
                <a:latin typeface="+mj-lt"/>
                <a:ea typeface="Calibri" panose="020F0502020204030204" pitchFamily="34" charset="0"/>
                <a:cs typeface="Arial"/>
              </a:rPr>
              <a:t> </a:t>
            </a:r>
            <a:r>
              <a:rPr lang="sv-SE" sz="2000" b="1" err="1">
                <a:effectLst/>
                <a:latin typeface="+mj-lt"/>
                <a:ea typeface="Calibri" panose="020F0502020204030204" pitchFamily="34" charset="0"/>
                <a:cs typeface="Arial"/>
              </a:rPr>
              <a:t>Logistics</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latin typeface="+mj-lt"/>
                <a:ea typeface="Calibri" panose="020F0502020204030204" pitchFamily="34" charset="0"/>
                <a:cs typeface="Arial"/>
              </a:rPr>
              <a:t>beast.se</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Information om samverkan 09:20</a:t>
            </a:r>
          </a:p>
          <a:p>
            <a:pPr marL="563245" lvl="1" indent="-342900">
              <a:buFont typeface="+mj-lt"/>
              <a:buAutoNum type="alphaLcParenR"/>
              <a:tabLst>
                <a:tab pos="457200" algn="l"/>
              </a:tabLst>
            </a:pPr>
            <a:r>
              <a:rPr lang="sv-SE" sz="2000" b="1">
                <a:latin typeface="+mj-lt"/>
                <a:ea typeface="Calibri" panose="020F0502020204030204" pitchFamily="34" charset="0"/>
                <a:cs typeface="Arial"/>
              </a:rPr>
              <a:t>Miljödata NU! </a:t>
            </a:r>
            <a:endParaRPr lang="sv-SE" sz="2000" b="1">
              <a:latin typeface="+mj-lt"/>
              <a:ea typeface="Calibri" panose="020F0502020204030204" pitchFamily="34" charset="0"/>
            </a:endParaRPr>
          </a:p>
          <a:p>
            <a:pPr marL="563245" lvl="1" indent="-342900">
              <a:buFont typeface="+mj-lt"/>
              <a:buAutoNum type="alphaLcParenR"/>
              <a:tabLst>
                <a:tab pos="457200" algn="l"/>
              </a:tabLst>
            </a:pPr>
            <a:r>
              <a:rPr lang="sv-SE" sz="2000" b="1">
                <a:latin typeface="+mj-lt"/>
                <a:ea typeface="Calibri" panose="020F0502020204030204" pitchFamily="34" charset="0"/>
                <a:cs typeface="Arial"/>
              </a:rPr>
              <a:t>ELSA</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Beslutspunkter 10:00</a:t>
            </a:r>
            <a:br>
              <a:rPr lang="sv-SE" b="1">
                <a:latin typeface="+mj-lt"/>
                <a:ea typeface="Times New Roman" panose="02020603050405020304" pitchFamily="18" charset="0"/>
              </a:rPr>
            </a:br>
            <a:r>
              <a:rPr lang="sv-SE" b="1">
                <a:latin typeface="+mj-lt"/>
                <a:ea typeface="Times New Roman" panose="02020603050405020304" pitchFamily="18" charset="0"/>
                <a:cs typeface="Arial"/>
              </a:rPr>
              <a:t>(fokusgrupper, förslag till förändringar i standarden)</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Ny fokusgrupp: Artiklar för anläggning</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Ändringsförslag affärsregler</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F</a:t>
            </a:r>
            <a:r>
              <a:rPr lang="sv-SE" b="1">
                <a:effectLst/>
                <a:latin typeface="+mj-lt"/>
                <a:ea typeface="Times New Roman" panose="02020603050405020304" pitchFamily="18" charset="0"/>
                <a:cs typeface="Arial"/>
              </a:rPr>
              <a:t>okusgruppsarbete i BEAst </a:t>
            </a:r>
            <a:r>
              <a:rPr lang="sv-SE" b="1">
                <a:latin typeface="+mj-lt"/>
                <a:ea typeface="Times New Roman" panose="02020603050405020304" pitchFamily="18" charset="0"/>
                <a:cs typeface="Arial"/>
              </a:rPr>
              <a:t>10:20</a:t>
            </a:r>
            <a:endParaRPr lang="sv-SE" b="1">
              <a:effectLst/>
              <a:latin typeface="+mj-lt"/>
              <a:ea typeface="Times New Roman" panose="02020603050405020304" pitchFamily="18" charset="0"/>
            </a:endParaRPr>
          </a:p>
          <a:p>
            <a:pPr marL="220345" lvl="1" indent="0">
              <a:buNone/>
              <a:tabLst>
                <a:tab pos="457200" algn="l"/>
              </a:tabLst>
            </a:pPr>
            <a:r>
              <a:rPr lang="sv-SE" sz="2000" b="1">
                <a:latin typeface="+mj-lt"/>
                <a:ea typeface="Times New Roman" panose="02020603050405020304" pitchFamily="18" charset="0"/>
                <a:cs typeface="Arial"/>
              </a:rPr>
              <a:t>Status i pågående grupper c:a 5 min per grupp</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Övrigt och agenda nästa möte 10:50</a:t>
            </a:r>
            <a:endParaRPr lang="sv-SE" b="1">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EFB186EF-2D21-4C78-B19F-1535338457D6}"/>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16</a:t>
            </a:fld>
            <a:endParaRPr lang="sv-SE"/>
          </a:p>
        </p:txBody>
      </p:sp>
    </p:spTree>
    <p:extLst>
      <p:ext uri="{BB962C8B-B14F-4D97-AF65-F5344CB8AC3E}">
        <p14:creationId xmlns:p14="http://schemas.microsoft.com/office/powerpoint/2010/main" val="888241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B492B-9291-4162-964A-7B872D0C8627}"/>
              </a:ext>
            </a:extLst>
          </p:cNvPr>
          <p:cNvSpPr>
            <a:spLocks noGrp="1"/>
          </p:cNvSpPr>
          <p:nvPr>
            <p:ph type="title"/>
          </p:nvPr>
        </p:nvSpPr>
        <p:spPr>
          <a:xfrm>
            <a:off x="385080" y="197634"/>
            <a:ext cx="11390313" cy="1097766"/>
          </a:xfrm>
        </p:spPr>
        <p:txBody>
          <a:bodyPr/>
          <a:lstStyle/>
          <a:p>
            <a:r>
              <a:rPr lang="sv-SE" sz="2800">
                <a:ea typeface="Calibri Light"/>
                <a:cs typeface="Calibri Light"/>
              </a:rPr>
              <a:t>Beslutspunkter</a:t>
            </a:r>
            <a:endParaRPr lang="sv-SE" sz="2800"/>
          </a:p>
        </p:txBody>
      </p:sp>
      <p:sp>
        <p:nvSpPr>
          <p:cNvPr id="3" name="Content Placeholder 2">
            <a:extLst>
              <a:ext uri="{FF2B5EF4-FFF2-40B4-BE49-F238E27FC236}">
                <a16:creationId xmlns:a16="http://schemas.microsoft.com/office/drawing/2014/main" id="{76D0C40D-88A0-4643-8515-5F3E3206D38A}"/>
              </a:ext>
            </a:extLst>
          </p:cNvPr>
          <p:cNvSpPr>
            <a:spLocks noGrp="1"/>
          </p:cNvSpPr>
          <p:nvPr>
            <p:ph sz="quarter" idx="14"/>
          </p:nvPr>
        </p:nvSpPr>
        <p:spPr>
          <a:xfrm>
            <a:off x="385080" y="1773237"/>
            <a:ext cx="10191600" cy="4176000"/>
          </a:xfrm>
        </p:spPr>
        <p:txBody>
          <a:bodyPr/>
          <a:lstStyle/>
          <a:p>
            <a:pPr marL="677545" lvl="1" indent="-457200">
              <a:buFont typeface="+mj-lt"/>
              <a:buAutoNum type="arabicPeriod"/>
              <a:tabLst>
                <a:tab pos="457200" algn="l"/>
              </a:tabLst>
            </a:pPr>
            <a:r>
              <a:rPr lang="sv-SE" sz="2000" b="1">
                <a:latin typeface="+mj-lt"/>
                <a:ea typeface="Times New Roman" panose="02020603050405020304" pitchFamily="18" charset="0"/>
                <a:cs typeface="Arial"/>
              </a:rPr>
              <a:t>Ny fokusgrupp: Artiklar för anläggning</a:t>
            </a:r>
          </a:p>
          <a:p>
            <a:pPr marL="677545" lvl="1" indent="-457200">
              <a:buFont typeface="+mj-lt"/>
              <a:buAutoNum type="arabicPeriod"/>
              <a:tabLst>
                <a:tab pos="457200" algn="l"/>
              </a:tabLst>
            </a:pPr>
            <a:r>
              <a:rPr lang="sv-SE" sz="2000" b="1">
                <a:latin typeface="+mj-lt"/>
                <a:ea typeface="Times New Roman" panose="02020603050405020304" pitchFamily="18" charset="0"/>
                <a:cs typeface="Arial"/>
              </a:rPr>
              <a:t>Ändringsförslag affärsregler</a:t>
            </a:r>
          </a:p>
        </p:txBody>
      </p:sp>
    </p:spTree>
    <p:extLst>
      <p:ext uri="{BB962C8B-B14F-4D97-AF65-F5344CB8AC3E}">
        <p14:creationId xmlns:p14="http://schemas.microsoft.com/office/powerpoint/2010/main" val="3398636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b="0" i="0">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nvPr>
        </p:nvGraphicFramePr>
        <p:xfrm>
          <a:off x="385763" y="1773237"/>
          <a:ext cx="10190158" cy="3535680"/>
        </p:xfrm>
        <a:graphic>
          <a:graphicData uri="http://schemas.openxmlformats.org/drawingml/2006/table">
            <a:tbl>
              <a:tblPr bandRow="1">
                <a:tableStyleId>{5C22544A-7EE6-4342-B048-85BDC9FD1C3A}</a:tableStyleId>
              </a:tblPr>
              <a:tblGrid>
                <a:gridCol w="10190158">
                  <a:extLst>
                    <a:ext uri="{9D8B030D-6E8A-4147-A177-3AD203B41FA5}">
                      <a16:colId xmlns:a16="http://schemas.microsoft.com/office/drawing/2014/main" val="3561784660"/>
                    </a:ext>
                  </a:extLst>
                </a:gridCol>
              </a:tblGrid>
              <a:tr h="450930">
                <a:tc>
                  <a:txBody>
                    <a:bodyPr/>
                    <a:lstStyle/>
                    <a:p>
                      <a:r>
                        <a:rPr lang="sv-SE" sz="2400" kern="1200">
                          <a:solidFill>
                            <a:schemeClr val="bg1"/>
                          </a:solidFill>
                          <a:latin typeface="+mn-lt"/>
                          <a:ea typeface="+mn-ea"/>
                          <a:cs typeface="+mn-cs"/>
                        </a:rPr>
                        <a:t>Bakgrund</a:t>
                      </a:r>
                    </a:p>
                  </a:txBody>
                  <a:tcPr/>
                </a:tc>
                <a:extLst>
                  <a:ext uri="{0D108BD9-81ED-4DB2-BD59-A6C34878D82A}">
                    <a16:rowId xmlns:a16="http://schemas.microsoft.com/office/drawing/2014/main" val="4255087993"/>
                  </a:ext>
                </a:extLst>
              </a:tr>
              <a:tr h="1244519">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400"/>
                        <a:t>När branschen digitaliseras ökar behovet av strukturerad information och kategorisering av produkter och tjänster. Listor för kategorisering av produkter och tjänster har utvecklats för att underlätta inköp och uppföljning i så kallade artikelnummerlistor.</a:t>
                      </a:r>
                    </a:p>
                    <a:p>
                      <a:pPr marL="0" indent="0">
                        <a:buNone/>
                      </a:pPr>
                      <a:endParaRPr lang="sv-SE" sz="1400"/>
                    </a:p>
                    <a:p>
                      <a:pPr marL="0" indent="0">
                        <a:buNone/>
                      </a:pPr>
                      <a:r>
                        <a:rPr lang="sv-SE" sz="1400"/>
                        <a:t>Listorna  ägs och förvaltas av fyra olika branschorganisationer:</a:t>
                      </a:r>
                    </a:p>
                    <a:p>
                      <a:pPr marL="285750" indent="-285750">
                        <a:buFont typeface="Arial" panose="020B0604020202020204" pitchFamily="34" charset="0"/>
                        <a:buChar char="•"/>
                      </a:pPr>
                      <a:r>
                        <a:rPr lang="sv-SE" sz="1400"/>
                        <a:t>För lastbilar och tjänster - Sveriges Åkeriföretag SÅ</a:t>
                      </a:r>
                    </a:p>
                    <a:p>
                      <a:pPr marL="285750" indent="-285750">
                        <a:buFont typeface="Arial" panose="020B0604020202020204" pitchFamily="34" charset="0"/>
                        <a:buChar char="•"/>
                      </a:pPr>
                      <a:r>
                        <a:rPr lang="sv-SE" sz="1400"/>
                        <a:t>För entreprenadmaskiner - Maskinentreprenörerna ME</a:t>
                      </a:r>
                    </a:p>
                    <a:p>
                      <a:pPr marL="285750" indent="-285750">
                        <a:buFont typeface="Arial" panose="020B0604020202020204" pitchFamily="34" charset="0"/>
                        <a:buChar char="•"/>
                      </a:pPr>
                      <a:r>
                        <a:rPr lang="sv-SE" sz="1400"/>
                        <a:t>För anläggningsmaterial, ballast - Sveriges Berg </a:t>
                      </a:r>
                      <a:r>
                        <a:rPr lang="sv-SE" sz="1400" err="1"/>
                        <a:t>MateriaI</a:t>
                      </a:r>
                      <a:r>
                        <a:rPr lang="sv-SE" sz="1400"/>
                        <a:t> Industrier SBMI</a:t>
                      </a:r>
                    </a:p>
                    <a:p>
                      <a:pPr marL="285750" indent="-285750">
                        <a:buFont typeface="Arial" panose="020B0604020202020204" pitchFamily="34" charset="0"/>
                        <a:buChar char="•"/>
                      </a:pPr>
                      <a:r>
                        <a:rPr lang="sv-SE" sz="1400"/>
                        <a:t>För avfall och återvinning - Återvinningsindustrierna ÅI</a:t>
                      </a:r>
                    </a:p>
                    <a:p>
                      <a:endParaRPr lang="sv-SE" sz="1400"/>
                    </a:p>
                    <a:p>
                      <a:r>
                        <a:rPr lang="sv-SE" sz="1400"/>
                        <a:t>Artikellistorna ligger på respektive organisations hemsidor. Länkar till artikellistorna finns från BEAst hemsida.</a:t>
                      </a:r>
                    </a:p>
                    <a:p>
                      <a:r>
                        <a:rPr lang="sv-SE" sz="1400"/>
                        <a:t>Strukturen och formatet de publiceras på är i dagsläget olika. Det finns ett behov av att ha ett gemensam struktur och format för att underlätta för de organisationer som ska konsumera informationen.</a:t>
                      </a:r>
                    </a:p>
                    <a:p>
                      <a:endParaRPr lang="sv-SE" sz="1400"/>
                    </a:p>
                    <a:p>
                      <a:endParaRPr lang="sv-SE" sz="1400"/>
                    </a:p>
                  </a:txBody>
                  <a:tcPr/>
                </a:tc>
                <a:extLst>
                  <a:ext uri="{0D108BD9-81ED-4DB2-BD59-A6C34878D82A}">
                    <a16:rowId xmlns:a16="http://schemas.microsoft.com/office/drawing/2014/main" val="1634810571"/>
                  </a:ext>
                </a:extLst>
              </a:tr>
            </a:tbl>
          </a:graphicData>
        </a:graphic>
      </p:graphicFrame>
    </p:spTree>
    <p:extLst>
      <p:ext uri="{BB962C8B-B14F-4D97-AF65-F5344CB8AC3E}">
        <p14:creationId xmlns:p14="http://schemas.microsoft.com/office/powerpoint/2010/main" val="2768302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b="0" i="0">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nvPr>
        </p:nvGraphicFramePr>
        <p:xfrm>
          <a:off x="385763" y="1773237"/>
          <a:ext cx="10190158" cy="4803432"/>
        </p:xfrm>
        <a:graphic>
          <a:graphicData uri="http://schemas.openxmlformats.org/drawingml/2006/table">
            <a:tbl>
              <a:tblPr bandRow="1">
                <a:tableStyleId>{5C22544A-7EE6-4342-B048-85BDC9FD1C3A}</a:tableStyleId>
              </a:tblPr>
              <a:tblGrid>
                <a:gridCol w="10190158">
                  <a:extLst>
                    <a:ext uri="{9D8B030D-6E8A-4147-A177-3AD203B41FA5}">
                      <a16:colId xmlns:a16="http://schemas.microsoft.com/office/drawing/2014/main" val="3561784660"/>
                    </a:ext>
                  </a:extLst>
                </a:gridCol>
              </a:tblGrid>
              <a:tr h="430420">
                <a:tc>
                  <a:txBody>
                    <a:bodyPr/>
                    <a:lstStyle/>
                    <a:p>
                      <a:r>
                        <a:rPr lang="sv-SE" sz="2400" kern="1200">
                          <a:solidFill>
                            <a:schemeClr val="bg1"/>
                          </a:solidFill>
                          <a:latin typeface="+mn-lt"/>
                          <a:ea typeface="+mn-ea"/>
                          <a:cs typeface="+mn-cs"/>
                        </a:rPr>
                        <a:t>Syfte</a:t>
                      </a:r>
                    </a:p>
                  </a:txBody>
                  <a:tcPr/>
                </a:tc>
                <a:extLst>
                  <a:ext uri="{0D108BD9-81ED-4DB2-BD59-A6C34878D82A}">
                    <a16:rowId xmlns:a16="http://schemas.microsoft.com/office/drawing/2014/main" val="4255087993"/>
                  </a:ext>
                </a:extLst>
              </a:tr>
              <a:tr h="889534">
                <a:tc>
                  <a:txBody>
                    <a:bodyPr/>
                    <a:lstStyle/>
                    <a:p>
                      <a:r>
                        <a:rPr lang="sv-SE" sz="1400" i="1"/>
                        <a:t>Förenkla för konsumenter av de olika listorna på så sätt att det är enklare att läsa in listorna i sina system genom att uppdatera struktur och komma överens över ett enhetligt publiceringsformat för de fyra listorna</a:t>
                      </a:r>
                    </a:p>
                    <a:p>
                      <a:r>
                        <a:rPr lang="sv-SE" sz="1400" i="1"/>
                        <a:t>Öka nyttan av listorna genom att utöka listorna behov finns, främst inom schaktmassor</a:t>
                      </a:r>
                    </a:p>
                    <a:p>
                      <a:endParaRPr lang="sv-SE" sz="1400"/>
                    </a:p>
                  </a:txBody>
                  <a:tcPr/>
                </a:tc>
                <a:extLst>
                  <a:ext uri="{0D108BD9-81ED-4DB2-BD59-A6C34878D82A}">
                    <a16:rowId xmlns:a16="http://schemas.microsoft.com/office/drawing/2014/main" val="1634810571"/>
                  </a:ext>
                </a:extLst>
              </a:tr>
              <a:tr h="430420">
                <a:tc>
                  <a:txBody>
                    <a:bodyPr/>
                    <a:lstStyle/>
                    <a:p>
                      <a:r>
                        <a:rPr lang="sv-SE" sz="2400" kern="1200">
                          <a:solidFill>
                            <a:schemeClr val="bg1"/>
                          </a:solidFill>
                          <a:latin typeface="+mn-lt"/>
                          <a:ea typeface="+mn-ea"/>
                          <a:cs typeface="+mn-cs"/>
                        </a:rPr>
                        <a:t>Mål</a:t>
                      </a:r>
                    </a:p>
                  </a:txBody>
                  <a:tcPr/>
                </a:tc>
                <a:extLst>
                  <a:ext uri="{0D108BD9-81ED-4DB2-BD59-A6C34878D82A}">
                    <a16:rowId xmlns:a16="http://schemas.microsoft.com/office/drawing/2014/main" val="3536980212"/>
                  </a:ext>
                </a:extLst>
              </a:tr>
              <a:tr h="676584">
                <a:tc>
                  <a:txBody>
                    <a:bodyPr/>
                    <a:lstStyle/>
                    <a:p>
                      <a:pPr marL="285750" indent="-285750">
                        <a:buFont typeface="Arial" panose="020B0604020202020204" pitchFamily="34" charset="0"/>
                        <a:buChar char="•"/>
                      </a:pPr>
                      <a:r>
                        <a:rPr lang="sv-SE" sz="1400" i="1" kern="1200">
                          <a:solidFill>
                            <a:schemeClr val="dk1"/>
                          </a:solidFill>
                          <a:latin typeface="+mn-lt"/>
                          <a:ea typeface="+mn-ea"/>
                          <a:cs typeface="+mn-cs"/>
                        </a:rPr>
                        <a:t>Utveckla enhetlig struktur och format. Exempel på en sådan </a:t>
                      </a:r>
                      <a:r>
                        <a:rPr lang="sv-SE" sz="1400" i="1" kern="1200" err="1">
                          <a:solidFill>
                            <a:schemeClr val="dk1"/>
                          </a:solidFill>
                          <a:latin typeface="+mn-lt"/>
                          <a:ea typeface="+mn-ea"/>
                          <a:cs typeface="+mn-cs"/>
                        </a:rPr>
                        <a:t>leverabel</a:t>
                      </a:r>
                      <a:r>
                        <a:rPr lang="sv-SE" sz="1400" i="1" kern="1200">
                          <a:solidFill>
                            <a:schemeClr val="dk1"/>
                          </a:solidFill>
                          <a:latin typeface="+mn-lt"/>
                          <a:ea typeface="+mn-ea"/>
                          <a:cs typeface="+mn-cs"/>
                        </a:rPr>
                        <a:t> kan vara en </a:t>
                      </a:r>
                      <a:r>
                        <a:rPr lang="sv-SE" sz="1400" i="1" kern="1200" err="1">
                          <a:solidFill>
                            <a:schemeClr val="dk1"/>
                          </a:solidFill>
                          <a:latin typeface="+mn-lt"/>
                          <a:ea typeface="+mn-ea"/>
                          <a:cs typeface="+mn-cs"/>
                        </a:rPr>
                        <a:t>excelmall</a:t>
                      </a:r>
                      <a:r>
                        <a:rPr lang="sv-SE" sz="1400" i="1" kern="1200">
                          <a:solidFill>
                            <a:schemeClr val="dk1"/>
                          </a:solidFill>
                          <a:latin typeface="+mn-lt"/>
                          <a:ea typeface="+mn-ea"/>
                          <a:cs typeface="+mn-cs"/>
                        </a:rPr>
                        <a:t> med fördefinierade kolumner</a:t>
                      </a:r>
                    </a:p>
                    <a:p>
                      <a:pPr marL="285750" marR="0" lvl="0" indent="-2857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400" i="1" kern="1200">
                          <a:solidFill>
                            <a:schemeClr val="dk1"/>
                          </a:solidFill>
                          <a:latin typeface="+mn-lt"/>
                          <a:ea typeface="+mn-ea"/>
                          <a:cs typeface="+mn-cs"/>
                        </a:rPr>
                        <a:t>Komplettera befintliga listor med nya behov</a:t>
                      </a:r>
                      <a:r>
                        <a:rPr lang="sv-SE" sz="1400" i="1"/>
                        <a:t>, främst inom schaktmassor. En separat arbetsgrupp tillsätts för detta arbete.</a:t>
                      </a:r>
                    </a:p>
                  </a:txBody>
                  <a:tcPr/>
                </a:tc>
                <a:extLst>
                  <a:ext uri="{0D108BD9-81ED-4DB2-BD59-A6C34878D82A}">
                    <a16:rowId xmlns:a16="http://schemas.microsoft.com/office/drawing/2014/main" val="3143969297"/>
                  </a:ext>
                </a:extLst>
              </a:tr>
              <a:tr h="430420">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2400" kern="1200">
                          <a:solidFill>
                            <a:schemeClr val="bg1"/>
                          </a:solidFill>
                          <a:latin typeface="+mn-lt"/>
                          <a:ea typeface="+mn-ea"/>
                          <a:cs typeface="+mn-cs"/>
                        </a:rPr>
                        <a:t>Avgränsning</a:t>
                      </a:r>
                    </a:p>
                  </a:txBody>
                  <a:tcPr/>
                </a:tc>
                <a:extLst>
                  <a:ext uri="{0D108BD9-81ED-4DB2-BD59-A6C34878D82A}">
                    <a16:rowId xmlns:a16="http://schemas.microsoft.com/office/drawing/2014/main" val="2721406735"/>
                  </a:ext>
                </a:extLst>
              </a:tr>
              <a:tr h="67658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400" i="1"/>
                        <a:t>Det finns ytterligare behov av en ny lista för underhåll av väg, men denna lista får tas fram i ett annan forum.</a:t>
                      </a:r>
                    </a:p>
                  </a:txBody>
                  <a:tcPr/>
                </a:tc>
                <a:extLst>
                  <a:ext uri="{0D108BD9-81ED-4DB2-BD59-A6C34878D82A}">
                    <a16:rowId xmlns:a16="http://schemas.microsoft.com/office/drawing/2014/main" val="4091305415"/>
                  </a:ext>
                </a:extLst>
              </a:tr>
              <a:tr h="28205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2400" kern="1200">
                          <a:solidFill>
                            <a:schemeClr val="bg1"/>
                          </a:solidFill>
                          <a:latin typeface="+mn-lt"/>
                          <a:ea typeface="+mn-ea"/>
                          <a:cs typeface="+mn-cs"/>
                        </a:rPr>
                        <a:t>Tidplan</a:t>
                      </a:r>
                    </a:p>
                  </a:txBody>
                  <a:tcPr/>
                </a:tc>
                <a:extLst>
                  <a:ext uri="{0D108BD9-81ED-4DB2-BD59-A6C34878D82A}">
                    <a16:rowId xmlns:a16="http://schemas.microsoft.com/office/drawing/2014/main" val="4258681439"/>
                  </a:ext>
                </a:extLst>
              </a:tr>
              <a:tr h="67658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400" i="1"/>
                        <a:t>Start Q1 2024. Preliminär tid för genomförande 3 månader</a:t>
                      </a:r>
                    </a:p>
                  </a:txBody>
                  <a:tcPr/>
                </a:tc>
                <a:extLst>
                  <a:ext uri="{0D108BD9-81ED-4DB2-BD59-A6C34878D82A}">
                    <a16:rowId xmlns:a16="http://schemas.microsoft.com/office/drawing/2014/main" val="3590729083"/>
                  </a:ext>
                </a:extLst>
              </a:tr>
            </a:tbl>
          </a:graphicData>
        </a:graphic>
      </p:graphicFrame>
    </p:spTree>
    <p:extLst>
      <p:ext uri="{BB962C8B-B14F-4D97-AF65-F5344CB8AC3E}">
        <p14:creationId xmlns:p14="http://schemas.microsoft.com/office/powerpoint/2010/main" val="4121228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1A6191B-E247-4048-80F9-D747BD05401D}"/>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90562A77-4AE2-438C-982C-5AB6AA6526B5}"/>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Föregående möte samt föregående </a:t>
            </a:r>
            <a:r>
              <a:rPr lang="sv-SE" b="1">
                <a:latin typeface="+mj-lt"/>
                <a:ea typeface="Times New Roman" panose="02020603050405020304" pitchFamily="18" charset="0"/>
                <a:cs typeface="Arial"/>
              </a:rPr>
              <a:t>mötesanteckningar</a:t>
            </a:r>
            <a:endParaRPr lang="sv-SE"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Förslag på agenda</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Godkännande av föregående </a:t>
            </a:r>
            <a:r>
              <a:rPr lang="sv-SE" sz="2000" b="1">
                <a:latin typeface="+mj-lt"/>
                <a:ea typeface="Times New Roman" panose="02020603050405020304" pitchFamily="18" charset="0"/>
                <a:cs typeface="Arial"/>
              </a:rPr>
              <a:t>mötesanteckningar</a:t>
            </a:r>
          </a:p>
          <a:p>
            <a:pPr marL="742950" lvl="1" indent="-285750">
              <a:buFont typeface="+mj-lt"/>
              <a:buAutoNum type="alphaLcParenR"/>
              <a:tabLst>
                <a:tab pos="914400" algn="l"/>
              </a:tabLst>
            </a:pPr>
            <a:r>
              <a:rPr lang="sv-SE" sz="2000" b="1">
                <a:effectLst/>
                <a:latin typeface="+mj-lt"/>
                <a:ea typeface="Calibri" panose="020F0502020204030204" pitchFamily="34" charset="0"/>
                <a:cs typeface="Arial"/>
              </a:rPr>
              <a:t>Intro nya deltagare</a:t>
            </a:r>
          </a:p>
          <a:p>
            <a:pPr marL="342900" lvl="0" indent="-342900">
              <a:buFont typeface="+mj-lt"/>
              <a:buAutoNum type="arabicPeriod"/>
              <a:tabLst>
                <a:tab pos="457200" algn="l"/>
              </a:tabLst>
            </a:pPr>
            <a:r>
              <a:rPr lang="sv-SE" b="1">
                <a:effectLst/>
                <a:latin typeface="+mj-lt"/>
                <a:ea typeface="Calibri" panose="020F0502020204030204" pitchFamily="34" charset="0"/>
                <a:cs typeface="Arial"/>
              </a:rPr>
              <a:t>BEAst info 09:10</a:t>
            </a:r>
            <a:endParaRPr lang="sv-SE" sz="24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err="1">
                <a:effectLst/>
                <a:latin typeface="+mj-lt"/>
                <a:ea typeface="Calibri" panose="020F0502020204030204" pitchFamily="34" charset="0"/>
                <a:cs typeface="Arial"/>
              </a:rPr>
              <a:t>Peppol</a:t>
            </a:r>
            <a:r>
              <a:rPr lang="sv-SE" sz="2000" b="1">
                <a:effectLst/>
                <a:latin typeface="+mj-lt"/>
                <a:ea typeface="Calibri" panose="020F0502020204030204" pitchFamily="34" charset="0"/>
                <a:cs typeface="Arial"/>
              </a:rPr>
              <a:t> </a:t>
            </a:r>
            <a:r>
              <a:rPr lang="sv-SE" sz="2000" b="1" err="1">
                <a:effectLst/>
                <a:latin typeface="+mj-lt"/>
                <a:ea typeface="Calibri" panose="020F0502020204030204" pitchFamily="34" charset="0"/>
                <a:cs typeface="Arial"/>
              </a:rPr>
              <a:t>Logistics</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latin typeface="+mj-lt"/>
                <a:ea typeface="Calibri" panose="020F0502020204030204" pitchFamily="34" charset="0"/>
                <a:cs typeface="Arial"/>
              </a:rPr>
              <a:t>beast.se</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Information om samverkan 09:20</a:t>
            </a:r>
          </a:p>
          <a:p>
            <a:pPr marL="563245" lvl="1" indent="-342900">
              <a:buFont typeface="+mj-lt"/>
              <a:buAutoNum type="alphaLcParenR"/>
              <a:tabLst>
                <a:tab pos="457200" algn="l"/>
              </a:tabLst>
            </a:pPr>
            <a:r>
              <a:rPr lang="sv-SE" sz="2000" b="1">
                <a:latin typeface="+mj-lt"/>
                <a:ea typeface="Calibri" panose="020F0502020204030204" pitchFamily="34" charset="0"/>
                <a:cs typeface="Arial"/>
              </a:rPr>
              <a:t>Miljödata NU! </a:t>
            </a:r>
            <a:endParaRPr lang="sv-SE" sz="2000" b="1">
              <a:latin typeface="+mj-lt"/>
              <a:ea typeface="Calibri" panose="020F0502020204030204" pitchFamily="34" charset="0"/>
            </a:endParaRPr>
          </a:p>
          <a:p>
            <a:pPr marL="563245" lvl="1" indent="-342900">
              <a:buFont typeface="+mj-lt"/>
              <a:buAutoNum type="alphaLcParenR"/>
              <a:tabLst>
                <a:tab pos="457200" algn="l"/>
              </a:tabLst>
            </a:pPr>
            <a:r>
              <a:rPr lang="sv-SE" sz="2000" b="1">
                <a:latin typeface="+mj-lt"/>
                <a:ea typeface="Calibri" panose="020F0502020204030204" pitchFamily="34" charset="0"/>
                <a:cs typeface="Arial"/>
              </a:rPr>
              <a:t>ELSA</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Beslutspunkter 10:00</a:t>
            </a:r>
            <a:br>
              <a:rPr lang="sv-SE" b="1">
                <a:latin typeface="+mj-lt"/>
                <a:ea typeface="Times New Roman" panose="02020603050405020304" pitchFamily="18" charset="0"/>
              </a:rPr>
            </a:br>
            <a:r>
              <a:rPr lang="sv-SE" b="1">
                <a:latin typeface="+mj-lt"/>
                <a:ea typeface="Times New Roman" panose="02020603050405020304" pitchFamily="18" charset="0"/>
                <a:cs typeface="Arial"/>
              </a:rPr>
              <a:t>(fokusgrupper, förslag till förändringar i standarden)</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Ny fokusgrupp: Artiklar för anläggning</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Ändringsförslag affärsregler</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F</a:t>
            </a:r>
            <a:r>
              <a:rPr lang="sv-SE" b="1">
                <a:effectLst/>
                <a:latin typeface="+mj-lt"/>
                <a:ea typeface="Times New Roman" panose="02020603050405020304" pitchFamily="18" charset="0"/>
                <a:cs typeface="Arial"/>
              </a:rPr>
              <a:t>okusgruppsarbete i BEAst </a:t>
            </a:r>
            <a:r>
              <a:rPr lang="sv-SE" b="1">
                <a:latin typeface="+mj-lt"/>
                <a:ea typeface="Times New Roman" panose="02020603050405020304" pitchFamily="18" charset="0"/>
                <a:cs typeface="Arial"/>
              </a:rPr>
              <a:t>10:20</a:t>
            </a:r>
            <a:endParaRPr lang="sv-SE" b="1">
              <a:effectLst/>
              <a:latin typeface="+mj-lt"/>
              <a:ea typeface="Times New Roman" panose="02020603050405020304" pitchFamily="18" charset="0"/>
            </a:endParaRPr>
          </a:p>
          <a:p>
            <a:pPr marL="220345" lvl="1" indent="0">
              <a:buNone/>
              <a:tabLst>
                <a:tab pos="457200" algn="l"/>
              </a:tabLst>
            </a:pPr>
            <a:r>
              <a:rPr lang="sv-SE" sz="2000" b="1">
                <a:latin typeface="+mj-lt"/>
                <a:ea typeface="Times New Roman" panose="02020603050405020304" pitchFamily="18" charset="0"/>
                <a:cs typeface="Arial"/>
              </a:rPr>
              <a:t>Status i pågående grupper c:a 5 min per grupp</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Övrigt och agenda nästa möte 10:50</a:t>
            </a:r>
            <a:endParaRPr lang="sv-SE" b="1">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EFB186EF-2D21-4C78-B19F-1535338457D6}"/>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2</a:t>
            </a:fld>
            <a:endParaRPr lang="sv-SE"/>
          </a:p>
        </p:txBody>
      </p:sp>
    </p:spTree>
    <p:extLst>
      <p:ext uri="{BB962C8B-B14F-4D97-AF65-F5344CB8AC3E}">
        <p14:creationId xmlns:p14="http://schemas.microsoft.com/office/powerpoint/2010/main" val="59758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extLst>
              <p:ext uri="{D42A27DB-BD31-4B8C-83A1-F6EECF244321}">
                <p14:modId xmlns:p14="http://schemas.microsoft.com/office/powerpoint/2010/main" val="3148917695"/>
              </p:ext>
            </p:extLst>
          </p:nvPr>
        </p:nvGraphicFramePr>
        <p:xfrm>
          <a:off x="385763" y="1773237"/>
          <a:ext cx="10190160" cy="3867468"/>
        </p:xfrm>
        <a:graphic>
          <a:graphicData uri="http://schemas.openxmlformats.org/drawingml/2006/table">
            <a:tbl>
              <a:tblPr bandRow="1">
                <a:tableStyleId>{5C22544A-7EE6-4342-B048-85BDC9FD1C3A}</a:tableStyleId>
              </a:tblPr>
              <a:tblGrid>
                <a:gridCol w="10190160">
                  <a:extLst>
                    <a:ext uri="{9D8B030D-6E8A-4147-A177-3AD203B41FA5}">
                      <a16:colId xmlns:a16="http://schemas.microsoft.com/office/drawing/2014/main" val="3561784660"/>
                    </a:ext>
                  </a:extLst>
                </a:gridCol>
              </a:tblGrid>
              <a:tr h="450930">
                <a:tc>
                  <a:txBody>
                    <a:bodyPr/>
                    <a:lstStyle/>
                    <a:p>
                      <a:pPr marL="0" algn="l" defTabSz="1219170" rtl="0" eaLnBrk="1" latinLnBrk="0" hangingPunct="1"/>
                      <a:r>
                        <a:rPr lang="sv-SE" sz="2400" kern="1200">
                          <a:solidFill>
                            <a:schemeClr val="bg1"/>
                          </a:solidFill>
                          <a:latin typeface="+mn-lt"/>
                          <a:ea typeface="+mn-ea"/>
                          <a:cs typeface="+mn-cs"/>
                        </a:rPr>
                        <a:t>Sammankallande</a:t>
                      </a:r>
                    </a:p>
                  </a:txBody>
                  <a:tcPr/>
                </a:tc>
                <a:extLst>
                  <a:ext uri="{0D108BD9-81ED-4DB2-BD59-A6C34878D82A}">
                    <a16:rowId xmlns:a16="http://schemas.microsoft.com/office/drawing/2014/main" val="4255087993"/>
                  </a:ext>
                </a:extLst>
              </a:tr>
              <a:tr h="484188">
                <a:tc>
                  <a:txBody>
                    <a:bodyPr/>
                    <a:lstStyle/>
                    <a:p>
                      <a:r>
                        <a:rPr lang="sv-SE" sz="1400"/>
                        <a:t>Peter Svensson, Sveriges Åkeriföretag</a:t>
                      </a:r>
                    </a:p>
                  </a:txBody>
                  <a:tcPr/>
                </a:tc>
                <a:extLst>
                  <a:ext uri="{0D108BD9-81ED-4DB2-BD59-A6C34878D82A}">
                    <a16:rowId xmlns:a16="http://schemas.microsoft.com/office/drawing/2014/main" val="1634810571"/>
                  </a:ext>
                </a:extLst>
              </a:tr>
              <a:tr h="450930">
                <a:tc>
                  <a:txBody>
                    <a:bodyPr/>
                    <a:lstStyle/>
                    <a:p>
                      <a:pPr marL="0" algn="l" defTabSz="1219170" rtl="0" eaLnBrk="1" latinLnBrk="0" hangingPunct="1"/>
                      <a:r>
                        <a:rPr lang="sv-SE" sz="2400" kern="1200">
                          <a:solidFill>
                            <a:schemeClr val="bg1"/>
                          </a:solidFill>
                          <a:latin typeface="+mn-lt"/>
                          <a:ea typeface="+mn-ea"/>
                          <a:cs typeface="+mn-cs"/>
                        </a:rPr>
                        <a:t>Deltagare</a:t>
                      </a:r>
                    </a:p>
                  </a:txBody>
                  <a:tcPr/>
                </a:tc>
                <a:extLst>
                  <a:ext uri="{0D108BD9-81ED-4DB2-BD59-A6C34878D82A}">
                    <a16:rowId xmlns:a16="http://schemas.microsoft.com/office/drawing/2014/main" val="3536980212"/>
                  </a:ext>
                </a:extLst>
              </a:tr>
              <a:tr h="2218495">
                <a:tc>
                  <a:txBody>
                    <a:bodyPr/>
                    <a:lstStyle/>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NCC</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SBMI</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ME</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ÅI </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SÅ</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Trafikverket</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Peab</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err="1">
                          <a:solidFill>
                            <a:schemeClr val="dk1"/>
                          </a:solidFill>
                          <a:latin typeface="Calibri"/>
                          <a:ea typeface="+mn-ea"/>
                          <a:cs typeface="+mn-cs"/>
                        </a:rPr>
                        <a:t>Svevia</a:t>
                      </a:r>
                      <a:endParaRPr lang="sv-SE" sz="1200" b="0" i="0" u="none" strike="noStrike" kern="1200">
                        <a:solidFill>
                          <a:schemeClr val="dk1"/>
                        </a:solidFill>
                        <a:latin typeface="Calibri"/>
                        <a:ea typeface="+mn-ea"/>
                        <a:cs typeface="+mn-cs"/>
                      </a:endParaRPr>
                    </a:p>
                    <a:p>
                      <a:pPr lvl="0">
                        <a:buNone/>
                      </a:pPr>
                      <a:r>
                        <a:rPr lang="sv-SE" sz="1200" b="0" i="0" u="none" strike="noStrike" kern="1200" noProof="0">
                          <a:solidFill>
                            <a:schemeClr val="dk1"/>
                          </a:solidFill>
                          <a:latin typeface="Calibri"/>
                          <a:ea typeface="+mn-ea"/>
                          <a:cs typeface="+mn-cs"/>
                        </a:rPr>
                        <a:t>Skanska</a:t>
                      </a:r>
                    </a:p>
                    <a:p>
                      <a:pPr lvl="0">
                        <a:buNone/>
                      </a:pPr>
                      <a:r>
                        <a:rPr lang="sv-SE" sz="1200" b="0" i="0" u="none" strike="noStrike" kern="1200" noProof="0" err="1">
                          <a:solidFill>
                            <a:schemeClr val="dk1"/>
                          </a:solidFill>
                          <a:latin typeface="Calibri"/>
                          <a:ea typeface="+mn-ea"/>
                          <a:cs typeface="+mn-cs"/>
                        </a:rPr>
                        <a:t>Foria</a:t>
                      </a:r>
                      <a:br>
                        <a:rPr lang="sv-SE" sz="1200" b="0" i="0" u="none" strike="noStrike" kern="1200" noProof="0">
                          <a:solidFill>
                            <a:schemeClr val="dk1"/>
                          </a:solidFill>
                          <a:latin typeface="Calibri"/>
                          <a:ea typeface="+mn-ea"/>
                          <a:cs typeface="+mn-cs"/>
                        </a:rPr>
                      </a:br>
                      <a:r>
                        <a:rPr lang="sv-SE" sz="1200" b="0" i="0" u="none" strike="noStrike" kern="1200" noProof="0">
                          <a:solidFill>
                            <a:schemeClr val="dk1"/>
                          </a:solidFill>
                          <a:latin typeface="Calibri"/>
                          <a:ea typeface="+mn-ea"/>
                          <a:cs typeface="+mn-cs"/>
                        </a:rPr>
                        <a:t>Märsta förenade (Pernilla Bohm)</a:t>
                      </a:r>
                    </a:p>
                    <a:p>
                      <a:pPr lvl="0">
                        <a:buNone/>
                      </a:pPr>
                      <a:r>
                        <a:rPr lang="sv-SE" sz="1200" b="0" i="0" u="none" strike="noStrike" kern="1200" noProof="0">
                          <a:solidFill>
                            <a:schemeClr val="dk1"/>
                          </a:solidFill>
                          <a:latin typeface="Calibri"/>
                          <a:ea typeface="+mn-ea"/>
                          <a:cs typeface="+mn-cs"/>
                        </a:rPr>
                        <a:t>Haninge åkeri (Sanna Sjödahl)</a:t>
                      </a:r>
                    </a:p>
                    <a:p>
                      <a:pPr lvl="0">
                        <a:buNone/>
                      </a:pPr>
                      <a:r>
                        <a:rPr lang="sv-SE" sz="1200" b="0" i="0" u="none" strike="noStrike" kern="1200" noProof="0">
                          <a:solidFill>
                            <a:schemeClr val="dk1"/>
                          </a:solidFill>
                          <a:latin typeface="Calibri"/>
                          <a:ea typeface="+mn-ea"/>
                          <a:cs typeface="+mn-cs"/>
                        </a:rPr>
                        <a:t>Avfall Sverige bör även tillfrågas</a:t>
                      </a:r>
                    </a:p>
                  </a:txBody>
                  <a:tcPr/>
                </a:tc>
                <a:extLst>
                  <a:ext uri="{0D108BD9-81ED-4DB2-BD59-A6C34878D82A}">
                    <a16:rowId xmlns:a16="http://schemas.microsoft.com/office/drawing/2014/main" val="3143969297"/>
                  </a:ext>
                </a:extLst>
              </a:tr>
            </a:tbl>
          </a:graphicData>
        </a:graphic>
      </p:graphicFrame>
    </p:spTree>
    <p:extLst>
      <p:ext uri="{BB962C8B-B14F-4D97-AF65-F5344CB8AC3E}">
        <p14:creationId xmlns:p14="http://schemas.microsoft.com/office/powerpoint/2010/main" val="2047650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B492B-9291-4162-964A-7B872D0C8627}"/>
              </a:ext>
            </a:extLst>
          </p:cNvPr>
          <p:cNvSpPr>
            <a:spLocks noGrp="1"/>
          </p:cNvSpPr>
          <p:nvPr>
            <p:ph type="title"/>
          </p:nvPr>
        </p:nvSpPr>
        <p:spPr>
          <a:xfrm>
            <a:off x="385080" y="197634"/>
            <a:ext cx="11390313" cy="1097766"/>
          </a:xfrm>
        </p:spPr>
        <p:txBody>
          <a:bodyPr/>
          <a:lstStyle/>
          <a:p>
            <a:r>
              <a:rPr lang="sv-SE" sz="2800">
                <a:ea typeface="Calibri Light"/>
                <a:cs typeface="Calibri Light"/>
              </a:rPr>
              <a:t>Beslutspunkter</a:t>
            </a:r>
            <a:endParaRPr lang="sv-SE" sz="2800"/>
          </a:p>
        </p:txBody>
      </p:sp>
      <p:sp>
        <p:nvSpPr>
          <p:cNvPr id="3" name="Content Placeholder 2">
            <a:extLst>
              <a:ext uri="{FF2B5EF4-FFF2-40B4-BE49-F238E27FC236}">
                <a16:creationId xmlns:a16="http://schemas.microsoft.com/office/drawing/2014/main" id="{76D0C40D-88A0-4643-8515-5F3E3206D38A}"/>
              </a:ext>
            </a:extLst>
          </p:cNvPr>
          <p:cNvSpPr>
            <a:spLocks noGrp="1"/>
          </p:cNvSpPr>
          <p:nvPr>
            <p:ph sz="quarter" idx="14"/>
          </p:nvPr>
        </p:nvSpPr>
        <p:spPr>
          <a:xfrm>
            <a:off x="385080" y="1773237"/>
            <a:ext cx="10191600" cy="4176000"/>
          </a:xfrm>
        </p:spPr>
        <p:txBody>
          <a:bodyPr/>
          <a:lstStyle/>
          <a:p>
            <a:pPr marL="677545" lvl="1" indent="-457200">
              <a:buFont typeface="+mj-lt"/>
              <a:buAutoNum type="arabicPeriod"/>
              <a:tabLst>
                <a:tab pos="457200" algn="l"/>
              </a:tabLst>
            </a:pPr>
            <a:r>
              <a:rPr lang="sv-SE" sz="2000" b="1">
                <a:latin typeface="+mj-lt"/>
                <a:ea typeface="Times New Roman" panose="02020603050405020304" pitchFamily="18" charset="0"/>
                <a:cs typeface="Arial"/>
              </a:rPr>
              <a:t>Ny fokusgrupp: Artiklar för anläggning</a:t>
            </a:r>
          </a:p>
          <a:p>
            <a:pPr marL="677545" lvl="1" indent="-457200">
              <a:buFont typeface="+mj-lt"/>
              <a:buAutoNum type="arabicPeriod"/>
              <a:tabLst>
                <a:tab pos="457200" algn="l"/>
              </a:tabLst>
            </a:pPr>
            <a:r>
              <a:rPr lang="sv-SE" sz="2000" b="1">
                <a:latin typeface="+mj-lt"/>
                <a:ea typeface="Times New Roman" panose="02020603050405020304" pitchFamily="18" charset="0"/>
                <a:cs typeface="Arial"/>
              </a:rPr>
              <a:t>Ändringsförslag affärsregler</a:t>
            </a:r>
          </a:p>
        </p:txBody>
      </p:sp>
      <p:sp>
        <p:nvSpPr>
          <p:cNvPr id="4" name="Rectangle: Rounded Corners 3">
            <a:extLst>
              <a:ext uri="{FF2B5EF4-FFF2-40B4-BE49-F238E27FC236}">
                <a16:creationId xmlns:a16="http://schemas.microsoft.com/office/drawing/2014/main" id="{7DD66222-D5E2-9914-6513-0CDE2DE4568F}"/>
              </a:ext>
            </a:extLst>
          </p:cNvPr>
          <p:cNvSpPr/>
          <p:nvPr/>
        </p:nvSpPr>
        <p:spPr>
          <a:xfrm>
            <a:off x="591247" y="2165686"/>
            <a:ext cx="4889633" cy="35613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978430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91" name="Google Shape;91;p14"/>
          <p:cNvSpPr/>
          <p:nvPr/>
        </p:nvSpPr>
        <p:spPr>
          <a:xfrm>
            <a:off x="150934" y="2435184"/>
            <a:ext cx="1674137" cy="3727200"/>
          </a:xfrm>
          <a:prstGeom prst="up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Förslag</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92" name="Google Shape;92;p14"/>
          <p:cNvSpPr/>
          <p:nvPr/>
        </p:nvSpPr>
        <p:spPr>
          <a:xfrm>
            <a:off x="10732402" y="2435184"/>
            <a:ext cx="1574905" cy="3727200"/>
          </a:xfrm>
          <a:prstGeom prst="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Beslut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4" name="Title 3">
            <a:extLst>
              <a:ext uri="{FF2B5EF4-FFF2-40B4-BE49-F238E27FC236}">
                <a16:creationId xmlns:a16="http://schemas.microsoft.com/office/drawing/2014/main" id="{82D31CB6-6B70-46A9-976A-EE28C1DC4313}"/>
              </a:ext>
            </a:extLst>
          </p:cNvPr>
          <p:cNvSpPr>
            <a:spLocks noGrp="1"/>
          </p:cNvSpPr>
          <p:nvPr>
            <p:ph type="title"/>
          </p:nvPr>
        </p:nvSpPr>
        <p:spPr>
          <a:xfrm>
            <a:off x="385080" y="197634"/>
            <a:ext cx="11231187" cy="1097766"/>
          </a:xfrm>
        </p:spPr>
        <p:txBody>
          <a:bodyPr/>
          <a:lstStyle/>
          <a:p>
            <a:r>
              <a:rPr lang="sv" sz="3200"/>
              <a:t>Arbetsordning ändringsförslag – Förslagen bereds först av en fokusgrupp som får beslut av berörda utskott och slutligen styrelsen</a:t>
            </a:r>
          </a:p>
        </p:txBody>
      </p:sp>
      <p:grpSp>
        <p:nvGrpSpPr>
          <p:cNvPr id="2" name="Group 1">
            <a:extLst>
              <a:ext uri="{FF2B5EF4-FFF2-40B4-BE49-F238E27FC236}">
                <a16:creationId xmlns:a16="http://schemas.microsoft.com/office/drawing/2014/main" id="{9D43ADEA-A779-4B21-8C46-059080B5696C}"/>
              </a:ext>
            </a:extLst>
          </p:cNvPr>
          <p:cNvGrpSpPr/>
          <p:nvPr/>
        </p:nvGrpSpPr>
        <p:grpSpPr>
          <a:xfrm>
            <a:off x="1493044" y="1603984"/>
            <a:ext cx="8290189" cy="4796210"/>
            <a:chOff x="1645444" y="1603984"/>
            <a:chExt cx="8839190" cy="4796210"/>
          </a:xfrm>
        </p:grpSpPr>
        <p:sp>
          <p:nvSpPr>
            <p:cNvPr id="62" name="Google Shape;62;p14"/>
            <p:cNvSpPr/>
            <p:nvPr/>
          </p:nvSpPr>
          <p:spPr>
            <a:xfrm>
              <a:off x="4115078" y="1603984"/>
              <a:ext cx="3902400" cy="831200"/>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2000" b="0" i="0" u="none" strike="noStrike" kern="1200" cap="none" spc="0" normalizeH="0" baseline="0" noProof="0">
                  <a:ln>
                    <a:noFill/>
                  </a:ln>
                  <a:solidFill>
                    <a:prstClr val="white"/>
                  </a:solidFill>
                  <a:effectLst/>
                  <a:uLnTx/>
                  <a:uFillTx/>
                  <a:latin typeface="Calibri"/>
                  <a:ea typeface="Oswald"/>
                  <a:cs typeface="Oswald"/>
                  <a:sym typeface="Oswald"/>
                </a:rPr>
                <a:t>Styrelse</a:t>
              </a:r>
              <a:endParaRPr kumimoji="0" sz="20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3" name="Google Shape;63;p14"/>
            <p:cNvSpPr/>
            <p:nvPr/>
          </p:nvSpPr>
          <p:spPr>
            <a:xfrm>
              <a:off x="3431375" y="4489809"/>
              <a:ext cx="1679200" cy="638016"/>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sv" sz="1600">
                  <a:solidFill>
                    <a:prstClr val="white"/>
                  </a:solidFill>
                  <a:latin typeface="Calibri"/>
                  <a:ea typeface="Oswald"/>
                  <a:cs typeface="Oswald"/>
                  <a:sym typeface="Oswald"/>
                </a:rPr>
                <a:t>Projekterings-utkottet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4" name="Google Shape;64;p14"/>
            <p:cNvSpPr/>
            <p:nvPr/>
          </p:nvSpPr>
          <p:spPr>
            <a:xfrm>
              <a:off x="1645444" y="4496576"/>
              <a:ext cx="1679200" cy="638016"/>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Anläggnings-utskott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5" name="Google Shape;65;p14"/>
            <p:cNvSpPr/>
            <p:nvPr/>
          </p:nvSpPr>
          <p:spPr>
            <a:xfrm>
              <a:off x="3324643" y="3020487"/>
              <a:ext cx="1908063" cy="388000"/>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Teknikutskott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6" name="Google Shape;66;p14"/>
            <p:cNvSpPr/>
            <p:nvPr/>
          </p:nvSpPr>
          <p:spPr>
            <a:xfrm>
              <a:off x="8805434" y="4496576"/>
              <a:ext cx="1679200" cy="638016"/>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Logistikutskott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7" name="Google Shape;67;p14"/>
            <p:cNvSpPr/>
            <p:nvPr/>
          </p:nvSpPr>
          <p:spPr>
            <a:xfrm>
              <a:off x="5232707" y="4489809"/>
              <a:ext cx="1679200" cy="638016"/>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Fakturautskott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68" name="Google Shape;68;p14"/>
            <p:cNvSpPr/>
            <p:nvPr/>
          </p:nvSpPr>
          <p:spPr>
            <a:xfrm>
              <a:off x="7018612" y="4489809"/>
              <a:ext cx="1679200" cy="638016"/>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Hyresutskott</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75" name="Google Shape;75;p14"/>
            <p:cNvSpPr/>
            <p:nvPr/>
          </p:nvSpPr>
          <p:spPr>
            <a:xfrm>
              <a:off x="2038319" y="5741721"/>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77" name="Google Shape;77;p14"/>
            <p:cNvSpPr/>
            <p:nvPr/>
          </p:nvSpPr>
          <p:spPr>
            <a:xfrm>
              <a:off x="5511278" y="2681086"/>
              <a:ext cx="1110000" cy="1066800"/>
            </a:xfrm>
            <a:prstGeom prst="ellipse">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2000" b="1" i="0" u="none" strike="noStrike" kern="1200" cap="none" spc="0" normalizeH="0" baseline="0" noProof="0">
                  <a:ln>
                    <a:noFill/>
                  </a:ln>
                  <a:solidFill>
                    <a:prstClr val="white"/>
                  </a:solidFill>
                  <a:effectLst/>
                  <a:uLnTx/>
                  <a:uFillTx/>
                  <a:latin typeface="Calibri"/>
                  <a:ea typeface="Oswald"/>
                  <a:cs typeface="Oswald"/>
                  <a:sym typeface="Oswald"/>
                </a:rPr>
                <a:t>VD</a:t>
              </a:r>
              <a:endParaRPr kumimoji="0" sz="2000" b="1"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82" name="Google Shape;82;p14"/>
            <p:cNvSpPr/>
            <p:nvPr/>
          </p:nvSpPr>
          <p:spPr>
            <a:xfrm>
              <a:off x="94727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3" name="Google Shape;83;p14"/>
            <p:cNvSpPr/>
            <p:nvPr/>
          </p:nvSpPr>
          <p:spPr>
            <a:xfrm>
              <a:off x="55103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4" name="Google Shape;84;p14"/>
            <p:cNvSpPr/>
            <p:nvPr/>
          </p:nvSpPr>
          <p:spPr>
            <a:xfrm>
              <a:off x="43927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5" name="Google Shape;85;p14"/>
            <p:cNvSpPr/>
            <p:nvPr/>
          </p:nvSpPr>
          <p:spPr>
            <a:xfrm>
              <a:off x="33767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6" name="Google Shape;86;p14"/>
            <p:cNvSpPr/>
            <p:nvPr/>
          </p:nvSpPr>
          <p:spPr>
            <a:xfrm>
              <a:off x="2389367" y="5210225"/>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7" name="Google Shape;87;p14"/>
            <p:cNvSpPr/>
            <p:nvPr/>
          </p:nvSpPr>
          <p:spPr>
            <a:xfrm>
              <a:off x="85583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8" name="Google Shape;88;p14"/>
            <p:cNvSpPr/>
            <p:nvPr/>
          </p:nvSpPr>
          <p:spPr>
            <a:xfrm>
              <a:off x="65263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sp>
          <p:nvSpPr>
            <p:cNvPr id="89" name="Google Shape;89;p14"/>
            <p:cNvSpPr/>
            <p:nvPr/>
          </p:nvSpPr>
          <p:spPr>
            <a:xfrm>
              <a:off x="7542367" y="5187441"/>
              <a:ext cx="392400" cy="545600"/>
            </a:xfrm>
            <a:prstGeom prst="upDownArrow">
              <a:avLst>
                <a:gd name="adj1" fmla="val 50000"/>
                <a:gd name="adj2" fmla="val 50000"/>
              </a:avLst>
            </a:prstGeom>
            <a:solidFill>
              <a:schemeClr val="tx2">
                <a:lumMod val="90000"/>
              </a:schemeClr>
            </a:solidFill>
            <a:ln>
              <a:solidFill>
                <a:schemeClr val="tx2">
                  <a:lumMod val="90000"/>
                </a:schemeClr>
              </a:solidFill>
            </a:ln>
          </p:spPr>
          <p:txBody>
            <a:bodyPr spcFirstLastPara="1" wrap="square" lIns="121900" tIns="121900" rIns="121900" bIns="121900" anchor="ctr" anchorCtr="0">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Arial" pitchFamily="34" charset="0"/>
                <a:ea typeface="+mn-ea"/>
                <a:cs typeface="Arial" charset="0"/>
              </a:endParaRPr>
            </a:p>
          </p:txBody>
        </p:sp>
        <p:cxnSp>
          <p:nvCxnSpPr>
            <p:cNvPr id="90" name="Google Shape;90;p14"/>
            <p:cNvCxnSpPr>
              <a:cxnSpLocks/>
              <a:stCxn id="64" idx="0"/>
              <a:endCxn id="65" idx="2"/>
            </p:cNvCxnSpPr>
            <p:nvPr/>
          </p:nvCxnSpPr>
          <p:spPr>
            <a:xfrm rot="5400000" flipH="1" flipV="1">
              <a:off x="2837815" y="3055717"/>
              <a:ext cx="1088089" cy="1793631"/>
            </a:xfrm>
            <a:prstGeom prst="bentConnector3">
              <a:avLst>
                <a:gd name="adj1" fmla="val 50000"/>
              </a:avLst>
            </a:prstGeom>
            <a:noFill/>
            <a:ln w="28575" cap="flat" cmpd="sng">
              <a:solidFill>
                <a:schemeClr val="tx2">
                  <a:lumMod val="90000"/>
                </a:schemeClr>
              </a:solidFill>
              <a:prstDash val="solid"/>
              <a:round/>
              <a:headEnd type="none" w="med" len="med"/>
              <a:tailEnd type="triangle" w="med" len="med"/>
            </a:ln>
          </p:spPr>
        </p:cxnSp>
        <p:cxnSp>
          <p:nvCxnSpPr>
            <p:cNvPr id="93" name="Google Shape;93;p14"/>
            <p:cNvCxnSpPr>
              <a:cxnSpLocks/>
              <a:stCxn id="65" idx="3"/>
              <a:endCxn id="77" idx="2"/>
            </p:cNvCxnSpPr>
            <p:nvPr/>
          </p:nvCxnSpPr>
          <p:spPr>
            <a:xfrm flipV="1">
              <a:off x="5232706" y="3214486"/>
              <a:ext cx="278572" cy="1"/>
            </a:xfrm>
            <a:prstGeom prst="straightConnector1">
              <a:avLst/>
            </a:prstGeom>
            <a:noFill/>
            <a:ln w="28575" cap="flat" cmpd="sng">
              <a:solidFill>
                <a:schemeClr val="tx2">
                  <a:lumMod val="90000"/>
                </a:schemeClr>
              </a:solidFill>
              <a:prstDash val="solid"/>
              <a:round/>
              <a:headEnd type="none" w="med" len="med"/>
              <a:tailEnd type="triangle" w="med" len="med"/>
            </a:ln>
          </p:spPr>
        </p:cxnSp>
        <p:cxnSp>
          <p:nvCxnSpPr>
            <p:cNvPr id="52" name="Google Shape;90;p14">
              <a:extLst>
                <a:ext uri="{FF2B5EF4-FFF2-40B4-BE49-F238E27FC236}">
                  <a16:creationId xmlns:a16="http://schemas.microsoft.com/office/drawing/2014/main" id="{2DD48EBF-EC5A-4CEF-B41B-3A4E50B334A0}"/>
                </a:ext>
              </a:extLst>
            </p:cNvPr>
            <p:cNvCxnSpPr>
              <a:cxnSpLocks/>
              <a:stCxn id="66" idx="0"/>
              <a:endCxn id="65" idx="2"/>
            </p:cNvCxnSpPr>
            <p:nvPr/>
          </p:nvCxnSpPr>
          <p:spPr>
            <a:xfrm rot="16200000" flipV="1">
              <a:off x="6417811" y="1269352"/>
              <a:ext cx="1088089" cy="5366359"/>
            </a:xfrm>
            <a:prstGeom prst="bentConnector3">
              <a:avLst>
                <a:gd name="adj1" fmla="val 50000"/>
              </a:avLst>
            </a:prstGeom>
            <a:noFill/>
            <a:ln w="28575" cap="flat" cmpd="sng">
              <a:solidFill>
                <a:schemeClr val="tx2">
                  <a:lumMod val="90000"/>
                </a:schemeClr>
              </a:solidFill>
              <a:prstDash val="solid"/>
              <a:round/>
              <a:headEnd type="none" w="med" len="med"/>
              <a:tailEnd type="triangle" w="med" len="med"/>
            </a:ln>
          </p:spPr>
        </p:cxnSp>
        <p:cxnSp>
          <p:nvCxnSpPr>
            <p:cNvPr id="53" name="Google Shape;90;p14">
              <a:extLst>
                <a:ext uri="{FF2B5EF4-FFF2-40B4-BE49-F238E27FC236}">
                  <a16:creationId xmlns:a16="http://schemas.microsoft.com/office/drawing/2014/main" id="{F7C85C67-E3E8-497C-8F4B-BD4CD710DD9E}"/>
                </a:ext>
              </a:extLst>
            </p:cNvPr>
            <p:cNvCxnSpPr>
              <a:cxnSpLocks/>
              <a:stCxn id="63" idx="0"/>
              <a:endCxn id="65" idx="2"/>
            </p:cNvCxnSpPr>
            <p:nvPr/>
          </p:nvCxnSpPr>
          <p:spPr>
            <a:xfrm rot="5400000" flipH="1" flipV="1">
              <a:off x="3734164" y="3945298"/>
              <a:ext cx="1081322" cy="7700"/>
            </a:xfrm>
            <a:prstGeom prst="bentConnector3">
              <a:avLst>
                <a:gd name="adj1" fmla="val 50000"/>
              </a:avLst>
            </a:prstGeom>
            <a:noFill/>
            <a:ln w="28575" cap="flat" cmpd="sng">
              <a:solidFill>
                <a:schemeClr val="tx2">
                  <a:lumMod val="90000"/>
                </a:schemeClr>
              </a:solidFill>
              <a:prstDash val="solid"/>
              <a:round/>
              <a:headEnd type="none" w="med" len="med"/>
              <a:tailEnd type="triangle" w="med" len="med"/>
            </a:ln>
          </p:spPr>
        </p:cxnSp>
        <p:cxnSp>
          <p:nvCxnSpPr>
            <p:cNvPr id="54" name="Google Shape;90;p14">
              <a:extLst>
                <a:ext uri="{FF2B5EF4-FFF2-40B4-BE49-F238E27FC236}">
                  <a16:creationId xmlns:a16="http://schemas.microsoft.com/office/drawing/2014/main" id="{AF2626C9-8D47-42A9-85B6-64724C6FBEAD}"/>
                </a:ext>
              </a:extLst>
            </p:cNvPr>
            <p:cNvCxnSpPr>
              <a:cxnSpLocks/>
              <a:stCxn id="67" idx="0"/>
              <a:endCxn id="65" idx="2"/>
            </p:cNvCxnSpPr>
            <p:nvPr/>
          </p:nvCxnSpPr>
          <p:spPr>
            <a:xfrm rot="16200000" flipV="1">
              <a:off x="4634830" y="3052332"/>
              <a:ext cx="1081322" cy="1793632"/>
            </a:xfrm>
            <a:prstGeom prst="bentConnector3">
              <a:avLst>
                <a:gd name="adj1" fmla="val 50000"/>
              </a:avLst>
            </a:prstGeom>
            <a:noFill/>
            <a:ln w="28575" cap="flat" cmpd="sng">
              <a:solidFill>
                <a:schemeClr val="tx2">
                  <a:lumMod val="90000"/>
                </a:schemeClr>
              </a:solidFill>
              <a:prstDash val="solid"/>
              <a:round/>
              <a:headEnd type="none" w="med" len="med"/>
              <a:tailEnd type="triangle" w="med" len="med"/>
            </a:ln>
          </p:spPr>
        </p:cxnSp>
        <p:cxnSp>
          <p:nvCxnSpPr>
            <p:cNvPr id="55" name="Google Shape;90;p14">
              <a:extLst>
                <a:ext uri="{FF2B5EF4-FFF2-40B4-BE49-F238E27FC236}">
                  <a16:creationId xmlns:a16="http://schemas.microsoft.com/office/drawing/2014/main" id="{B6150D23-5870-4862-8E43-477A1A9810D8}"/>
                </a:ext>
              </a:extLst>
            </p:cNvPr>
            <p:cNvCxnSpPr>
              <a:cxnSpLocks/>
              <a:stCxn id="68" idx="0"/>
              <a:endCxn id="65" idx="2"/>
            </p:cNvCxnSpPr>
            <p:nvPr/>
          </p:nvCxnSpPr>
          <p:spPr>
            <a:xfrm rot="16200000" flipV="1">
              <a:off x="5527783" y="2159379"/>
              <a:ext cx="1081322" cy="3579537"/>
            </a:xfrm>
            <a:prstGeom prst="bentConnector3">
              <a:avLst>
                <a:gd name="adj1" fmla="val 50000"/>
              </a:avLst>
            </a:prstGeom>
            <a:noFill/>
            <a:ln w="28575" cap="flat" cmpd="sng">
              <a:solidFill>
                <a:schemeClr val="tx2">
                  <a:lumMod val="90000"/>
                </a:schemeClr>
              </a:solidFill>
              <a:prstDash val="solid"/>
              <a:round/>
              <a:headEnd type="none" w="med" len="med"/>
              <a:tailEnd type="triangle" w="med" len="med"/>
            </a:ln>
          </p:spPr>
        </p:cxnSp>
        <p:sp>
          <p:nvSpPr>
            <p:cNvPr id="96" name="Google Shape;75;p14">
              <a:extLst>
                <a:ext uri="{FF2B5EF4-FFF2-40B4-BE49-F238E27FC236}">
                  <a16:creationId xmlns:a16="http://schemas.microsoft.com/office/drawing/2014/main" id="{A9EE53FA-2FA7-43E2-94D6-1C4104B3B25F}"/>
                </a:ext>
              </a:extLst>
            </p:cNvPr>
            <p:cNvSpPr/>
            <p:nvPr/>
          </p:nvSpPr>
          <p:spPr>
            <a:xfrm>
              <a:off x="3083634" y="5755825"/>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Oswald"/>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Oswald"/>
                <a:sym typeface="Oswald"/>
              </a:endParaRPr>
            </a:p>
          </p:txBody>
        </p:sp>
        <p:sp>
          <p:nvSpPr>
            <p:cNvPr id="97" name="Google Shape;75;p14">
              <a:extLst>
                <a:ext uri="{FF2B5EF4-FFF2-40B4-BE49-F238E27FC236}">
                  <a16:creationId xmlns:a16="http://schemas.microsoft.com/office/drawing/2014/main" id="{A77B196A-216E-4C1E-9AFF-8CC6EB2A5D15}"/>
                </a:ext>
              </a:extLst>
            </p:cNvPr>
            <p:cNvSpPr/>
            <p:nvPr/>
          </p:nvSpPr>
          <p:spPr>
            <a:xfrm>
              <a:off x="4128948" y="5741721"/>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98" name="Google Shape;75;p14">
              <a:extLst>
                <a:ext uri="{FF2B5EF4-FFF2-40B4-BE49-F238E27FC236}">
                  <a16:creationId xmlns:a16="http://schemas.microsoft.com/office/drawing/2014/main" id="{8BF45C02-3743-4CC8-AFA6-6A29DD8E8568}"/>
                </a:ext>
              </a:extLst>
            </p:cNvPr>
            <p:cNvSpPr/>
            <p:nvPr/>
          </p:nvSpPr>
          <p:spPr>
            <a:xfrm>
              <a:off x="5174263" y="5755825"/>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99" name="Google Shape;75;p14">
              <a:extLst>
                <a:ext uri="{FF2B5EF4-FFF2-40B4-BE49-F238E27FC236}">
                  <a16:creationId xmlns:a16="http://schemas.microsoft.com/office/drawing/2014/main" id="{40CA362E-2739-4DDF-A7A4-6102C4A8EBAA}"/>
                </a:ext>
              </a:extLst>
            </p:cNvPr>
            <p:cNvSpPr/>
            <p:nvPr/>
          </p:nvSpPr>
          <p:spPr>
            <a:xfrm>
              <a:off x="6219578" y="5755825"/>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100" name="Google Shape;75;p14">
              <a:extLst>
                <a:ext uri="{FF2B5EF4-FFF2-40B4-BE49-F238E27FC236}">
                  <a16:creationId xmlns:a16="http://schemas.microsoft.com/office/drawing/2014/main" id="{12B3D91E-FD54-459A-BE89-AB0E373FC5AF}"/>
                </a:ext>
              </a:extLst>
            </p:cNvPr>
            <p:cNvSpPr/>
            <p:nvPr/>
          </p:nvSpPr>
          <p:spPr>
            <a:xfrm>
              <a:off x="7264892" y="5779537"/>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101" name="Google Shape;75;p14">
              <a:extLst>
                <a:ext uri="{FF2B5EF4-FFF2-40B4-BE49-F238E27FC236}">
                  <a16:creationId xmlns:a16="http://schemas.microsoft.com/office/drawing/2014/main" id="{94622CFB-B77A-4D8F-81EA-7BE156BC6866}"/>
                </a:ext>
              </a:extLst>
            </p:cNvPr>
            <p:cNvSpPr/>
            <p:nvPr/>
          </p:nvSpPr>
          <p:spPr>
            <a:xfrm>
              <a:off x="8310207" y="5793641"/>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sp>
          <p:nvSpPr>
            <p:cNvPr id="102" name="Google Shape;75;p14">
              <a:extLst>
                <a:ext uri="{FF2B5EF4-FFF2-40B4-BE49-F238E27FC236}">
                  <a16:creationId xmlns:a16="http://schemas.microsoft.com/office/drawing/2014/main" id="{61B5FBA1-32CC-4FA1-B741-405AAC33CE9D}"/>
                </a:ext>
              </a:extLst>
            </p:cNvPr>
            <p:cNvSpPr/>
            <p:nvPr/>
          </p:nvSpPr>
          <p:spPr>
            <a:xfrm>
              <a:off x="9372455" y="5793641"/>
              <a:ext cx="944800" cy="606553"/>
            </a:xfrm>
            <a:prstGeom prst="roundRect">
              <a:avLst>
                <a:gd name="adj" fmla="val 16667"/>
              </a:avLst>
            </a:prstGeom>
            <a:solidFill>
              <a:srgbClr val="2375BB"/>
            </a:solidFill>
            <a:ln>
              <a:noFill/>
            </a:ln>
          </p:spPr>
          <p:txBody>
            <a:bodyPr spcFirstLastPara="1" wrap="square" lIns="121900" tIns="121900" rIns="121900" bIns="121900" anchor="ctr" anchorCtr="0">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sv"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rPr>
                <a:t>Fokus-grupp</a:t>
              </a:r>
              <a:endParaRPr kumimoji="0" sz="1600" b="0" i="0" u="none" strike="noStrike" kern="1200" cap="none" spc="0" normalizeH="0" baseline="0" noProof="0">
                <a:ln>
                  <a:noFill/>
                </a:ln>
                <a:solidFill>
                  <a:prstClr val="white"/>
                </a:solidFill>
                <a:effectLst/>
                <a:uLnTx/>
                <a:uFillTx/>
                <a:latin typeface="Calibri"/>
                <a:ea typeface="Oswald"/>
                <a:cs typeface="Calibri Light" panose="020F0302020204030204" pitchFamily="34" charset="0"/>
                <a:sym typeface="Oswald"/>
              </a:endParaRPr>
            </a:p>
          </p:txBody>
        </p:sp>
        <p:cxnSp>
          <p:nvCxnSpPr>
            <p:cNvPr id="69" name="Google Shape;93;p14">
              <a:extLst>
                <a:ext uri="{FF2B5EF4-FFF2-40B4-BE49-F238E27FC236}">
                  <a16:creationId xmlns:a16="http://schemas.microsoft.com/office/drawing/2014/main" id="{01E24295-A398-480D-8E19-362F581ED204}"/>
                </a:ext>
              </a:extLst>
            </p:cNvPr>
            <p:cNvCxnSpPr>
              <a:cxnSpLocks/>
              <a:stCxn id="77" idx="0"/>
              <a:endCxn id="62" idx="2"/>
            </p:cNvCxnSpPr>
            <p:nvPr/>
          </p:nvCxnSpPr>
          <p:spPr>
            <a:xfrm flipV="1">
              <a:off x="6066278" y="2435184"/>
              <a:ext cx="0" cy="245902"/>
            </a:xfrm>
            <a:prstGeom prst="straightConnector1">
              <a:avLst/>
            </a:prstGeom>
            <a:noFill/>
            <a:ln w="28575" cap="flat" cmpd="sng">
              <a:solidFill>
                <a:schemeClr val="tx2">
                  <a:lumMod val="90000"/>
                </a:schemeClr>
              </a:solidFill>
              <a:prstDash val="solid"/>
              <a:round/>
              <a:headEnd type="none" w="med" len="med"/>
              <a:tailEnd type="triangle" w="med" len="med"/>
            </a:ln>
          </p:spPr>
        </p:cxnSp>
      </p:grpSp>
      <p:sp>
        <p:nvSpPr>
          <p:cNvPr id="38" name="TextBox 37">
            <a:extLst>
              <a:ext uri="{FF2B5EF4-FFF2-40B4-BE49-F238E27FC236}">
                <a16:creationId xmlns:a16="http://schemas.microsoft.com/office/drawing/2014/main" id="{C1A0FEA6-554F-4A0B-A584-4DFBB30AC968}"/>
              </a:ext>
            </a:extLst>
          </p:cNvPr>
          <p:cNvSpPr txBox="1"/>
          <p:nvPr/>
        </p:nvSpPr>
        <p:spPr>
          <a:xfrm>
            <a:off x="7502872" y="1588452"/>
            <a:ext cx="3832898" cy="2203552"/>
          </a:xfrm>
          <a:prstGeom prst="rect">
            <a:avLst/>
          </a:prstGeom>
          <a:noFill/>
        </p:spPr>
        <p:txBody>
          <a:bodyPr wrap="square">
            <a:spAutoFit/>
          </a:bodyPr>
          <a:lstStyle/>
          <a:p>
            <a:pPr marL="342900" marR="0" lvl="0" indent="-342900" algn="l" defTabSz="914400" rtl="0" eaLnBrk="1" fontAlgn="base" latinLnBrk="0" hangingPunct="1">
              <a:lnSpc>
                <a:spcPct val="115000"/>
              </a:lnSpc>
              <a:spcBef>
                <a:spcPct val="0"/>
              </a:spcBef>
              <a:spcAft>
                <a:spcPct val="0"/>
              </a:spcAft>
              <a:buClrTx/>
              <a:buSzTx/>
              <a:buFont typeface="+mj-lt"/>
              <a:buAutoNum type="arabicPeriod"/>
              <a:tabLst/>
              <a:defRPr/>
            </a:pPr>
            <a:r>
              <a:rPr lang="sv" sz="1200">
                <a:solidFill>
                  <a:srgbClr val="E7E6E6">
                    <a:lumMod val="25000"/>
                  </a:srgbClr>
                </a:solidFill>
                <a:latin typeface="Calibri" panose="020F0502020204030204" pitchFamily="34" charset="0"/>
                <a:ea typeface="Calibri" panose="020F0502020204030204" pitchFamily="34" charset="0"/>
                <a:cs typeface="Times New Roman" panose="02020603050405020304" pitchFamily="18" charset="0"/>
              </a:rPr>
              <a:t>F</a:t>
            </a:r>
            <a:r>
              <a:rPr kumimoji="0" lang="sv"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t>örslag kan initieras av medlem, fokusgrupp, utskott eller styrelsen</a:t>
            </a:r>
            <a:endParaRPr kumimoji="0" lang="en-SE"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15000"/>
              </a:lnSpc>
              <a:spcBef>
                <a:spcPct val="0"/>
              </a:spcBef>
              <a:spcAft>
                <a:spcPct val="0"/>
              </a:spcAft>
              <a:buClrTx/>
              <a:buSzTx/>
              <a:buFont typeface="+mj-lt"/>
              <a:buAutoNum type="arabicPeriod"/>
              <a:tabLst/>
              <a:defRPr/>
            </a:pPr>
            <a:r>
              <a:rPr lang="sv" sz="1200">
                <a:solidFill>
                  <a:srgbClr val="E7E6E6">
                    <a:lumMod val="25000"/>
                  </a:srgbClr>
                </a:solidFill>
                <a:latin typeface="Calibri" panose="020F0502020204030204" pitchFamily="34" charset="0"/>
                <a:ea typeface="Calibri" panose="020F0502020204030204" pitchFamily="34" charset="0"/>
                <a:cs typeface="Times New Roman" panose="02020603050405020304" pitchFamily="18" charset="0"/>
              </a:rPr>
              <a:t>F</a:t>
            </a:r>
            <a:r>
              <a:rPr kumimoji="0" lang="sv"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t>örslag bereds av fokusgrupp om de inte är enklare</a:t>
            </a:r>
            <a:endParaRPr kumimoji="0" lang="en-SE"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15000"/>
              </a:lnSpc>
              <a:spcBef>
                <a:spcPct val="0"/>
              </a:spcBef>
              <a:spcAft>
                <a:spcPct val="0"/>
              </a:spcAft>
              <a:buClrTx/>
              <a:buSzTx/>
              <a:buFont typeface="+mj-lt"/>
              <a:buAutoNum type="arabicPeriod"/>
              <a:tabLst/>
              <a:defRPr/>
            </a:pPr>
            <a:r>
              <a:rPr kumimoji="0" lang="sv"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t>Beslut tas av berörda utskott att lägga fram projektförslag för styrelsen</a:t>
            </a:r>
            <a:endParaRPr kumimoji="0" lang="en-SE"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15000"/>
              </a:lnSpc>
              <a:spcBef>
                <a:spcPct val="0"/>
              </a:spcBef>
              <a:spcAft>
                <a:spcPts val="1000"/>
              </a:spcAft>
              <a:buClrTx/>
              <a:buSzTx/>
              <a:buFont typeface="+mj-lt"/>
              <a:buAutoNum type="arabicPeriod"/>
              <a:tabLst/>
              <a:defRPr/>
            </a:pPr>
            <a:r>
              <a:rPr kumimoji="0" lang="sv"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t>Styrelsen beslutar och vid bifall tillsätter styrelsen resurser för styrgrupp och tilldelar projektet en ansökande part om inte BEAst kan vara ansökande. Exempelvis behöver en entreprenör eller installatör vara sökande till SBUF.</a:t>
            </a:r>
            <a:endParaRPr kumimoji="0" lang="en-SE" sz="1200" b="0" i="0" u="none" strike="noStrike" kern="1200" cap="none" spc="0" normalizeH="0" baseline="0" noProof="0">
              <a:ln>
                <a:noFill/>
              </a:ln>
              <a:solidFill>
                <a:srgbClr val="E7E6E6">
                  <a:lumMod val="25000"/>
                </a:srgbClr>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1A6191B-E247-4048-80F9-D747BD05401D}"/>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90562A77-4AE2-438C-982C-5AB6AA6526B5}"/>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Föregående möte samt föregående </a:t>
            </a:r>
            <a:r>
              <a:rPr lang="sv-SE" b="1">
                <a:latin typeface="+mj-lt"/>
                <a:ea typeface="Times New Roman" panose="02020603050405020304" pitchFamily="18" charset="0"/>
                <a:cs typeface="Arial"/>
              </a:rPr>
              <a:t>mötesanteckningar</a:t>
            </a:r>
            <a:endParaRPr lang="sv-SE"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Förslag på agenda</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effectLst/>
                <a:latin typeface="+mj-lt"/>
                <a:ea typeface="Times New Roman" panose="02020603050405020304" pitchFamily="18" charset="0"/>
                <a:cs typeface="Arial"/>
              </a:rPr>
              <a:t>Godkännande av föregående </a:t>
            </a:r>
            <a:r>
              <a:rPr lang="sv-SE" sz="2000" b="1">
                <a:latin typeface="+mj-lt"/>
                <a:ea typeface="Times New Roman" panose="02020603050405020304" pitchFamily="18" charset="0"/>
                <a:cs typeface="Arial"/>
              </a:rPr>
              <a:t>mötesanteckningar</a:t>
            </a:r>
          </a:p>
          <a:p>
            <a:pPr marL="742950" lvl="1" indent="-285750">
              <a:buFont typeface="+mj-lt"/>
              <a:buAutoNum type="alphaLcParenR"/>
              <a:tabLst>
                <a:tab pos="914400" algn="l"/>
              </a:tabLst>
            </a:pPr>
            <a:r>
              <a:rPr lang="sv-SE" sz="2000" b="1">
                <a:effectLst/>
                <a:latin typeface="+mj-lt"/>
                <a:ea typeface="Calibri" panose="020F0502020204030204" pitchFamily="34" charset="0"/>
                <a:cs typeface="Arial"/>
              </a:rPr>
              <a:t>Intro nya deltagare</a:t>
            </a:r>
          </a:p>
          <a:p>
            <a:pPr marL="342900" lvl="0" indent="-342900">
              <a:buFont typeface="+mj-lt"/>
              <a:buAutoNum type="arabicPeriod"/>
              <a:tabLst>
                <a:tab pos="457200" algn="l"/>
              </a:tabLst>
            </a:pPr>
            <a:r>
              <a:rPr lang="sv-SE" b="1">
                <a:effectLst/>
                <a:latin typeface="+mj-lt"/>
                <a:ea typeface="Calibri" panose="020F0502020204030204" pitchFamily="34" charset="0"/>
                <a:cs typeface="Arial"/>
              </a:rPr>
              <a:t>BEAst info 09:10</a:t>
            </a:r>
            <a:endParaRPr lang="sv-SE" sz="24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err="1">
                <a:effectLst/>
                <a:latin typeface="+mj-lt"/>
                <a:ea typeface="Calibri" panose="020F0502020204030204" pitchFamily="34" charset="0"/>
                <a:cs typeface="Arial"/>
              </a:rPr>
              <a:t>Peppol</a:t>
            </a:r>
            <a:r>
              <a:rPr lang="sv-SE" sz="2000" b="1">
                <a:effectLst/>
                <a:latin typeface="+mj-lt"/>
                <a:ea typeface="Calibri" panose="020F0502020204030204" pitchFamily="34" charset="0"/>
                <a:cs typeface="Arial"/>
              </a:rPr>
              <a:t> </a:t>
            </a:r>
            <a:r>
              <a:rPr lang="sv-SE" sz="2000" b="1" err="1">
                <a:effectLst/>
                <a:latin typeface="+mj-lt"/>
                <a:ea typeface="Calibri" panose="020F0502020204030204" pitchFamily="34" charset="0"/>
                <a:cs typeface="Arial"/>
              </a:rPr>
              <a:t>Logistics</a:t>
            </a:r>
            <a:endParaRPr lang="sv-SE" sz="2000" b="1">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sz="2000" b="1">
                <a:latin typeface="+mj-lt"/>
                <a:ea typeface="Calibri" panose="020F0502020204030204" pitchFamily="34" charset="0"/>
                <a:cs typeface="Arial"/>
              </a:rPr>
              <a:t>beast.se</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Information om samverkan 09:20</a:t>
            </a:r>
          </a:p>
          <a:p>
            <a:pPr marL="563245" lvl="1" indent="-342900">
              <a:buFont typeface="+mj-lt"/>
              <a:buAutoNum type="alphaLcParenR"/>
              <a:tabLst>
                <a:tab pos="457200" algn="l"/>
              </a:tabLst>
            </a:pPr>
            <a:r>
              <a:rPr lang="sv-SE" sz="2000" b="1">
                <a:latin typeface="+mj-lt"/>
                <a:ea typeface="Calibri" panose="020F0502020204030204" pitchFamily="34" charset="0"/>
                <a:cs typeface="Arial"/>
              </a:rPr>
              <a:t>Miljödata NU! </a:t>
            </a:r>
            <a:endParaRPr lang="sv-SE" sz="2000" b="1">
              <a:latin typeface="+mj-lt"/>
              <a:ea typeface="Calibri" panose="020F0502020204030204" pitchFamily="34" charset="0"/>
            </a:endParaRPr>
          </a:p>
          <a:p>
            <a:pPr marL="563245" lvl="1" indent="-342900">
              <a:buFont typeface="+mj-lt"/>
              <a:buAutoNum type="alphaLcParenR"/>
              <a:tabLst>
                <a:tab pos="457200" algn="l"/>
              </a:tabLst>
            </a:pPr>
            <a:r>
              <a:rPr lang="sv-SE" sz="2000" b="1">
                <a:latin typeface="+mj-lt"/>
                <a:ea typeface="Calibri" panose="020F0502020204030204" pitchFamily="34" charset="0"/>
                <a:cs typeface="Arial"/>
              </a:rPr>
              <a:t>ELSA</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Beslutspunkter 10:00</a:t>
            </a:r>
            <a:br>
              <a:rPr lang="sv-SE" b="1">
                <a:latin typeface="+mj-lt"/>
                <a:ea typeface="Times New Roman" panose="02020603050405020304" pitchFamily="18" charset="0"/>
              </a:rPr>
            </a:br>
            <a:r>
              <a:rPr lang="sv-SE" b="1">
                <a:latin typeface="+mj-lt"/>
                <a:ea typeface="Times New Roman" panose="02020603050405020304" pitchFamily="18" charset="0"/>
                <a:cs typeface="Arial"/>
              </a:rPr>
              <a:t>(fokusgrupper, förslag till förändringar i standarden)</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Ny fokusgrupp: Artiklar för anläggning</a:t>
            </a:r>
          </a:p>
          <a:p>
            <a:pPr marL="563245" lvl="1" indent="-342900">
              <a:buFont typeface="+mj-lt"/>
              <a:buAutoNum type="alphaLcParenR"/>
              <a:tabLst>
                <a:tab pos="457200" algn="l"/>
              </a:tabLst>
            </a:pPr>
            <a:r>
              <a:rPr lang="sv-SE" sz="1800" b="1">
                <a:latin typeface="+mj-lt"/>
                <a:ea typeface="Times New Roman" panose="02020603050405020304" pitchFamily="18" charset="0"/>
                <a:cs typeface="Arial"/>
              </a:rPr>
              <a:t>Ändringsförslag affärsregler</a:t>
            </a:r>
          </a:p>
          <a:p>
            <a:pPr marL="342900" lvl="0" indent="-342900">
              <a:buFont typeface="+mj-lt"/>
              <a:buAutoNum type="arabicPeriod"/>
              <a:tabLst>
                <a:tab pos="457200" algn="l"/>
              </a:tabLst>
            </a:pPr>
            <a:r>
              <a:rPr lang="sv-SE" b="1">
                <a:latin typeface="+mj-lt"/>
                <a:ea typeface="Times New Roman" panose="02020603050405020304" pitchFamily="18" charset="0"/>
                <a:cs typeface="Arial"/>
              </a:rPr>
              <a:t>F</a:t>
            </a:r>
            <a:r>
              <a:rPr lang="sv-SE" b="1">
                <a:effectLst/>
                <a:latin typeface="+mj-lt"/>
                <a:ea typeface="Times New Roman" panose="02020603050405020304" pitchFamily="18" charset="0"/>
                <a:cs typeface="Arial"/>
              </a:rPr>
              <a:t>okusgruppsarbete i BEAst </a:t>
            </a:r>
            <a:r>
              <a:rPr lang="sv-SE" b="1">
                <a:latin typeface="+mj-lt"/>
                <a:ea typeface="Times New Roman" panose="02020603050405020304" pitchFamily="18" charset="0"/>
                <a:cs typeface="Arial"/>
              </a:rPr>
              <a:t>10:20</a:t>
            </a:r>
            <a:endParaRPr lang="sv-SE" b="1">
              <a:effectLst/>
              <a:latin typeface="+mj-lt"/>
              <a:ea typeface="Times New Roman" panose="02020603050405020304" pitchFamily="18" charset="0"/>
            </a:endParaRPr>
          </a:p>
          <a:p>
            <a:pPr marL="220345" lvl="1" indent="0">
              <a:buNone/>
              <a:tabLst>
                <a:tab pos="457200" algn="l"/>
              </a:tabLst>
            </a:pPr>
            <a:r>
              <a:rPr lang="sv-SE" sz="2000" b="1">
                <a:latin typeface="+mj-lt"/>
                <a:ea typeface="Times New Roman" panose="02020603050405020304" pitchFamily="18" charset="0"/>
                <a:cs typeface="Arial"/>
              </a:rPr>
              <a:t>Status i pågående grupper c:a 5 min per grupp</a:t>
            </a:r>
            <a:endParaRPr lang="sv-SE" sz="2000" b="1">
              <a:effectLst/>
              <a:latin typeface="+mj-lt"/>
              <a:ea typeface="Calibri" panose="020F0502020204030204" pitchFamily="34" charset="0"/>
              <a:cs typeface="Arial"/>
            </a:endParaRPr>
          </a:p>
          <a:p>
            <a:pPr marL="342900" lvl="0" indent="-342900">
              <a:buFont typeface="+mj-lt"/>
              <a:buAutoNum type="arabicPeriod"/>
              <a:tabLst>
                <a:tab pos="457200" algn="l"/>
              </a:tabLst>
            </a:pPr>
            <a:r>
              <a:rPr lang="sv-SE" b="1">
                <a:effectLst/>
                <a:latin typeface="+mj-lt"/>
                <a:ea typeface="Times New Roman" panose="02020603050405020304" pitchFamily="18" charset="0"/>
                <a:cs typeface="Arial"/>
              </a:rPr>
              <a:t>Övrigt och agenda nästa möte 10:50</a:t>
            </a:r>
            <a:endParaRPr lang="sv-SE" b="1">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EFB186EF-2D21-4C78-B19F-1535338457D6}"/>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23</a:t>
            </a:fld>
            <a:endParaRPr lang="sv-SE"/>
          </a:p>
        </p:txBody>
      </p:sp>
    </p:spTree>
    <p:extLst>
      <p:ext uri="{BB962C8B-B14F-4D97-AF65-F5344CB8AC3E}">
        <p14:creationId xmlns:p14="http://schemas.microsoft.com/office/powerpoint/2010/main" val="2866932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1E719-F65F-7F43-94B4-9011392EEF38}"/>
              </a:ext>
            </a:extLst>
          </p:cNvPr>
          <p:cNvSpPr>
            <a:spLocks noGrp="1"/>
          </p:cNvSpPr>
          <p:nvPr>
            <p:ph type="title"/>
          </p:nvPr>
        </p:nvSpPr>
        <p:spPr/>
        <p:txBody>
          <a:bodyPr/>
          <a:lstStyle/>
          <a:p>
            <a:r>
              <a:rPr lang="sv-SE"/>
              <a:t>Status fokusgrupper 10:00</a:t>
            </a:r>
          </a:p>
        </p:txBody>
      </p:sp>
      <p:graphicFrame>
        <p:nvGraphicFramePr>
          <p:cNvPr id="4" name="Table 4">
            <a:extLst>
              <a:ext uri="{FF2B5EF4-FFF2-40B4-BE49-F238E27FC236}">
                <a16:creationId xmlns:a16="http://schemas.microsoft.com/office/drawing/2014/main" id="{96C4FD5A-3B27-01A9-2086-8371240CA699}"/>
              </a:ext>
            </a:extLst>
          </p:cNvPr>
          <p:cNvGraphicFramePr>
            <a:graphicFrameLocks noGrp="1"/>
          </p:cNvGraphicFramePr>
          <p:nvPr>
            <p:ph sz="quarter" idx="14"/>
            <p:extLst>
              <p:ext uri="{D42A27DB-BD31-4B8C-83A1-F6EECF244321}">
                <p14:modId xmlns:p14="http://schemas.microsoft.com/office/powerpoint/2010/main" val="2512069685"/>
              </p:ext>
            </p:extLst>
          </p:nvPr>
        </p:nvGraphicFramePr>
        <p:xfrm>
          <a:off x="385762" y="1773238"/>
          <a:ext cx="11278700" cy="2865120"/>
        </p:xfrm>
        <a:graphic>
          <a:graphicData uri="http://schemas.openxmlformats.org/drawingml/2006/table">
            <a:tbl>
              <a:tblPr firstRow="1" bandRow="1">
                <a:tableStyleId>{5C22544A-7EE6-4342-B048-85BDC9FD1C3A}</a:tableStyleId>
              </a:tblPr>
              <a:tblGrid>
                <a:gridCol w="3757775">
                  <a:extLst>
                    <a:ext uri="{9D8B030D-6E8A-4147-A177-3AD203B41FA5}">
                      <a16:colId xmlns:a16="http://schemas.microsoft.com/office/drawing/2014/main" val="1419306414"/>
                    </a:ext>
                  </a:extLst>
                </a:gridCol>
                <a:gridCol w="3426419">
                  <a:extLst>
                    <a:ext uri="{9D8B030D-6E8A-4147-A177-3AD203B41FA5}">
                      <a16:colId xmlns:a16="http://schemas.microsoft.com/office/drawing/2014/main" val="516273526"/>
                    </a:ext>
                  </a:extLst>
                </a:gridCol>
                <a:gridCol w="4094506">
                  <a:extLst>
                    <a:ext uri="{9D8B030D-6E8A-4147-A177-3AD203B41FA5}">
                      <a16:colId xmlns:a16="http://schemas.microsoft.com/office/drawing/2014/main" val="1148215068"/>
                    </a:ext>
                  </a:extLst>
                </a:gridCol>
              </a:tblGrid>
              <a:tr h="370840">
                <a:tc>
                  <a:txBody>
                    <a:bodyPr/>
                    <a:lstStyle/>
                    <a:p>
                      <a:r>
                        <a:rPr lang="sv-SE" b="0" noProof="0"/>
                        <a:t>Namn</a:t>
                      </a:r>
                    </a:p>
                  </a:txBody>
                  <a:tcPr/>
                </a:tc>
                <a:tc>
                  <a:txBody>
                    <a:bodyPr/>
                    <a:lstStyle/>
                    <a:p>
                      <a:r>
                        <a:rPr lang="sv-SE" b="0" noProof="0"/>
                        <a:t>Status</a:t>
                      </a:r>
                    </a:p>
                  </a:txBody>
                  <a:tcPr/>
                </a:tc>
                <a:tc>
                  <a:txBody>
                    <a:bodyPr/>
                    <a:lstStyle/>
                    <a:p>
                      <a:r>
                        <a:rPr lang="sv-SE" b="0" noProof="0"/>
                        <a:t>Förslag nästa steg</a:t>
                      </a:r>
                    </a:p>
                  </a:txBody>
                  <a:tcPr/>
                </a:tc>
                <a:extLst>
                  <a:ext uri="{0D108BD9-81ED-4DB2-BD59-A6C34878D82A}">
                    <a16:rowId xmlns:a16="http://schemas.microsoft.com/office/drawing/2014/main" val="828144457"/>
                  </a:ext>
                </a:extLst>
              </a:tr>
              <a:tr h="370840">
                <a:tc>
                  <a:txBody>
                    <a:bodyPr/>
                    <a:lstStyle/>
                    <a:p>
                      <a:r>
                        <a:rPr lang="sv-SE" sz="2000" b="0" noProof="0"/>
                        <a:t>Rätt från början </a:t>
                      </a:r>
                    </a:p>
                  </a:txBody>
                  <a:tcPr/>
                </a:tc>
                <a:tc>
                  <a:txBody>
                    <a:bodyPr/>
                    <a:lstStyle/>
                    <a:p>
                      <a:r>
                        <a:rPr lang="sv-SE" sz="2000" b="0" noProof="0"/>
                        <a:t>Uppstartad</a:t>
                      </a:r>
                    </a:p>
                  </a:txBody>
                  <a:tcPr/>
                </a:tc>
                <a:tc>
                  <a:txBody>
                    <a:bodyPr/>
                    <a:lstStyle/>
                    <a:p>
                      <a:r>
                        <a:rPr lang="sv-SE" sz="2000" b="0" noProof="0"/>
                        <a:t>Piloter där information om projekt, konto osv inhämtas</a:t>
                      </a:r>
                    </a:p>
                  </a:txBody>
                  <a:tcPr/>
                </a:tc>
                <a:extLst>
                  <a:ext uri="{0D108BD9-81ED-4DB2-BD59-A6C34878D82A}">
                    <a16:rowId xmlns:a16="http://schemas.microsoft.com/office/drawing/2014/main" val="21929108"/>
                  </a:ext>
                </a:extLst>
              </a:tr>
              <a:tr h="370840">
                <a:tc>
                  <a:txBody>
                    <a:bodyPr/>
                    <a:lstStyle/>
                    <a:p>
                      <a:r>
                        <a:rPr lang="sv-SE" sz="2000" b="0" noProof="0"/>
                        <a:t>GTIN för anläggningsmaterial och tjänster</a:t>
                      </a:r>
                    </a:p>
                  </a:txBody>
                  <a:tcPr/>
                </a:tc>
                <a:tc>
                  <a:txBody>
                    <a:bodyPr/>
                    <a:lstStyle/>
                    <a:p>
                      <a:r>
                        <a:rPr lang="sv-SE" sz="2000" b="0" noProof="0"/>
                        <a:t>Förslag till vägledning för asfalt och ballast framtaget. </a:t>
                      </a:r>
                    </a:p>
                    <a:p>
                      <a:r>
                        <a:rPr lang="sv-SE" sz="2000" b="0" noProof="0"/>
                        <a:t>Betong återstår.</a:t>
                      </a:r>
                    </a:p>
                  </a:txBody>
                  <a:tcPr/>
                </a:tc>
                <a:tc>
                  <a:txBody>
                    <a:bodyPr/>
                    <a:lstStyle/>
                    <a:p>
                      <a:r>
                        <a:rPr lang="sv-SE" sz="2000" b="0" noProof="0"/>
                        <a:t>Förankring av asfalt och ballast.</a:t>
                      </a:r>
                    </a:p>
                    <a:p>
                      <a:r>
                        <a:rPr lang="sv-SE" sz="2000" b="0" noProof="0"/>
                        <a:t>Inväntar input från Svensk betong.</a:t>
                      </a:r>
                    </a:p>
                  </a:txBody>
                  <a:tcPr/>
                </a:tc>
                <a:extLst>
                  <a:ext uri="{0D108BD9-81ED-4DB2-BD59-A6C34878D82A}">
                    <a16:rowId xmlns:a16="http://schemas.microsoft.com/office/drawing/2014/main" val="494027789"/>
                  </a:ext>
                </a:extLst>
              </a:tr>
              <a:tr h="370840">
                <a:tc>
                  <a:txBody>
                    <a:bodyPr/>
                    <a:lstStyle/>
                    <a:p>
                      <a:r>
                        <a:rPr lang="sv-SE" sz="2000" b="0" kern="1200">
                          <a:solidFill>
                            <a:schemeClr val="dk1"/>
                          </a:solidFill>
                          <a:latin typeface="+mn-lt"/>
                          <a:ea typeface="Times New Roman" panose="02020603050405020304" pitchFamily="18" charset="0"/>
                          <a:cs typeface="+mn-cs"/>
                        </a:rPr>
                        <a:t>Miljörapportering Anläggningstjänster </a:t>
                      </a:r>
                      <a:endParaRPr lang="sv-SE" sz="2000" b="0" strike="sngStrike" noProof="0"/>
                    </a:p>
                  </a:txBody>
                  <a:tcPr/>
                </a:tc>
                <a:tc>
                  <a:txBody>
                    <a:bodyPr/>
                    <a:lstStyle/>
                    <a:p>
                      <a:endParaRPr lang="sv-SE" sz="2000" b="0" strike="sngStrike" noProof="0"/>
                    </a:p>
                  </a:txBody>
                  <a:tcPr/>
                </a:tc>
                <a:tc>
                  <a:txBody>
                    <a:bodyPr/>
                    <a:lstStyle/>
                    <a:p>
                      <a:endParaRPr lang="sv-SE" sz="2000" b="0" strike="sngStrike" noProof="0"/>
                    </a:p>
                  </a:txBody>
                  <a:tcPr/>
                </a:tc>
                <a:extLst>
                  <a:ext uri="{0D108BD9-81ED-4DB2-BD59-A6C34878D82A}">
                    <a16:rowId xmlns:a16="http://schemas.microsoft.com/office/drawing/2014/main" val="1808110507"/>
                  </a:ext>
                </a:extLst>
              </a:tr>
            </a:tbl>
          </a:graphicData>
        </a:graphic>
      </p:graphicFrame>
    </p:spTree>
    <p:extLst>
      <p:ext uri="{BB962C8B-B14F-4D97-AF65-F5344CB8AC3E}">
        <p14:creationId xmlns:p14="http://schemas.microsoft.com/office/powerpoint/2010/main" val="144173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BDE6-1C20-6A07-495E-F17111A694C9}"/>
              </a:ext>
            </a:extLst>
          </p:cNvPr>
          <p:cNvSpPr>
            <a:spLocks noGrp="1"/>
          </p:cNvSpPr>
          <p:nvPr>
            <p:ph type="title"/>
          </p:nvPr>
        </p:nvSpPr>
        <p:spPr/>
        <p:txBody>
          <a:bodyPr/>
          <a:lstStyle/>
          <a:p>
            <a:r>
              <a:rPr lang="sv-SE"/>
              <a:t>Fokusgrupp – Rätt från början</a:t>
            </a:r>
            <a:endParaRPr lang="en-SE"/>
          </a:p>
        </p:txBody>
      </p:sp>
      <p:sp>
        <p:nvSpPr>
          <p:cNvPr id="3" name="Content Placeholder 2">
            <a:extLst>
              <a:ext uri="{FF2B5EF4-FFF2-40B4-BE49-F238E27FC236}">
                <a16:creationId xmlns:a16="http://schemas.microsoft.com/office/drawing/2014/main" id="{E432A629-73F4-5F0C-E2B6-AE5D987473CC}"/>
              </a:ext>
            </a:extLst>
          </p:cNvPr>
          <p:cNvSpPr>
            <a:spLocks noGrp="1"/>
          </p:cNvSpPr>
          <p:nvPr>
            <p:ph sz="quarter" idx="14"/>
          </p:nvPr>
        </p:nvSpPr>
        <p:spPr/>
        <p:txBody>
          <a:bodyPr/>
          <a:lstStyle/>
          <a:p>
            <a:r>
              <a:rPr lang="sv-SE">
                <a:cs typeface="Arial"/>
              </a:rPr>
              <a:t>Utsättning av skylt eller liknande ute på arbetsplatsen med QR-kod innehållande grunddata</a:t>
            </a:r>
          </a:p>
          <a:p>
            <a:r>
              <a:rPr lang="sv-SE">
                <a:cs typeface="Arial"/>
              </a:rPr>
              <a:t>Vilken information som skall ingå i QR-kod + vilken standard</a:t>
            </a:r>
          </a:p>
          <a:p>
            <a:r>
              <a:rPr lang="sv-SE">
                <a:cs typeface="Arial"/>
              </a:rPr>
              <a:t>Storlek på QR-kod och hur mycket innehåll</a:t>
            </a:r>
          </a:p>
          <a:p>
            <a:r>
              <a:rPr lang="sv-SE">
                <a:cs typeface="Arial"/>
              </a:rPr>
              <a:t>Utreda </a:t>
            </a:r>
            <a:r>
              <a:rPr lang="sv-SE" err="1">
                <a:cs typeface="Arial"/>
              </a:rPr>
              <a:t>Peppolmeddelande</a:t>
            </a:r>
            <a:r>
              <a:rPr lang="sv-SE">
                <a:cs typeface="Arial"/>
              </a:rPr>
              <a:t> Transportstatus</a:t>
            </a:r>
          </a:p>
          <a:p>
            <a:r>
              <a:rPr lang="sv-SE">
                <a:cs typeface="Arial"/>
              </a:rPr>
              <a:t>Överföra information till </a:t>
            </a:r>
            <a:r>
              <a:rPr lang="sv-SE" err="1">
                <a:cs typeface="Arial"/>
              </a:rPr>
              <a:t>vågsystem</a:t>
            </a:r>
            <a:endParaRPr lang="sv-SE">
              <a:cs typeface="Arial"/>
            </a:endParaRPr>
          </a:p>
        </p:txBody>
      </p:sp>
    </p:spTree>
    <p:extLst>
      <p:ext uri="{BB962C8B-B14F-4D97-AF65-F5344CB8AC3E}">
        <p14:creationId xmlns:p14="http://schemas.microsoft.com/office/powerpoint/2010/main" val="669346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555EA-5200-4775-9E91-05D2410762DA}"/>
              </a:ext>
            </a:extLst>
          </p:cNvPr>
          <p:cNvSpPr>
            <a:spLocks noGrp="1"/>
          </p:cNvSpPr>
          <p:nvPr>
            <p:ph type="title"/>
          </p:nvPr>
        </p:nvSpPr>
        <p:spPr>
          <a:xfrm>
            <a:off x="385080" y="197634"/>
            <a:ext cx="11390313" cy="1097766"/>
          </a:xfrm>
        </p:spPr>
        <p:txBody>
          <a:bodyPr/>
          <a:lstStyle/>
          <a:p>
            <a:r>
              <a:rPr lang="en-US"/>
              <a:t>GTIN för </a:t>
            </a:r>
            <a:r>
              <a:rPr lang="en-US" err="1"/>
              <a:t>anläggningsartiklar</a:t>
            </a:r>
            <a:endParaRPr lang="en-SE"/>
          </a:p>
        </p:txBody>
      </p:sp>
      <p:sp>
        <p:nvSpPr>
          <p:cNvPr id="3" name="Content Placeholder 2">
            <a:extLst>
              <a:ext uri="{FF2B5EF4-FFF2-40B4-BE49-F238E27FC236}">
                <a16:creationId xmlns:a16="http://schemas.microsoft.com/office/drawing/2014/main" id="{0CB41613-0BFE-4DD9-AB05-742C24D7DC9D}"/>
              </a:ext>
            </a:extLst>
          </p:cNvPr>
          <p:cNvSpPr>
            <a:spLocks noGrp="1"/>
          </p:cNvSpPr>
          <p:nvPr>
            <p:ph sz="quarter" idx="14"/>
          </p:nvPr>
        </p:nvSpPr>
        <p:spPr>
          <a:xfrm>
            <a:off x="385080" y="1773237"/>
            <a:ext cx="10191600" cy="4176000"/>
          </a:xfrm>
        </p:spPr>
        <p:txBody>
          <a:bodyPr/>
          <a:lstStyle/>
          <a:p>
            <a:r>
              <a:rPr lang="sv-SE">
                <a:cs typeface="Arial"/>
              </a:rPr>
              <a:t>Samordnad av Peter Svensson och Rikard Larsson</a:t>
            </a:r>
          </a:p>
          <a:p>
            <a:r>
              <a:rPr lang="sv-SE">
                <a:cs typeface="Arial"/>
              </a:rPr>
              <a:t>Syfte: Analysera hur GTIN kan implementeras för anläggningsartiklar. </a:t>
            </a:r>
          </a:p>
          <a:p>
            <a:r>
              <a:rPr lang="sv-SE">
                <a:cs typeface="Arial"/>
              </a:rPr>
              <a:t>Fokus på kross, betong och asfalt till att börja med. </a:t>
            </a:r>
          </a:p>
          <a:p>
            <a:r>
              <a:rPr lang="sv-SE">
                <a:cs typeface="Arial"/>
              </a:rPr>
              <a:t>Kommer besvara frågor kring när det är lämpligt att ha olika GTIN och hur kopplingen till artikelnummer för t ex SBMI ser ut</a:t>
            </a:r>
            <a:endParaRPr lang="sv-SE"/>
          </a:p>
          <a:p>
            <a:r>
              <a:rPr lang="sv-SE"/>
              <a:t>Svensk Betong har tagit </a:t>
            </a:r>
            <a:r>
              <a:rPr lang="sv-SE" err="1"/>
              <a:t>lead</a:t>
            </a:r>
            <a:r>
              <a:rPr lang="sv-SE"/>
              <a:t> för betongkategorin.</a:t>
            </a:r>
          </a:p>
          <a:p>
            <a:r>
              <a:rPr lang="sv-SE"/>
              <a:t>NCC Industry har tagit fram utkast på asfalt och ballast.</a:t>
            </a:r>
          </a:p>
          <a:p>
            <a:r>
              <a:rPr lang="sv-SE"/>
              <a:t>Asfalt ska verifieras av Svensk beläggningsförening</a:t>
            </a:r>
          </a:p>
          <a:p>
            <a:r>
              <a:rPr lang="sv-SE"/>
              <a:t>Ballast ska verifieras av SBMI</a:t>
            </a:r>
          </a:p>
          <a:p>
            <a:endParaRPr lang="sv-SE"/>
          </a:p>
          <a:p>
            <a:r>
              <a:rPr lang="sv-SE"/>
              <a:t>Status: GTIN-frågan öppnar upp diskussion och analys av närliggande områden och tar därför längre tid än beräknat.</a:t>
            </a:r>
          </a:p>
        </p:txBody>
      </p:sp>
    </p:spTree>
    <p:extLst>
      <p:ext uri="{BB962C8B-B14F-4D97-AF65-F5344CB8AC3E}">
        <p14:creationId xmlns:p14="http://schemas.microsoft.com/office/powerpoint/2010/main" val="2701016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047FD-A444-EC5E-8CE3-3D5783CED36F}"/>
              </a:ext>
            </a:extLst>
          </p:cNvPr>
          <p:cNvSpPr>
            <a:spLocks noGrp="1"/>
          </p:cNvSpPr>
          <p:nvPr>
            <p:ph type="title"/>
          </p:nvPr>
        </p:nvSpPr>
        <p:spPr>
          <a:xfrm>
            <a:off x="385080" y="197634"/>
            <a:ext cx="11390313" cy="1097766"/>
          </a:xfrm>
        </p:spPr>
        <p:txBody>
          <a:bodyPr/>
          <a:lstStyle/>
          <a:p>
            <a:r>
              <a:rPr lang="sv-SE"/>
              <a:t>Miljörapportering Anläggningstjänster – status 231205 </a:t>
            </a:r>
            <a:endParaRPr lang="en-SE"/>
          </a:p>
        </p:txBody>
      </p:sp>
      <p:sp>
        <p:nvSpPr>
          <p:cNvPr id="3" name="Rectangle 1">
            <a:extLst>
              <a:ext uri="{FF2B5EF4-FFF2-40B4-BE49-F238E27FC236}">
                <a16:creationId xmlns:a16="http://schemas.microsoft.com/office/drawing/2014/main" id="{49A21CDD-B043-4A23-C30B-D26E92676C71}"/>
              </a:ext>
            </a:extLst>
          </p:cNvPr>
          <p:cNvSpPr>
            <a:spLocks noGrp="1" noChangeArrowheads="1"/>
          </p:cNvSpPr>
          <p:nvPr>
            <p:ph sz="quarter" idx="14"/>
          </p:nvPr>
        </p:nvSpPr>
        <p:spPr bwMode="auto">
          <a:xfrm>
            <a:off x="385080" y="1491357"/>
            <a:ext cx="10491142"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sv-SE" altLang="sv-SE" sz="1600" b="1"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Möte #5 hölls 5 december:</a:t>
            </a:r>
          </a:p>
          <a:p>
            <a:pPr marL="0" marR="0" lvl="0" indent="0" algn="l" defTabSz="914400" rtl="0" eaLnBrk="0" fontAlgn="base" latinLnBrk="0" hangingPunct="0">
              <a:lnSpc>
                <a:spcPct val="100000"/>
              </a:lnSpc>
              <a:spcBef>
                <a:spcPct val="0"/>
              </a:spcBef>
              <a:spcAft>
                <a:spcPct val="0"/>
              </a:spcAft>
              <a:buClrTx/>
              <a:buSzTx/>
              <a:buNone/>
              <a:tabLst/>
            </a:pPr>
            <a:endParaRPr kumimoji="0" lang="sv-SE" altLang="sv-SE" sz="1600" b="1" i="0" u="none" strike="noStrike" cap="none" normalizeH="0" baseline="0" dirty="0">
              <a:ln>
                <a:noFill/>
              </a:ln>
              <a:solidFill>
                <a:srgbClr val="1F497D"/>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sv-SE" altLang="sv-SE" sz="1600" b="1"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Trafikverket</a:t>
            </a:r>
            <a:r>
              <a:rPr kumimoji="0" lang="sv-SE" altLang="sv-SE" sz="16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  </a:t>
            </a:r>
          </a:p>
          <a:p>
            <a:pPr lvl="1" eaLnBrk="0" hangingPunct="0">
              <a:lnSpc>
                <a:spcPct val="100000"/>
              </a:lnSpc>
              <a:spcBef>
                <a:spcPct val="0"/>
              </a:spcBef>
              <a:buClrTx/>
            </a:pPr>
            <a:r>
              <a:rPr kumimoji="0" lang="sv-SE" altLang="sv-SE" sz="14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tackar för remissvar. Fick in ca 100 svar. Gör att man ser över utrullningsplanens kommande steg höst 2024 och framåt</a:t>
            </a:r>
            <a:endParaRPr lang="sv-SE" altLang="sv-SE" sz="1400" dirty="0">
              <a:solidFill>
                <a:srgbClr val="1F497D"/>
              </a:solidFill>
              <a:ea typeface="Times New Roman" panose="02020603050405020304" pitchFamily="18" charset="0"/>
              <a:cs typeface="Calibri" panose="020F0502020204030204" pitchFamily="34" charset="0"/>
            </a:endParaRPr>
          </a:p>
          <a:p>
            <a:pPr lvl="1" eaLnBrk="0" hangingPunct="0">
              <a:lnSpc>
                <a:spcPct val="100000"/>
              </a:lnSpc>
              <a:spcBef>
                <a:spcPct val="0"/>
              </a:spcBef>
              <a:buClrTx/>
            </a:pPr>
            <a:r>
              <a:rPr kumimoji="0" lang="sv-SE" altLang="sv-SE" sz="14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Bedömning att rapportering kommer igång under hösten 2024 för i storleksordningen 10-100 projekt</a:t>
            </a:r>
            <a:endParaRPr lang="sv-SE" altLang="sv-SE" sz="1400" dirty="0">
              <a:solidFill>
                <a:srgbClr val="1F497D"/>
              </a:solidFill>
              <a:ea typeface="Times New Roman" panose="02020603050405020304" pitchFamily="18" charset="0"/>
              <a:cs typeface="Calibri" panose="020F0502020204030204" pitchFamily="34" charset="0"/>
            </a:endParaRPr>
          </a:p>
          <a:p>
            <a:pPr lvl="1" eaLnBrk="0" hangingPunct="0">
              <a:lnSpc>
                <a:spcPct val="100000"/>
              </a:lnSpc>
              <a:spcBef>
                <a:spcPct val="0"/>
              </a:spcBef>
              <a:buClrTx/>
            </a:pPr>
            <a:r>
              <a:rPr kumimoji="0" lang="sv-SE" altLang="sv-SE" sz="14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Ny remissrunda på avtalsmallarna. BEAst fokusgrupp tar fram samlat svar till Trafikverket 22/1. </a:t>
            </a:r>
            <a:r>
              <a:rPr kumimoji="0" lang="sv-SE" altLang="sv-SE" sz="1400" b="0" i="0" u="none" strike="noStrike" cap="none" normalizeH="0" baseline="0" dirty="0">
                <a:ln>
                  <a:noFill/>
                </a:ln>
                <a:solidFill>
                  <a:srgbClr val="1F497D"/>
                </a:solidFill>
                <a:effectLst/>
                <a:highlight>
                  <a:srgbClr val="FFFF00"/>
                </a:highlight>
                <a:ea typeface="Times New Roman" panose="02020603050405020304" pitchFamily="18" charset="0"/>
                <a:cs typeface="Arial" panose="020B0604020202020204" pitchFamily="34" charset="0"/>
              </a:rPr>
              <a:t>Bör detta stadfästas i </a:t>
            </a:r>
            <a:r>
              <a:rPr kumimoji="0" lang="sv-SE" altLang="sv-SE" sz="1400" b="0" i="0" u="none" strike="noStrike" cap="none" normalizeH="0" baseline="0" dirty="0" err="1">
                <a:ln>
                  <a:noFill/>
                </a:ln>
                <a:solidFill>
                  <a:srgbClr val="1F497D"/>
                </a:solidFill>
                <a:effectLst/>
                <a:highlight>
                  <a:srgbClr val="FFFF00"/>
                </a:highlight>
                <a:ea typeface="Times New Roman" panose="02020603050405020304" pitchFamily="18" charset="0"/>
                <a:cs typeface="Arial" panose="020B0604020202020204" pitchFamily="34" charset="0"/>
              </a:rPr>
              <a:t>Anl.utskottet</a:t>
            </a:r>
            <a:r>
              <a:rPr kumimoji="0" lang="sv-SE" altLang="sv-SE" sz="1400" b="0" i="0" u="none" strike="noStrike" cap="none" normalizeH="0" baseline="0" dirty="0">
                <a:ln>
                  <a:noFill/>
                </a:ln>
                <a:solidFill>
                  <a:srgbClr val="1F497D"/>
                </a:solidFill>
                <a:effectLst/>
                <a:highlight>
                  <a:srgbClr val="FFFF00"/>
                </a:highlight>
                <a:ea typeface="Times New Roman" panose="02020603050405020304" pitchFamily="18" charset="0"/>
                <a:cs typeface="Arial" panose="020B0604020202020204" pitchFamily="34" charset="0"/>
              </a:rPr>
              <a:t>?</a:t>
            </a:r>
            <a:endParaRPr kumimoji="0" lang="sv-SE" altLang="sv-SE" sz="1400" b="0" i="0" u="none" strike="noStrike" cap="none" normalizeH="0" baseline="0" dirty="0">
              <a:ln>
                <a:noFill/>
              </a:ln>
              <a:solidFill>
                <a:schemeClr val="tx1"/>
              </a:solidFill>
              <a:effectLst/>
              <a:highlight>
                <a:srgbClr val="FFFF00"/>
              </a:highlight>
            </a:endParaRPr>
          </a:p>
          <a:p>
            <a:pPr marL="0" indent="0" eaLnBrk="0" hangingPunct="0">
              <a:lnSpc>
                <a:spcPct val="100000"/>
              </a:lnSpc>
              <a:spcBef>
                <a:spcPct val="0"/>
              </a:spcBef>
              <a:buClrTx/>
              <a:buNone/>
            </a:pPr>
            <a:endParaRPr kumimoji="0" lang="sv-SE" altLang="sv-SE" sz="16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sv-SE" altLang="sv-SE" sz="1600" b="1"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Utestående förslag/lösningar i standarden</a:t>
            </a:r>
            <a:endParaRPr kumimoji="0" lang="sv-SE" altLang="sv-SE" sz="1600" b="1" i="0" u="none" strike="noStrike" cap="none" normalizeH="0" baseline="0" dirty="0">
              <a:ln>
                <a:noFill/>
              </a:ln>
              <a:solidFill>
                <a:schemeClr val="tx1"/>
              </a:solidFill>
              <a:effectLst/>
            </a:endParaRPr>
          </a:p>
          <a:p>
            <a:pPr lvl="1" eaLnBrk="0" hangingPunct="0">
              <a:lnSpc>
                <a:spcPct val="100000"/>
              </a:lnSpc>
              <a:spcBef>
                <a:spcPct val="0"/>
              </a:spcBef>
              <a:buClrTx/>
            </a:pPr>
            <a:r>
              <a:rPr lang="sv-SE" altLang="sv-SE" sz="1400" dirty="0">
                <a:solidFill>
                  <a:srgbClr val="1F497D"/>
                </a:solidFill>
              </a:rPr>
              <a:t>Artikelnummer – ett antal frågor som landas i nya fokusgruppen</a:t>
            </a:r>
          </a:p>
          <a:p>
            <a:pPr lvl="1" eaLnBrk="0" hangingPunct="0">
              <a:lnSpc>
                <a:spcPct val="100000"/>
              </a:lnSpc>
              <a:spcBef>
                <a:spcPct val="0"/>
              </a:spcBef>
              <a:buClrTx/>
            </a:pPr>
            <a:r>
              <a:rPr lang="sv-SE" altLang="sv-SE" sz="1400" dirty="0">
                <a:solidFill>
                  <a:srgbClr val="1F497D"/>
                </a:solidFill>
              </a:rPr>
              <a:t>Återvinning – viktigt att även digital kommunikation a la BEAst accepteras</a:t>
            </a:r>
          </a:p>
          <a:p>
            <a:pPr lvl="1" eaLnBrk="0" hangingPunct="0">
              <a:lnSpc>
                <a:spcPct val="100000"/>
              </a:lnSpc>
              <a:spcBef>
                <a:spcPct val="0"/>
              </a:spcBef>
              <a:buClrTx/>
            </a:pPr>
            <a:r>
              <a:rPr lang="sv-SE" altLang="sv-SE" sz="1400" dirty="0">
                <a:solidFill>
                  <a:srgbClr val="1F497D"/>
                </a:solidFill>
              </a:rPr>
              <a:t>Schabloner för drivmedelsrapportering – behov att enas om detta inför 2024-utrullningen</a:t>
            </a:r>
          </a:p>
          <a:p>
            <a:pPr lvl="1" eaLnBrk="0" hangingPunct="0">
              <a:lnSpc>
                <a:spcPct val="100000"/>
              </a:lnSpc>
              <a:spcBef>
                <a:spcPct val="0"/>
              </a:spcBef>
              <a:buClrTx/>
            </a:pPr>
            <a:r>
              <a:rPr lang="sv-SE" altLang="sv-SE" sz="1400" dirty="0">
                <a:solidFill>
                  <a:srgbClr val="1F497D"/>
                </a:solidFill>
              </a:rPr>
              <a:t>Affärsregler/avtalsguide – remiss </a:t>
            </a:r>
            <a:r>
              <a:rPr lang="sv-SE" altLang="sv-SE" sz="1400" dirty="0" err="1">
                <a:solidFill>
                  <a:srgbClr val="1F497D"/>
                </a:solidFill>
              </a:rPr>
              <a:t>enl</a:t>
            </a:r>
            <a:r>
              <a:rPr lang="sv-SE" altLang="sv-SE" sz="1400" dirty="0">
                <a:solidFill>
                  <a:srgbClr val="1F497D"/>
                </a:solidFill>
              </a:rPr>
              <a:t> ovan. Kommer att finnas behov av att se över när vi får mer erfarenhet av rapporteringen framöver</a:t>
            </a:r>
          </a:p>
          <a:p>
            <a:pPr marL="0" marR="0" lvl="0" indent="0" algn="l" defTabSz="914400" rtl="0" eaLnBrk="0" fontAlgn="base" latinLnBrk="0" hangingPunct="0">
              <a:lnSpc>
                <a:spcPct val="100000"/>
              </a:lnSpc>
              <a:spcBef>
                <a:spcPct val="0"/>
              </a:spcBef>
              <a:spcAft>
                <a:spcPct val="0"/>
              </a:spcAft>
              <a:buClrTx/>
              <a:buSzTx/>
              <a:buNone/>
              <a:tabLst/>
            </a:pPr>
            <a:endParaRPr kumimoji="0" lang="sv-SE" altLang="sv-SE" sz="16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sv-SE" altLang="sv-SE" sz="1600" b="1"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Frågor framåt</a:t>
            </a:r>
            <a:endParaRPr kumimoji="0" lang="sv-SE" altLang="sv-SE" sz="1600" b="1" i="0" u="none" strike="noStrike" cap="none" normalizeH="0" baseline="0" dirty="0">
              <a:ln>
                <a:noFill/>
              </a:ln>
              <a:solidFill>
                <a:schemeClr val="tx1"/>
              </a:solidFill>
              <a:effectLst/>
            </a:endParaRPr>
          </a:p>
          <a:p>
            <a:pPr marR="0" lvl="1" defTabSz="914400" eaLnBrk="0" latinLnBrk="0" hangingPunct="0">
              <a:lnSpc>
                <a:spcPct val="100000"/>
              </a:lnSpc>
              <a:spcBef>
                <a:spcPct val="0"/>
              </a:spcBef>
              <a:buClrTx/>
              <a:buSzTx/>
              <a:tabLst/>
            </a:pPr>
            <a:r>
              <a:rPr lang="sv-SE" altLang="sv-SE" sz="1400" dirty="0">
                <a:solidFill>
                  <a:srgbClr val="1F497D"/>
                </a:solidFill>
              </a:rPr>
              <a:t>Förvaltningsprocess för ändringar i standard och PEPPOL ur våra medlemmars perspektiv behöver beskrivas och kommuniceras</a:t>
            </a:r>
          </a:p>
          <a:p>
            <a:pPr marR="0" lvl="1" defTabSz="914400" eaLnBrk="0" latinLnBrk="0" hangingPunct="0">
              <a:lnSpc>
                <a:spcPct val="100000"/>
              </a:lnSpc>
              <a:spcBef>
                <a:spcPct val="0"/>
              </a:spcBef>
              <a:buClrTx/>
              <a:buSzTx/>
              <a:tabLst/>
            </a:pPr>
            <a:r>
              <a:rPr lang="sv-SE" altLang="sv-SE" sz="1400" dirty="0">
                <a:solidFill>
                  <a:srgbClr val="1F497D"/>
                </a:solidFill>
              </a:rPr>
              <a:t>Fokusgruppen behöver fortsätta jobba. </a:t>
            </a:r>
            <a:r>
              <a:rPr lang="sv-SE" altLang="sv-SE" sz="1400" dirty="0" err="1">
                <a:solidFill>
                  <a:srgbClr val="1F497D"/>
                </a:solidFill>
              </a:rPr>
              <a:t>Scope</a:t>
            </a:r>
            <a:r>
              <a:rPr lang="sv-SE" altLang="sv-SE" sz="1400" dirty="0">
                <a:solidFill>
                  <a:srgbClr val="1F497D"/>
                </a:solidFill>
              </a:rPr>
              <a:t> upplägg ses över för att supporta utrullningen.</a:t>
            </a:r>
          </a:p>
          <a:p>
            <a:pPr marR="0" lvl="1" defTabSz="914400" eaLnBrk="0" latinLnBrk="0" hangingPunct="0">
              <a:lnSpc>
                <a:spcPct val="100000"/>
              </a:lnSpc>
              <a:spcBef>
                <a:spcPct val="0"/>
              </a:spcBef>
              <a:buClrTx/>
              <a:buSzTx/>
              <a:tabLst/>
            </a:pPr>
            <a:r>
              <a:rPr lang="sv-SE" altLang="sv-SE" sz="1400" dirty="0">
                <a:solidFill>
                  <a:srgbClr val="1F497D"/>
                </a:solidFill>
              </a:rPr>
              <a:t>Arbetsgrupp Prismodul dras igång. Intresserade anmäler sig till Sofie Johansson, PEAB</a:t>
            </a: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600" b="0" i="0" u="none" strike="noStrike" cap="none" normalizeH="0" baseline="0" dirty="0">
                <a:ln>
                  <a:noFill/>
                </a:ln>
                <a:solidFill>
                  <a:srgbClr val="1F497D"/>
                </a:solidFill>
                <a:effectLst/>
                <a:ea typeface="Arial" panose="020B0604020202020204" pitchFamily="34" charset="0"/>
                <a:cs typeface="Arial" panose="020B0604020202020204" pitchFamily="34" charset="0"/>
              </a:rPr>
              <a:t> </a:t>
            </a:r>
            <a:endParaRPr kumimoji="0" lang="sv-SE" altLang="sv-SE"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sv-SE" altLang="sv-SE" sz="1600" b="0" i="0" u="none" strike="noStrike" cap="none" normalizeH="0" baseline="0" dirty="0">
                <a:ln>
                  <a:noFill/>
                </a:ln>
                <a:solidFill>
                  <a:srgbClr val="1F497D"/>
                </a:solidFill>
                <a:effectLst/>
                <a:ea typeface="Times New Roman" panose="02020603050405020304" pitchFamily="18" charset="0"/>
                <a:cs typeface="Arial" panose="020B0604020202020204" pitchFamily="34" charset="0"/>
              </a:rPr>
              <a:t>Nästa möte i fokusgruppen 17/1</a:t>
            </a:r>
            <a:endParaRPr kumimoji="0" lang="sv-SE" altLang="sv-SE"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04246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B48F7-D974-5BE4-E4FF-60CFCD4196BB}"/>
              </a:ext>
            </a:extLst>
          </p:cNvPr>
          <p:cNvSpPr>
            <a:spLocks noGrp="1"/>
          </p:cNvSpPr>
          <p:nvPr>
            <p:ph type="title"/>
          </p:nvPr>
        </p:nvSpPr>
        <p:spPr/>
        <p:txBody>
          <a:bodyPr/>
          <a:lstStyle/>
          <a:p>
            <a:r>
              <a:rPr lang="sv-SE"/>
              <a:t>Övrigt</a:t>
            </a:r>
            <a:endParaRPr lang="en-SE"/>
          </a:p>
        </p:txBody>
      </p:sp>
      <p:sp>
        <p:nvSpPr>
          <p:cNvPr id="3" name="Content Placeholder 2">
            <a:extLst>
              <a:ext uri="{FF2B5EF4-FFF2-40B4-BE49-F238E27FC236}">
                <a16:creationId xmlns:a16="http://schemas.microsoft.com/office/drawing/2014/main" id="{317B434D-77B0-7155-878F-362180139ED6}"/>
              </a:ext>
            </a:extLst>
          </p:cNvPr>
          <p:cNvSpPr>
            <a:spLocks noGrp="1"/>
          </p:cNvSpPr>
          <p:nvPr>
            <p:ph sz="quarter" idx="14"/>
          </p:nvPr>
        </p:nvSpPr>
        <p:spPr/>
        <p:txBody>
          <a:bodyPr/>
          <a:lstStyle/>
          <a:p>
            <a:endParaRPr lang="en-SE"/>
          </a:p>
        </p:txBody>
      </p:sp>
    </p:spTree>
    <p:extLst>
      <p:ext uri="{BB962C8B-B14F-4D97-AF65-F5344CB8AC3E}">
        <p14:creationId xmlns:p14="http://schemas.microsoft.com/office/powerpoint/2010/main" val="151902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13C4-2466-4C80-AB00-16828BEEDC99}"/>
              </a:ext>
            </a:extLst>
          </p:cNvPr>
          <p:cNvSpPr>
            <a:spLocks noGrp="1"/>
          </p:cNvSpPr>
          <p:nvPr>
            <p:ph type="title"/>
          </p:nvPr>
        </p:nvSpPr>
        <p:spPr/>
        <p:txBody>
          <a:bodyPr/>
          <a:lstStyle/>
          <a:p>
            <a:r>
              <a:rPr lang="sv-SE"/>
              <a:t>Mötesplanering 2024</a:t>
            </a:r>
          </a:p>
        </p:txBody>
      </p:sp>
      <p:sp>
        <p:nvSpPr>
          <p:cNvPr id="3" name="Content Placeholder 2">
            <a:extLst>
              <a:ext uri="{FF2B5EF4-FFF2-40B4-BE49-F238E27FC236}">
                <a16:creationId xmlns:a16="http://schemas.microsoft.com/office/drawing/2014/main" id="{CD05CE8E-51EC-4184-B986-2C397A266075}"/>
              </a:ext>
            </a:extLst>
          </p:cNvPr>
          <p:cNvSpPr>
            <a:spLocks noGrp="1"/>
          </p:cNvSpPr>
          <p:nvPr>
            <p:ph sz="quarter" idx="14"/>
          </p:nvPr>
        </p:nvSpPr>
        <p:spPr>
          <a:xfrm>
            <a:off x="385080" y="1773237"/>
            <a:ext cx="5072137" cy="1826315"/>
          </a:xfrm>
        </p:spPr>
        <p:txBody>
          <a:bodyPr>
            <a:normAutofit/>
          </a:bodyPr>
          <a:lstStyle/>
          <a:p>
            <a:r>
              <a:rPr lang="sv-SE">
                <a:cs typeface="Arial"/>
              </a:rPr>
              <a:t>Förslag på mötesplan 2024</a:t>
            </a:r>
          </a:p>
          <a:p>
            <a:pPr marL="401320" lvl="1" indent="-204470"/>
            <a:r>
              <a:rPr lang="en-SE"/>
              <a:t>202</a:t>
            </a:r>
            <a:r>
              <a:rPr lang="sv-SE"/>
              <a:t>4</a:t>
            </a:r>
            <a:r>
              <a:rPr lang="en-SE"/>
              <a:t>-03-0</a:t>
            </a:r>
            <a:r>
              <a:rPr lang="sv-SE"/>
              <a:t>5</a:t>
            </a:r>
            <a:r>
              <a:rPr lang="en-SE"/>
              <a:t> </a:t>
            </a:r>
            <a:r>
              <a:rPr lang="en-US"/>
              <a:t>09</a:t>
            </a:r>
            <a:r>
              <a:rPr lang="en-SE"/>
              <a:t>:00-1</a:t>
            </a:r>
            <a:r>
              <a:rPr lang="en-US"/>
              <a:t>1</a:t>
            </a:r>
            <a:r>
              <a:rPr lang="en-SE"/>
              <a:t>:00</a:t>
            </a:r>
            <a:r>
              <a:rPr lang="sv-SE"/>
              <a:t> Teams</a:t>
            </a:r>
            <a:endParaRPr lang="en-US"/>
          </a:p>
          <a:p>
            <a:pPr marL="401320" lvl="1" indent="-204470"/>
            <a:r>
              <a:rPr lang="en-SE"/>
              <a:t>202</a:t>
            </a:r>
            <a:r>
              <a:rPr lang="sv-SE"/>
              <a:t>4</a:t>
            </a:r>
            <a:r>
              <a:rPr lang="en-SE"/>
              <a:t>-05-</a:t>
            </a:r>
            <a:r>
              <a:rPr lang="sv-SE"/>
              <a:t>21</a:t>
            </a:r>
            <a:r>
              <a:rPr lang="en-SE"/>
              <a:t> 09:00-11:00</a:t>
            </a:r>
            <a:r>
              <a:rPr lang="sv-SE"/>
              <a:t> Teams</a:t>
            </a:r>
            <a:endParaRPr lang="en-US"/>
          </a:p>
          <a:p>
            <a:pPr marL="401320" lvl="1" indent="-204470"/>
            <a:r>
              <a:rPr lang="en-SE"/>
              <a:t>202</a:t>
            </a:r>
            <a:r>
              <a:rPr lang="sv-SE"/>
              <a:t>4</a:t>
            </a:r>
            <a:r>
              <a:rPr lang="en-SE"/>
              <a:t>-09-</a:t>
            </a:r>
            <a:r>
              <a:rPr lang="sv-SE"/>
              <a:t>10</a:t>
            </a:r>
            <a:r>
              <a:rPr lang="en-SE"/>
              <a:t> 09:00-11:00</a:t>
            </a:r>
            <a:r>
              <a:rPr lang="sv-SE"/>
              <a:t>	Teams</a:t>
            </a:r>
          </a:p>
          <a:p>
            <a:pPr marL="401320" lvl="1" indent="-204470"/>
            <a:r>
              <a:rPr lang="en-SE"/>
              <a:t>202</a:t>
            </a:r>
            <a:r>
              <a:rPr lang="sv-SE"/>
              <a:t>4</a:t>
            </a:r>
            <a:r>
              <a:rPr lang="en-SE"/>
              <a:t>-12-</a:t>
            </a:r>
            <a:r>
              <a:rPr lang="sv-SE"/>
              <a:t>03</a:t>
            </a:r>
            <a:r>
              <a:rPr lang="en-SE"/>
              <a:t> 09:00-11:00</a:t>
            </a:r>
            <a:r>
              <a:rPr lang="sv-SE"/>
              <a:t>	Teams</a:t>
            </a:r>
          </a:p>
          <a:p>
            <a:endParaRPr lang="en-SE"/>
          </a:p>
        </p:txBody>
      </p:sp>
      <p:graphicFrame>
        <p:nvGraphicFramePr>
          <p:cNvPr id="12" name="Content Placeholder 5">
            <a:extLst>
              <a:ext uri="{FF2B5EF4-FFF2-40B4-BE49-F238E27FC236}">
                <a16:creationId xmlns:a16="http://schemas.microsoft.com/office/drawing/2014/main" id="{1630515D-F797-0C8B-9D44-EE2370F27660}"/>
              </a:ext>
            </a:extLst>
          </p:cNvPr>
          <p:cNvGraphicFramePr>
            <a:graphicFrameLocks/>
          </p:cNvGraphicFramePr>
          <p:nvPr>
            <p:extLst>
              <p:ext uri="{D42A27DB-BD31-4B8C-83A1-F6EECF244321}">
                <p14:modId xmlns:p14="http://schemas.microsoft.com/office/powerpoint/2010/main" val="3316005168"/>
              </p:ext>
            </p:extLst>
          </p:nvPr>
        </p:nvGraphicFramePr>
        <p:xfrm>
          <a:off x="712611" y="3956882"/>
          <a:ext cx="9965186" cy="2749931"/>
        </p:xfrm>
        <a:graphic>
          <a:graphicData uri="http://schemas.openxmlformats.org/drawingml/2006/table">
            <a:tbl>
              <a:tblPr firstRow="1" bandRow="1"/>
              <a:tblGrid>
                <a:gridCol w="1309458">
                  <a:extLst>
                    <a:ext uri="{9D8B030D-6E8A-4147-A177-3AD203B41FA5}">
                      <a16:colId xmlns:a16="http://schemas.microsoft.com/office/drawing/2014/main" val="2353398542"/>
                    </a:ext>
                  </a:extLst>
                </a:gridCol>
                <a:gridCol w="1002493">
                  <a:extLst>
                    <a:ext uri="{9D8B030D-6E8A-4147-A177-3AD203B41FA5}">
                      <a16:colId xmlns:a16="http://schemas.microsoft.com/office/drawing/2014/main" val="989550421"/>
                    </a:ext>
                  </a:extLst>
                </a:gridCol>
                <a:gridCol w="1629057">
                  <a:extLst>
                    <a:ext uri="{9D8B030D-6E8A-4147-A177-3AD203B41FA5}">
                      <a16:colId xmlns:a16="http://schemas.microsoft.com/office/drawing/2014/main" val="1721199159"/>
                    </a:ext>
                  </a:extLst>
                </a:gridCol>
                <a:gridCol w="6024178">
                  <a:extLst>
                    <a:ext uri="{9D8B030D-6E8A-4147-A177-3AD203B41FA5}">
                      <a16:colId xmlns:a16="http://schemas.microsoft.com/office/drawing/2014/main" val="4008450669"/>
                    </a:ext>
                  </a:extLst>
                </a:gridCol>
              </a:tblGrid>
              <a:tr h="380668">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Datum</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Veckodag</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Tid</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Fokus</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extLst>
                  <a:ext uri="{0D108BD9-81ED-4DB2-BD59-A6C34878D82A}">
                    <a16:rowId xmlns:a16="http://schemas.microsoft.com/office/drawing/2014/main" val="72656136"/>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2024-02-06</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13:00-16:00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Prel bokslut 2023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2041805635"/>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2024-03-12</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13:00-15:00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Bokslut 2023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14984965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2024-04-23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09:00-11:00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Årsstämma</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932804192"/>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2024-04-23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13:00-15:00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Konstituerande styrelsemöte</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201291057"/>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2024-06-11</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Planering strategidag / årskonferens</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43341118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2024-09-24</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09:00-16:00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Strategidag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069953283"/>
                  </a:ext>
                </a:extLst>
              </a:tr>
              <a:tr h="380668">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2024-10-23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Onsdag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Årskonferens</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117685073"/>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2024-11-12</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Ekonomisk uppföljning 2024</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570479909"/>
                  </a:ext>
                </a:extLst>
              </a:tr>
            </a:tbl>
          </a:graphicData>
        </a:graphic>
      </p:graphicFrame>
      <p:graphicFrame>
        <p:nvGraphicFramePr>
          <p:cNvPr id="13" name="Content Placeholder 5">
            <a:extLst>
              <a:ext uri="{FF2B5EF4-FFF2-40B4-BE49-F238E27FC236}">
                <a16:creationId xmlns:a16="http://schemas.microsoft.com/office/drawing/2014/main" id="{CA2E0BC0-9F34-9D5B-A3BA-8ADD03FF5EE3}"/>
              </a:ext>
            </a:extLst>
          </p:cNvPr>
          <p:cNvGraphicFramePr>
            <a:graphicFrameLocks/>
          </p:cNvGraphicFramePr>
          <p:nvPr>
            <p:extLst>
              <p:ext uri="{D42A27DB-BD31-4B8C-83A1-F6EECF244321}">
                <p14:modId xmlns:p14="http://schemas.microsoft.com/office/powerpoint/2010/main" val="1742376288"/>
              </p:ext>
            </p:extLst>
          </p:nvPr>
        </p:nvGraphicFramePr>
        <p:xfrm>
          <a:off x="5524286" y="1951951"/>
          <a:ext cx="5113359" cy="1517008"/>
        </p:xfrm>
        <a:graphic>
          <a:graphicData uri="http://schemas.openxmlformats.org/drawingml/2006/table">
            <a:tbl>
              <a:tblPr firstRow="1" bandRow="1"/>
              <a:tblGrid>
                <a:gridCol w="1202091">
                  <a:extLst>
                    <a:ext uri="{9D8B030D-6E8A-4147-A177-3AD203B41FA5}">
                      <a16:colId xmlns:a16="http://schemas.microsoft.com/office/drawing/2014/main" val="2353398542"/>
                    </a:ext>
                  </a:extLst>
                </a:gridCol>
                <a:gridCol w="920296">
                  <a:extLst>
                    <a:ext uri="{9D8B030D-6E8A-4147-A177-3AD203B41FA5}">
                      <a16:colId xmlns:a16="http://schemas.microsoft.com/office/drawing/2014/main" val="989550421"/>
                    </a:ext>
                  </a:extLst>
                </a:gridCol>
                <a:gridCol w="1495486">
                  <a:extLst>
                    <a:ext uri="{9D8B030D-6E8A-4147-A177-3AD203B41FA5}">
                      <a16:colId xmlns:a16="http://schemas.microsoft.com/office/drawing/2014/main" val="1721199159"/>
                    </a:ext>
                  </a:extLst>
                </a:gridCol>
                <a:gridCol w="1495486">
                  <a:extLst>
                    <a:ext uri="{9D8B030D-6E8A-4147-A177-3AD203B41FA5}">
                      <a16:colId xmlns:a16="http://schemas.microsoft.com/office/drawing/2014/main" val="3166830647"/>
                    </a:ext>
                  </a:extLst>
                </a:gridCol>
              </a:tblGrid>
              <a:tr h="380668">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Datum</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Veckodag</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Tid</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SE" sz="1600">
                          <a:solidFill>
                            <a:schemeClr val="bg2"/>
                          </a:solidFill>
                          <a:effectLst/>
                          <a:latin typeface="Calibri" panose="020F0502020204030204" pitchFamily="34" charset="0"/>
                          <a:ea typeface="Calibri" panose="020F0502020204030204" pitchFamily="34" charset="0"/>
                          <a:cs typeface="Arial" panose="020B0604020202020204" pitchFamily="34" charset="0"/>
                        </a:rPr>
                        <a:t>Plats</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extLst>
                  <a:ext uri="{0D108BD9-81ED-4DB2-BD59-A6C34878D82A}">
                    <a16:rowId xmlns:a16="http://schemas.microsoft.com/office/drawing/2014/main" val="72656136"/>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2024-03-06</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Teams</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14984965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2024-05-22</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Ev. Fysiskt</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43341118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2024-09-11</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Ev. fysiskt</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069953283"/>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2024-12-04</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Teams</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570479909"/>
                  </a:ext>
                </a:extLst>
              </a:tr>
            </a:tbl>
          </a:graphicData>
        </a:graphic>
      </p:graphicFrame>
      <p:sp>
        <p:nvSpPr>
          <p:cNvPr id="14" name="Rounded Rectangle 2">
            <a:extLst>
              <a:ext uri="{FF2B5EF4-FFF2-40B4-BE49-F238E27FC236}">
                <a16:creationId xmlns:a16="http://schemas.microsoft.com/office/drawing/2014/main" id="{D358AF2B-74EA-7A0E-2FA6-2327C8C6A94D}"/>
              </a:ext>
            </a:extLst>
          </p:cNvPr>
          <p:cNvSpPr/>
          <p:nvPr/>
        </p:nvSpPr>
        <p:spPr>
          <a:xfrm>
            <a:off x="5524287" y="1594621"/>
            <a:ext cx="5113359" cy="350875"/>
          </a:xfrm>
          <a:prstGeom prst="roundRect">
            <a:avLst/>
          </a:prstGeom>
          <a:solidFill>
            <a:srgbClr val="2375BB"/>
          </a:solidFill>
          <a:ln w="25400" cap="flat" cmpd="sng" algn="ctr">
            <a:noFill/>
            <a:prstDash val="solid"/>
          </a:ln>
          <a:effectLst/>
        </p:spPr>
        <p:txBody>
          <a:bodyPr rtlCol="0" anchor="ctr"/>
          <a:lstStyle/>
          <a:p>
            <a:pPr marL="0" marR="0" lvl="0" indent="0" algn="ctr" defTabSz="914400" eaLnBrk="1" fontAlgn="auto" latinLnBrk="0" hangingPunct="1">
              <a:lnSpc>
                <a:spcPct val="90000"/>
              </a:lnSpc>
              <a:spcBef>
                <a:spcPts val="600"/>
              </a:spcBef>
              <a:spcAft>
                <a:spcPts val="0"/>
              </a:spcAft>
              <a:buClrTx/>
              <a:buSzTx/>
              <a:buFontTx/>
              <a:buNone/>
              <a:tabLst/>
              <a:defRPr/>
            </a:pPr>
            <a:r>
              <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Logistikutskottet</a:t>
            </a:r>
            <a:endParaRPr kumimoji="0" lang="en-SE" sz="2000" b="0" i="0" u="none" strike="noStrike" kern="0" cap="none" spc="0" normalizeH="0" baseline="0" noProof="0" err="1">
              <a:ln>
                <a:noFill/>
              </a:ln>
              <a:solidFill>
                <a:srgbClr val="FFFFFF"/>
              </a:solidFill>
              <a:effectLst/>
              <a:uLnTx/>
              <a:uFillTx/>
              <a:latin typeface="Arial" pitchFamily="34" charset="0"/>
              <a:ea typeface="+mn-ea"/>
              <a:cs typeface="Arial" pitchFamily="34" charset="0"/>
            </a:endParaRPr>
          </a:p>
        </p:txBody>
      </p:sp>
      <p:sp>
        <p:nvSpPr>
          <p:cNvPr id="15" name="Rounded Rectangle 3">
            <a:extLst>
              <a:ext uri="{FF2B5EF4-FFF2-40B4-BE49-F238E27FC236}">
                <a16:creationId xmlns:a16="http://schemas.microsoft.com/office/drawing/2014/main" id="{E19AF375-3820-AB22-B25E-D68D60A5AF79}"/>
              </a:ext>
            </a:extLst>
          </p:cNvPr>
          <p:cNvSpPr/>
          <p:nvPr/>
        </p:nvSpPr>
        <p:spPr>
          <a:xfrm>
            <a:off x="712611" y="3599552"/>
            <a:ext cx="9965186" cy="350875"/>
          </a:xfrm>
          <a:prstGeom prst="roundRect">
            <a:avLst/>
          </a:prstGeom>
          <a:solidFill>
            <a:srgbClr val="2375BB"/>
          </a:solidFill>
          <a:ln w="25400" cap="flat" cmpd="sng" algn="ctr">
            <a:noFill/>
            <a:prstDash val="solid"/>
          </a:ln>
          <a:effectLst/>
        </p:spPr>
        <p:txBody>
          <a:bodyPr rtlCol="0" anchor="ctr"/>
          <a:lstStyle/>
          <a:p>
            <a:pPr marL="0" marR="0" lvl="0" indent="0" algn="ctr" defTabSz="914400" eaLnBrk="1" fontAlgn="auto" latinLnBrk="0" hangingPunct="1">
              <a:lnSpc>
                <a:spcPct val="90000"/>
              </a:lnSpc>
              <a:spcBef>
                <a:spcPts val="600"/>
              </a:spcBef>
              <a:spcAft>
                <a:spcPts val="0"/>
              </a:spcAft>
              <a:buClrTx/>
              <a:buSzTx/>
              <a:buFontTx/>
              <a:buNone/>
              <a:tabLst/>
              <a:defRPr/>
            </a:pPr>
            <a:r>
              <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Styrelsen –</a:t>
            </a:r>
            <a:r>
              <a:rPr kumimoji="0" lang="en-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 Inplanerade möten</a:t>
            </a:r>
            <a:endPar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727193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A69-FEE0-46F8-92E9-22D38984DAC9}"/>
              </a:ext>
            </a:extLst>
          </p:cNvPr>
          <p:cNvSpPr>
            <a:spLocks noGrp="1"/>
          </p:cNvSpPr>
          <p:nvPr>
            <p:ph type="title"/>
          </p:nvPr>
        </p:nvSpPr>
        <p:spPr/>
        <p:txBody>
          <a:bodyPr/>
          <a:lstStyle/>
          <a:p>
            <a:r>
              <a:rPr lang="en-US"/>
              <a:t>Information </a:t>
            </a:r>
            <a:r>
              <a:rPr lang="en-US" err="1"/>
              <a:t>BEAst</a:t>
            </a:r>
            <a:endParaRPr lang="en-SE"/>
          </a:p>
        </p:txBody>
      </p:sp>
      <p:sp>
        <p:nvSpPr>
          <p:cNvPr id="3" name="Content Placeholder 2">
            <a:extLst>
              <a:ext uri="{FF2B5EF4-FFF2-40B4-BE49-F238E27FC236}">
                <a16:creationId xmlns:a16="http://schemas.microsoft.com/office/drawing/2014/main" id="{2356E885-0650-41CA-92AB-9360307B6F18}"/>
              </a:ext>
            </a:extLst>
          </p:cNvPr>
          <p:cNvSpPr>
            <a:spLocks noGrp="1"/>
          </p:cNvSpPr>
          <p:nvPr>
            <p:ph sz="quarter" idx="14"/>
          </p:nvPr>
        </p:nvSpPr>
        <p:spPr>
          <a:xfrm>
            <a:off x="385080" y="1773236"/>
            <a:ext cx="11549012" cy="4760729"/>
          </a:xfrm>
        </p:spPr>
        <p:txBody>
          <a:bodyPr>
            <a:normAutofit lnSpcReduction="10000"/>
          </a:bodyPr>
          <a:lstStyle/>
          <a:p>
            <a:r>
              <a:rPr lang="sv-SE">
                <a:cs typeface="Arial"/>
              </a:rPr>
              <a:t>Bygg- och installationsutskottet</a:t>
            </a:r>
            <a:endParaRPr lang="sv-SE">
              <a:ea typeface="Calibri"/>
              <a:cs typeface="Arial"/>
            </a:endParaRPr>
          </a:p>
          <a:p>
            <a:pPr marL="401320" lvl="1" indent="-204470"/>
            <a:r>
              <a:rPr lang="sv-SE">
                <a:cs typeface="Arial"/>
              </a:rPr>
              <a:t>Tidigare logistikutskottet</a:t>
            </a:r>
          </a:p>
          <a:p>
            <a:pPr marL="401320" lvl="1" indent="-204470"/>
            <a:r>
              <a:rPr lang="sv-SE">
                <a:cs typeface="Arial"/>
              </a:rPr>
              <a:t>Fokusgrupp – Personalfri godsmottagning (</a:t>
            </a:r>
            <a:r>
              <a:rPr lang="sv-SE" err="1">
                <a:cs typeface="Arial"/>
              </a:rPr>
              <a:t>e.g</a:t>
            </a:r>
            <a:r>
              <a:rPr lang="sv-SE">
                <a:cs typeface="Arial"/>
              </a:rPr>
              <a:t>. leveranscontainer). Remiss klar. Rekommendation redo för publicering</a:t>
            </a:r>
            <a:endParaRPr lang="sv-SE">
              <a:ea typeface="Calibri"/>
              <a:cs typeface="Arial"/>
            </a:endParaRPr>
          </a:p>
          <a:p>
            <a:pPr marL="401320" lvl="1" indent="-204470"/>
            <a:r>
              <a:rPr lang="sv-SE">
                <a:cs typeface="Arial"/>
              </a:rPr>
              <a:t>Fokusgrupp – Destinationsdata. Rekommendation kommer att skickas ut till övriga utskott för remiss.</a:t>
            </a:r>
            <a:endParaRPr lang="sv-SE">
              <a:solidFill>
                <a:schemeClr val="bg2">
                  <a:lumMod val="75000"/>
                  <a:lumOff val="25000"/>
                </a:schemeClr>
              </a:solidFill>
              <a:ea typeface="Calibri"/>
              <a:cs typeface="Arial"/>
            </a:endParaRPr>
          </a:p>
          <a:p>
            <a:r>
              <a:rPr lang="sv-SE">
                <a:cs typeface="Arial"/>
              </a:rPr>
              <a:t>Fakturautskottet håller på med att förenkla hanteringen av kodsträngar</a:t>
            </a:r>
          </a:p>
          <a:p>
            <a:pPr marL="401320" lvl="1" indent="-204470"/>
            <a:r>
              <a:rPr lang="sv-SE">
                <a:cs typeface="Arial"/>
              </a:rPr>
              <a:t>Adderar till ett sätt att skicka kontering med flera konteringselement, se nästa </a:t>
            </a:r>
            <a:r>
              <a:rPr lang="sv-SE" err="1">
                <a:cs typeface="Arial"/>
              </a:rPr>
              <a:t>slide</a:t>
            </a:r>
            <a:endParaRPr lang="sv-SE">
              <a:ea typeface="Calibri"/>
              <a:cs typeface="Arial"/>
            </a:endParaRPr>
          </a:p>
          <a:p>
            <a:r>
              <a:rPr lang="sv-SE">
                <a:cs typeface="Arial"/>
              </a:rPr>
              <a:t>Hyresutskottet reder ut hur </a:t>
            </a:r>
            <a:r>
              <a:rPr lang="sv-SE" err="1">
                <a:cs typeface="Arial"/>
              </a:rPr>
              <a:t>Receipt</a:t>
            </a:r>
            <a:r>
              <a:rPr lang="sv-SE">
                <a:cs typeface="Arial"/>
              </a:rPr>
              <a:t> </a:t>
            </a:r>
            <a:r>
              <a:rPr lang="sv-SE" err="1">
                <a:cs typeface="Arial"/>
              </a:rPr>
              <a:t>Advice</a:t>
            </a:r>
            <a:r>
              <a:rPr lang="sv-SE">
                <a:cs typeface="Arial"/>
              </a:rPr>
              <a:t> kan användas för hyra</a:t>
            </a:r>
            <a:endParaRPr lang="sv-SE">
              <a:ea typeface="Calibri"/>
              <a:cs typeface="Arial"/>
            </a:endParaRPr>
          </a:p>
          <a:p>
            <a:r>
              <a:rPr lang="sv-SE"/>
              <a:t>Samordning mellan </a:t>
            </a:r>
            <a:r>
              <a:rPr lang="sv-SE" err="1"/>
              <a:t>BEAsts</a:t>
            </a:r>
            <a:r>
              <a:rPr lang="sv-SE"/>
              <a:t> utskott och styrelsen</a:t>
            </a:r>
          </a:p>
          <a:p>
            <a:pPr lvl="1"/>
            <a:r>
              <a:rPr lang="sv-SE"/>
              <a:t>Efter styrelsens strategimöte har Rikard i samråd med utskottens respektive ordförande tagit fram ett fösta utkast på road </a:t>
            </a:r>
            <a:r>
              <a:rPr lang="sv-SE" err="1"/>
              <a:t>map</a:t>
            </a:r>
            <a:r>
              <a:rPr lang="sv-SE"/>
              <a:t> (se bild 7)</a:t>
            </a:r>
          </a:p>
          <a:p>
            <a:pPr lvl="2"/>
            <a:r>
              <a:rPr lang="sv-SE"/>
              <a:t>Road mappen förankras med Byggföretagens programstyrgrupp för digitalisering, respektive utskott och </a:t>
            </a:r>
            <a:r>
              <a:rPr lang="sv-SE" err="1"/>
              <a:t>BEAsts</a:t>
            </a:r>
            <a:r>
              <a:rPr lang="sv-SE"/>
              <a:t> styrelse</a:t>
            </a:r>
          </a:p>
          <a:p>
            <a:pPr lvl="1"/>
            <a:r>
              <a:rPr lang="sv-SE"/>
              <a:t>Summering ledningsgruppsmöte 24/11</a:t>
            </a:r>
          </a:p>
          <a:p>
            <a:pPr lvl="2"/>
            <a:r>
              <a:rPr lang="sv-SE"/>
              <a:t>Road </a:t>
            </a:r>
            <a:r>
              <a:rPr lang="sv-SE" err="1"/>
              <a:t>map</a:t>
            </a:r>
            <a:r>
              <a:rPr lang="sv-SE"/>
              <a:t> för implementering av BEAst</a:t>
            </a:r>
          </a:p>
          <a:p>
            <a:pPr lvl="2"/>
            <a:r>
              <a:rPr lang="sv-SE"/>
              <a:t>Det  återstår att beskriva nyttan med att implementera respektive meddelande.</a:t>
            </a:r>
          </a:p>
        </p:txBody>
      </p:sp>
    </p:spTree>
    <p:extLst>
      <p:ext uri="{BB962C8B-B14F-4D97-AF65-F5344CB8AC3E}">
        <p14:creationId xmlns:p14="http://schemas.microsoft.com/office/powerpoint/2010/main" val="153124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9429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7C8A00-8AB6-AD62-9AA7-E5AB5005F969}"/>
              </a:ext>
            </a:extLst>
          </p:cNvPr>
          <p:cNvSpPr>
            <a:spLocks noGrp="1"/>
          </p:cNvSpPr>
          <p:nvPr>
            <p:ph type="title"/>
          </p:nvPr>
        </p:nvSpPr>
        <p:spPr/>
        <p:txBody>
          <a:bodyPr/>
          <a:lstStyle/>
          <a:p>
            <a:r>
              <a:rPr lang="sv-SE" sz="3200"/>
              <a:t>Nytt scenario för att skicka över konteringsinformation</a:t>
            </a:r>
            <a:br>
              <a:rPr lang="sv-SE"/>
            </a:br>
            <a:r>
              <a:rPr lang="sv-SE" sz="2400"/>
              <a:t>Tre olika alternativ för sändande part beroende på förutsättningar</a:t>
            </a:r>
            <a:endParaRPr lang="sv-SE"/>
          </a:p>
        </p:txBody>
      </p:sp>
      <p:graphicFrame>
        <p:nvGraphicFramePr>
          <p:cNvPr id="5" name="Tabell 3">
            <a:extLst>
              <a:ext uri="{FF2B5EF4-FFF2-40B4-BE49-F238E27FC236}">
                <a16:creationId xmlns:a16="http://schemas.microsoft.com/office/drawing/2014/main" id="{B867EDC8-6FBD-209C-6D58-F5F113395984}"/>
              </a:ext>
            </a:extLst>
          </p:cNvPr>
          <p:cNvGraphicFramePr>
            <a:graphicFrameLocks noGrp="1"/>
          </p:cNvGraphicFramePr>
          <p:nvPr>
            <p:ph sz="quarter" idx="14"/>
          </p:nvPr>
        </p:nvGraphicFramePr>
        <p:xfrm>
          <a:off x="1142183" y="4772766"/>
          <a:ext cx="10654778" cy="2008440"/>
        </p:xfrm>
        <a:graphic>
          <a:graphicData uri="http://schemas.openxmlformats.org/drawingml/2006/table">
            <a:tbl>
              <a:tblPr firstRow="1" bandRow="1">
                <a:tableStyleId>{5C22544A-7EE6-4342-B048-85BDC9FD1C3A}</a:tableStyleId>
              </a:tblPr>
              <a:tblGrid>
                <a:gridCol w="788915">
                  <a:extLst>
                    <a:ext uri="{9D8B030D-6E8A-4147-A177-3AD203B41FA5}">
                      <a16:colId xmlns:a16="http://schemas.microsoft.com/office/drawing/2014/main" val="620168196"/>
                    </a:ext>
                  </a:extLst>
                </a:gridCol>
                <a:gridCol w="1777843">
                  <a:extLst>
                    <a:ext uri="{9D8B030D-6E8A-4147-A177-3AD203B41FA5}">
                      <a16:colId xmlns:a16="http://schemas.microsoft.com/office/drawing/2014/main" val="493864879"/>
                    </a:ext>
                  </a:extLst>
                </a:gridCol>
                <a:gridCol w="2192357">
                  <a:extLst>
                    <a:ext uri="{9D8B030D-6E8A-4147-A177-3AD203B41FA5}">
                      <a16:colId xmlns:a16="http://schemas.microsoft.com/office/drawing/2014/main" val="2094079715"/>
                    </a:ext>
                  </a:extLst>
                </a:gridCol>
                <a:gridCol w="1498294">
                  <a:extLst>
                    <a:ext uri="{9D8B030D-6E8A-4147-A177-3AD203B41FA5}">
                      <a16:colId xmlns:a16="http://schemas.microsoft.com/office/drawing/2014/main" val="1064854913"/>
                    </a:ext>
                  </a:extLst>
                </a:gridCol>
                <a:gridCol w="1678466">
                  <a:extLst>
                    <a:ext uri="{9D8B030D-6E8A-4147-A177-3AD203B41FA5}">
                      <a16:colId xmlns:a16="http://schemas.microsoft.com/office/drawing/2014/main" val="1074057781"/>
                    </a:ext>
                  </a:extLst>
                </a:gridCol>
                <a:gridCol w="1351173">
                  <a:extLst>
                    <a:ext uri="{9D8B030D-6E8A-4147-A177-3AD203B41FA5}">
                      <a16:colId xmlns:a16="http://schemas.microsoft.com/office/drawing/2014/main" val="3544933540"/>
                    </a:ext>
                  </a:extLst>
                </a:gridCol>
                <a:gridCol w="1367730">
                  <a:extLst>
                    <a:ext uri="{9D8B030D-6E8A-4147-A177-3AD203B41FA5}">
                      <a16:colId xmlns:a16="http://schemas.microsoft.com/office/drawing/2014/main" val="41800929"/>
                    </a:ext>
                  </a:extLst>
                </a:gridCol>
              </a:tblGrid>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Nivå</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Peppol-element</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Förklaring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JM</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NCC</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Peab</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Skanska</a:t>
                      </a:r>
                    </a:p>
                  </a:txBody>
                  <a:tcPr/>
                </a:tc>
                <a:extLst>
                  <a:ext uri="{0D108BD9-81ED-4DB2-BD59-A6C34878D82A}">
                    <a16:rowId xmlns:a16="http://schemas.microsoft.com/office/drawing/2014/main" val="4273826312"/>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Huvud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ProjectReference</a:t>
                      </a:r>
                      <a:endParaRPr lang="sv-SE" sz="14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Projektnummer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Projektnummer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Projektnummer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Projektnummer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Projektnummer</a:t>
                      </a:r>
                    </a:p>
                  </a:txBody>
                  <a:tcPr/>
                </a:tc>
                <a:extLst>
                  <a:ext uri="{0D108BD9-81ED-4DB2-BD59-A6C34878D82A}">
                    <a16:rowId xmlns:a16="http://schemas.microsoft.com/office/drawing/2014/main" val="4025014355"/>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Huvud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BuyerReference</a:t>
                      </a:r>
                      <a:endParaRPr lang="sv-SE" sz="1400"/>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Konteringselement förutom projektnummer och konto</a:t>
                      </a:r>
                    </a:p>
                  </a:txBody>
                  <a:tcPr/>
                </a:tc>
                <a:tc>
                  <a:txBody>
                    <a:bodyPr/>
                    <a:lstStyle/>
                    <a:p>
                      <a:r>
                        <a:rPr lang="sv-SE" sz="1400">
                          <a:solidFill>
                            <a:schemeClr val="bg2"/>
                          </a:solidFill>
                          <a:latin typeface="Calibri" panose="020F0502020204030204" pitchFamily="34" charset="0"/>
                          <a:ea typeface="Calibri" panose="020F0502020204030204" pitchFamily="34" charset="0"/>
                          <a:cs typeface="Calibri" panose="020F0502020204030204" pitchFamily="34" charset="0"/>
                        </a:rPr>
                        <a:t>NA</a:t>
                      </a:r>
                    </a:p>
                  </a:txBody>
                  <a:tcPr/>
                </a:tc>
                <a:tc>
                  <a:txBody>
                    <a:bodyPr/>
                    <a:lstStyle/>
                    <a:p>
                      <a:r>
                        <a:rPr lang="sv-SE" sz="1400">
                          <a:solidFill>
                            <a:schemeClr val="bg2"/>
                          </a:solidFill>
                          <a:latin typeface="Calibri" panose="020F0502020204030204" pitchFamily="34" charset="0"/>
                          <a:ea typeface="Calibri" panose="020F0502020204030204" pitchFamily="34" charset="0"/>
                          <a:cs typeface="Calibri" panose="020F0502020204030204" pitchFamily="34" charset="0"/>
                        </a:rPr>
                        <a:t>Underkonto (valfri, NA om inte det finns)</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Aktivitet</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Aktivitet</a:t>
                      </a:r>
                    </a:p>
                  </a:txBody>
                  <a:tcPr/>
                </a:tc>
                <a:extLst>
                  <a:ext uri="{0D108BD9-81ED-4DB2-BD59-A6C34878D82A}">
                    <a16:rowId xmlns:a16="http://schemas.microsoft.com/office/drawing/2014/main" val="1213640965"/>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Rad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AccountingCost</a:t>
                      </a:r>
                      <a:endParaRPr lang="sv-SE" sz="14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Konto</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Konto</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Konto</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Konto</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Resurs</a:t>
                      </a:r>
                    </a:p>
                  </a:txBody>
                  <a:tcPr/>
                </a:tc>
                <a:extLst>
                  <a:ext uri="{0D108BD9-81ED-4DB2-BD59-A6C34878D82A}">
                    <a16:rowId xmlns:a16="http://schemas.microsoft.com/office/drawing/2014/main" val="818239980"/>
                  </a:ext>
                </a:extLst>
              </a:tr>
            </a:tbl>
          </a:graphicData>
        </a:graphic>
      </p:graphicFrame>
      <p:sp>
        <p:nvSpPr>
          <p:cNvPr id="2" name="TextBox 1">
            <a:extLst>
              <a:ext uri="{FF2B5EF4-FFF2-40B4-BE49-F238E27FC236}">
                <a16:creationId xmlns:a16="http://schemas.microsoft.com/office/drawing/2014/main" id="{429A97EF-FB88-0CA8-BF9B-42090A4FB7FC}"/>
              </a:ext>
            </a:extLst>
          </p:cNvPr>
          <p:cNvSpPr txBox="1"/>
          <p:nvPr/>
        </p:nvSpPr>
        <p:spPr>
          <a:xfrm>
            <a:off x="1173711" y="4451061"/>
            <a:ext cx="7064755" cy="369332"/>
          </a:xfrm>
          <a:prstGeom prst="rect">
            <a:avLst/>
          </a:prstGeom>
          <a:noFill/>
        </p:spPr>
        <p:txBody>
          <a:bodyPr wrap="none" rtlCol="0">
            <a:spAutoFit/>
          </a:bodyPr>
          <a:lstStyle/>
          <a:p>
            <a:pPr marL="0" marR="0" lvl="0" indent="0" algn="l" defTabSz="914400" rtl="0" eaLnBrk="1" fontAlgn="base" latinLnBrk="0" hangingPunct="1">
              <a:lnSpc>
                <a:spcPct val="90000"/>
              </a:lnSpc>
              <a:spcBef>
                <a:spcPts val="600"/>
              </a:spcBef>
              <a:spcAft>
                <a:spcPct val="0"/>
              </a:spcAft>
              <a:buClrTx/>
              <a:buSzTx/>
              <a:buFontTx/>
              <a:buNone/>
              <a:tabLst/>
              <a:defRPr/>
            </a:pPr>
            <a:r>
              <a:rPr kumimoji="0" lang="sv-SE" sz="2000" b="0" i="0" u="none" strike="noStrike" kern="1200" cap="none" spc="0" normalizeH="0" baseline="0" noProof="0">
                <a:ln>
                  <a:noFill/>
                </a:ln>
                <a:solidFill>
                  <a:prstClr val="black">
                    <a:lumMod val="75000"/>
                    <a:lumOff val="25000"/>
                  </a:prstClr>
                </a:solidFill>
                <a:effectLst/>
                <a:uLnTx/>
                <a:uFillTx/>
                <a:latin typeface="Arial" pitchFamily="34" charset="0"/>
                <a:ea typeface="+mn-ea"/>
                <a:cs typeface="Arial" pitchFamily="34" charset="0"/>
              </a:rPr>
              <a:t>Scenario 3 – Säljande part kan dela upp kontering i tre delar</a:t>
            </a:r>
          </a:p>
        </p:txBody>
      </p:sp>
      <p:sp>
        <p:nvSpPr>
          <p:cNvPr id="4" name="TextBox 3">
            <a:extLst>
              <a:ext uri="{FF2B5EF4-FFF2-40B4-BE49-F238E27FC236}">
                <a16:creationId xmlns:a16="http://schemas.microsoft.com/office/drawing/2014/main" id="{715416B5-043F-E243-5E51-2E6B626E7DFC}"/>
              </a:ext>
            </a:extLst>
          </p:cNvPr>
          <p:cNvSpPr txBox="1"/>
          <p:nvPr/>
        </p:nvSpPr>
        <p:spPr>
          <a:xfrm>
            <a:off x="1110655" y="1394368"/>
            <a:ext cx="6837128" cy="369332"/>
          </a:xfrm>
          <a:prstGeom prst="rect">
            <a:avLst/>
          </a:prstGeom>
          <a:noFill/>
        </p:spPr>
        <p:txBody>
          <a:bodyPr wrap="none" rtlCol="0">
            <a:spAutoFit/>
          </a:bodyPr>
          <a:lstStyle/>
          <a:p>
            <a:pPr marL="0" marR="0" lvl="0" indent="0" algn="l" defTabSz="914400" rtl="0" eaLnBrk="1" fontAlgn="base" latinLnBrk="0" hangingPunct="1">
              <a:lnSpc>
                <a:spcPct val="90000"/>
              </a:lnSpc>
              <a:spcBef>
                <a:spcPts val="600"/>
              </a:spcBef>
              <a:spcAft>
                <a:spcPct val="0"/>
              </a:spcAft>
              <a:buClrTx/>
              <a:buSzTx/>
              <a:buFontTx/>
              <a:buNone/>
              <a:tabLst/>
              <a:defRPr/>
            </a:pPr>
            <a:r>
              <a:rPr kumimoji="0" lang="sv-SE" sz="2000" b="0" i="0" u="none" strike="noStrike" kern="1200" cap="none" spc="0" normalizeH="0" baseline="0" noProof="0">
                <a:ln>
                  <a:noFill/>
                </a:ln>
                <a:solidFill>
                  <a:prstClr val="black">
                    <a:lumMod val="75000"/>
                    <a:lumOff val="25000"/>
                  </a:prstClr>
                </a:solidFill>
                <a:effectLst/>
                <a:uLnTx/>
                <a:uFillTx/>
                <a:latin typeface="Arial" pitchFamily="34" charset="0"/>
                <a:ea typeface="+mn-ea"/>
                <a:cs typeface="Arial" pitchFamily="34" charset="0"/>
              </a:rPr>
              <a:t>Scenario 1 – Köpande part har skickat en order till säljaren</a:t>
            </a:r>
            <a:endParaRPr kumimoji="0" lang="en-SE" sz="2000" b="0" i="0" u="none" strike="noStrike" kern="1200" cap="none" spc="0" normalizeH="0" baseline="0" noProof="0" err="1">
              <a:ln>
                <a:noFill/>
              </a:ln>
              <a:solidFill>
                <a:prstClr val="black">
                  <a:lumMod val="75000"/>
                  <a:lumOff val="25000"/>
                </a:prstClr>
              </a:solidFill>
              <a:effectLst/>
              <a:uLnTx/>
              <a:uFillTx/>
              <a:latin typeface="Arial" pitchFamily="34" charset="0"/>
              <a:ea typeface="+mn-ea"/>
              <a:cs typeface="Arial" pitchFamily="34" charset="0"/>
            </a:endParaRPr>
          </a:p>
        </p:txBody>
      </p:sp>
      <p:graphicFrame>
        <p:nvGraphicFramePr>
          <p:cNvPr id="7" name="Tabell 3">
            <a:extLst>
              <a:ext uri="{FF2B5EF4-FFF2-40B4-BE49-F238E27FC236}">
                <a16:creationId xmlns:a16="http://schemas.microsoft.com/office/drawing/2014/main" id="{23684855-B443-45E2-E493-5D1FC14342EE}"/>
              </a:ext>
            </a:extLst>
          </p:cNvPr>
          <p:cNvGraphicFramePr>
            <a:graphicFrameLocks/>
          </p:cNvGraphicFramePr>
          <p:nvPr/>
        </p:nvGraphicFramePr>
        <p:xfrm>
          <a:off x="1142183" y="1710506"/>
          <a:ext cx="10654778" cy="1461960"/>
        </p:xfrm>
        <a:graphic>
          <a:graphicData uri="http://schemas.openxmlformats.org/drawingml/2006/table">
            <a:tbl>
              <a:tblPr firstRow="1" bandRow="1">
                <a:tableStyleId>{5C22544A-7EE6-4342-B048-85BDC9FD1C3A}</a:tableStyleId>
              </a:tblPr>
              <a:tblGrid>
                <a:gridCol w="788915">
                  <a:extLst>
                    <a:ext uri="{9D8B030D-6E8A-4147-A177-3AD203B41FA5}">
                      <a16:colId xmlns:a16="http://schemas.microsoft.com/office/drawing/2014/main" val="620168196"/>
                    </a:ext>
                  </a:extLst>
                </a:gridCol>
                <a:gridCol w="1777843">
                  <a:extLst>
                    <a:ext uri="{9D8B030D-6E8A-4147-A177-3AD203B41FA5}">
                      <a16:colId xmlns:a16="http://schemas.microsoft.com/office/drawing/2014/main" val="493864879"/>
                    </a:ext>
                  </a:extLst>
                </a:gridCol>
                <a:gridCol w="2192357">
                  <a:extLst>
                    <a:ext uri="{9D8B030D-6E8A-4147-A177-3AD203B41FA5}">
                      <a16:colId xmlns:a16="http://schemas.microsoft.com/office/drawing/2014/main" val="2094079715"/>
                    </a:ext>
                  </a:extLst>
                </a:gridCol>
                <a:gridCol w="1498294">
                  <a:extLst>
                    <a:ext uri="{9D8B030D-6E8A-4147-A177-3AD203B41FA5}">
                      <a16:colId xmlns:a16="http://schemas.microsoft.com/office/drawing/2014/main" val="1064854913"/>
                    </a:ext>
                  </a:extLst>
                </a:gridCol>
                <a:gridCol w="1555424">
                  <a:extLst>
                    <a:ext uri="{9D8B030D-6E8A-4147-A177-3AD203B41FA5}">
                      <a16:colId xmlns:a16="http://schemas.microsoft.com/office/drawing/2014/main" val="1074057781"/>
                    </a:ext>
                  </a:extLst>
                </a:gridCol>
                <a:gridCol w="1474215">
                  <a:extLst>
                    <a:ext uri="{9D8B030D-6E8A-4147-A177-3AD203B41FA5}">
                      <a16:colId xmlns:a16="http://schemas.microsoft.com/office/drawing/2014/main" val="3544933540"/>
                    </a:ext>
                  </a:extLst>
                </a:gridCol>
                <a:gridCol w="1367730">
                  <a:extLst>
                    <a:ext uri="{9D8B030D-6E8A-4147-A177-3AD203B41FA5}">
                      <a16:colId xmlns:a16="http://schemas.microsoft.com/office/drawing/2014/main" val="41800929"/>
                    </a:ext>
                  </a:extLst>
                </a:gridCol>
              </a:tblGrid>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Nivå</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Peppol-element</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Förklaring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JM</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NCC</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Peab</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Skanska</a:t>
                      </a:r>
                    </a:p>
                  </a:txBody>
                  <a:tcPr/>
                </a:tc>
                <a:extLst>
                  <a:ext uri="{0D108BD9-81ED-4DB2-BD59-A6C34878D82A}">
                    <a16:rowId xmlns:a16="http://schemas.microsoft.com/office/drawing/2014/main" val="4273826312"/>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Huvud/Rad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OrderReference</a:t>
                      </a:r>
                      <a:endParaRPr lang="sv-SE" sz="14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Ordernummer</a:t>
                      </a:r>
                    </a:p>
                  </a:txBody>
                  <a:tcPr/>
                </a:tc>
                <a:extLst>
                  <a:ext uri="{0D108BD9-81ED-4DB2-BD59-A6C34878D82A}">
                    <a16:rowId xmlns:a16="http://schemas.microsoft.com/office/drawing/2014/main" val="644719999"/>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Rad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OrderLineReference</a:t>
                      </a:r>
                      <a:endParaRPr lang="sv-SE" sz="140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Orderrads-nummer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Orderrads-nummer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Orderrads-nummer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Orderrads-nummer</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Orderrads-nummer</a:t>
                      </a:r>
                    </a:p>
                  </a:txBody>
                  <a:tcPr/>
                </a:tc>
                <a:extLst>
                  <a:ext uri="{0D108BD9-81ED-4DB2-BD59-A6C34878D82A}">
                    <a16:rowId xmlns:a16="http://schemas.microsoft.com/office/drawing/2014/main" val="2137042495"/>
                  </a:ext>
                </a:extLst>
              </a:tr>
            </a:tbl>
          </a:graphicData>
        </a:graphic>
      </p:graphicFrame>
      <p:graphicFrame>
        <p:nvGraphicFramePr>
          <p:cNvPr id="9" name="Tabell 3">
            <a:extLst>
              <a:ext uri="{FF2B5EF4-FFF2-40B4-BE49-F238E27FC236}">
                <a16:creationId xmlns:a16="http://schemas.microsoft.com/office/drawing/2014/main" id="{F4EB9A45-0998-4F27-5AA3-536E602FC840}"/>
              </a:ext>
            </a:extLst>
          </p:cNvPr>
          <p:cNvGraphicFramePr>
            <a:graphicFrameLocks/>
          </p:cNvGraphicFramePr>
          <p:nvPr/>
        </p:nvGraphicFramePr>
        <p:xfrm>
          <a:off x="1110655" y="3469795"/>
          <a:ext cx="10654778" cy="943800"/>
        </p:xfrm>
        <a:graphic>
          <a:graphicData uri="http://schemas.openxmlformats.org/drawingml/2006/table">
            <a:tbl>
              <a:tblPr firstRow="1" bandRow="1">
                <a:tableStyleId>{5C22544A-7EE6-4342-B048-85BDC9FD1C3A}</a:tableStyleId>
              </a:tblPr>
              <a:tblGrid>
                <a:gridCol w="788915">
                  <a:extLst>
                    <a:ext uri="{9D8B030D-6E8A-4147-A177-3AD203B41FA5}">
                      <a16:colId xmlns:a16="http://schemas.microsoft.com/office/drawing/2014/main" val="620168196"/>
                    </a:ext>
                  </a:extLst>
                </a:gridCol>
                <a:gridCol w="1777843">
                  <a:extLst>
                    <a:ext uri="{9D8B030D-6E8A-4147-A177-3AD203B41FA5}">
                      <a16:colId xmlns:a16="http://schemas.microsoft.com/office/drawing/2014/main" val="493864879"/>
                    </a:ext>
                  </a:extLst>
                </a:gridCol>
                <a:gridCol w="2192357">
                  <a:extLst>
                    <a:ext uri="{9D8B030D-6E8A-4147-A177-3AD203B41FA5}">
                      <a16:colId xmlns:a16="http://schemas.microsoft.com/office/drawing/2014/main" val="2094079715"/>
                    </a:ext>
                  </a:extLst>
                </a:gridCol>
                <a:gridCol w="1498294">
                  <a:extLst>
                    <a:ext uri="{9D8B030D-6E8A-4147-A177-3AD203B41FA5}">
                      <a16:colId xmlns:a16="http://schemas.microsoft.com/office/drawing/2014/main" val="1064854913"/>
                    </a:ext>
                  </a:extLst>
                </a:gridCol>
                <a:gridCol w="1555424">
                  <a:extLst>
                    <a:ext uri="{9D8B030D-6E8A-4147-A177-3AD203B41FA5}">
                      <a16:colId xmlns:a16="http://schemas.microsoft.com/office/drawing/2014/main" val="1074057781"/>
                    </a:ext>
                  </a:extLst>
                </a:gridCol>
                <a:gridCol w="1474215">
                  <a:extLst>
                    <a:ext uri="{9D8B030D-6E8A-4147-A177-3AD203B41FA5}">
                      <a16:colId xmlns:a16="http://schemas.microsoft.com/office/drawing/2014/main" val="3544933540"/>
                    </a:ext>
                  </a:extLst>
                </a:gridCol>
                <a:gridCol w="1367730">
                  <a:extLst>
                    <a:ext uri="{9D8B030D-6E8A-4147-A177-3AD203B41FA5}">
                      <a16:colId xmlns:a16="http://schemas.microsoft.com/office/drawing/2014/main" val="41800929"/>
                    </a:ext>
                  </a:extLst>
                </a:gridCol>
              </a:tblGrid>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Nivå</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Peppol-element</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Förklaring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JM</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NCC</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Peab</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Skanska</a:t>
                      </a:r>
                    </a:p>
                  </a:txBody>
                  <a:tcPr/>
                </a:tc>
                <a:extLst>
                  <a:ext uri="{0D108BD9-81ED-4DB2-BD59-A6C34878D82A}">
                    <a16:rowId xmlns:a16="http://schemas.microsoft.com/office/drawing/2014/main" val="4273826312"/>
                  </a:ext>
                </a:extLst>
              </a:tr>
              <a:tr h="425640">
                <a:tc>
                  <a:txBody>
                    <a:bodyPr/>
                    <a:lstStyle/>
                    <a:p>
                      <a:r>
                        <a:rPr lang="sv-SE" sz="1400">
                          <a:latin typeface="Calibri" panose="020F0502020204030204" pitchFamily="34" charset="0"/>
                          <a:ea typeface="Calibri" panose="020F0502020204030204" pitchFamily="34" charset="0"/>
                          <a:cs typeface="Calibri" panose="020F0502020204030204" pitchFamily="34" charset="0"/>
                        </a:rPr>
                        <a:t>Huvud</a:t>
                      </a:r>
                    </a:p>
                  </a:txBody>
                  <a:tcPr/>
                </a:tc>
                <a:tc>
                  <a:txBody>
                    <a:bodyPr/>
                    <a:lstStyle/>
                    <a:p>
                      <a:r>
                        <a:rPr lang="sv-SE" sz="1400" err="1">
                          <a:latin typeface="Calibri" panose="020F0502020204030204" pitchFamily="34" charset="0"/>
                          <a:ea typeface="Calibri" panose="020F0502020204030204" pitchFamily="34" charset="0"/>
                          <a:cs typeface="Calibri" panose="020F0502020204030204" pitchFamily="34" charset="0"/>
                        </a:rPr>
                        <a:t>BuyerReference</a:t>
                      </a:r>
                      <a:endParaRPr lang="sv-SE" sz="1400"/>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Konteringselement förutom projektnummer och konto</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Kodsträng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Kodsträng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Kodsträng</a:t>
                      </a:r>
                    </a:p>
                  </a:txBody>
                  <a:tcPr/>
                </a:tc>
                <a:tc>
                  <a:txBody>
                    <a:bodyPr/>
                    <a:lstStyle/>
                    <a:p>
                      <a:r>
                        <a:rPr lang="sv-SE" sz="1400">
                          <a:latin typeface="Calibri" panose="020F0502020204030204" pitchFamily="34" charset="0"/>
                          <a:ea typeface="Calibri" panose="020F0502020204030204" pitchFamily="34" charset="0"/>
                          <a:cs typeface="Calibri" panose="020F0502020204030204" pitchFamily="34" charset="0"/>
                        </a:rPr>
                        <a:t>Kodsträng</a:t>
                      </a:r>
                    </a:p>
                  </a:txBody>
                  <a:tcPr/>
                </a:tc>
                <a:extLst>
                  <a:ext uri="{0D108BD9-81ED-4DB2-BD59-A6C34878D82A}">
                    <a16:rowId xmlns:a16="http://schemas.microsoft.com/office/drawing/2014/main" val="1213640965"/>
                  </a:ext>
                </a:extLst>
              </a:tr>
            </a:tbl>
          </a:graphicData>
        </a:graphic>
      </p:graphicFrame>
      <p:sp>
        <p:nvSpPr>
          <p:cNvPr id="10" name="TextBox 9">
            <a:extLst>
              <a:ext uri="{FF2B5EF4-FFF2-40B4-BE49-F238E27FC236}">
                <a16:creationId xmlns:a16="http://schemas.microsoft.com/office/drawing/2014/main" id="{4D586F77-6CF5-7D1D-C51F-2D48D7F0D680}"/>
              </a:ext>
            </a:extLst>
          </p:cNvPr>
          <p:cNvSpPr txBox="1"/>
          <p:nvPr/>
        </p:nvSpPr>
        <p:spPr>
          <a:xfrm>
            <a:off x="1110655" y="3165409"/>
            <a:ext cx="10961655" cy="369332"/>
          </a:xfrm>
          <a:prstGeom prst="rect">
            <a:avLst/>
          </a:prstGeom>
          <a:noFill/>
        </p:spPr>
        <p:txBody>
          <a:bodyPr wrap="none" rtlCol="0">
            <a:spAutoFit/>
          </a:bodyPr>
          <a:lstStyle/>
          <a:p>
            <a:pPr marL="0" marR="0" lvl="0" indent="0" algn="l" defTabSz="914400" rtl="0" eaLnBrk="1" fontAlgn="base" latinLnBrk="0" hangingPunct="1">
              <a:lnSpc>
                <a:spcPct val="90000"/>
              </a:lnSpc>
              <a:spcBef>
                <a:spcPts val="600"/>
              </a:spcBef>
              <a:spcAft>
                <a:spcPct val="0"/>
              </a:spcAft>
              <a:buClrTx/>
              <a:buSzTx/>
              <a:buFontTx/>
              <a:buNone/>
              <a:tabLst/>
              <a:defRPr/>
            </a:pPr>
            <a:r>
              <a:rPr kumimoji="0" lang="sv-SE" sz="2000" b="0" i="0" u="none" strike="noStrike" kern="1200" cap="none" spc="0" normalizeH="0" baseline="0" noProof="0">
                <a:ln>
                  <a:noFill/>
                </a:ln>
                <a:solidFill>
                  <a:prstClr val="black">
                    <a:lumMod val="75000"/>
                    <a:lumOff val="25000"/>
                  </a:prstClr>
                </a:solidFill>
                <a:effectLst/>
                <a:uLnTx/>
                <a:uFillTx/>
                <a:latin typeface="Arial" pitchFamily="34" charset="0"/>
                <a:ea typeface="+mn-ea"/>
                <a:cs typeface="Arial" pitchFamily="34" charset="0"/>
              </a:rPr>
              <a:t>Scenario 2 – Säljande part kan endast hantera en referens (kodsträng eller projekt) per faktura </a:t>
            </a:r>
          </a:p>
        </p:txBody>
      </p:sp>
      <p:sp>
        <p:nvSpPr>
          <p:cNvPr id="11" name="Left Brace 10">
            <a:extLst>
              <a:ext uri="{FF2B5EF4-FFF2-40B4-BE49-F238E27FC236}">
                <a16:creationId xmlns:a16="http://schemas.microsoft.com/office/drawing/2014/main" id="{1AC0F12A-8695-88D1-814E-DC3BC2C3D9F1}"/>
              </a:ext>
            </a:extLst>
          </p:cNvPr>
          <p:cNvSpPr/>
          <p:nvPr/>
        </p:nvSpPr>
        <p:spPr>
          <a:xfrm>
            <a:off x="705678" y="1654571"/>
            <a:ext cx="436505" cy="2759024"/>
          </a:xfrm>
          <a:prstGeom prst="leftBrace">
            <a:avLst>
              <a:gd name="adj1" fmla="val 8333"/>
              <a:gd name="adj2" fmla="val 49675"/>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TextBox 11">
            <a:extLst>
              <a:ext uri="{FF2B5EF4-FFF2-40B4-BE49-F238E27FC236}">
                <a16:creationId xmlns:a16="http://schemas.microsoft.com/office/drawing/2014/main" id="{0AB155E6-FFC5-2DD2-B510-67BEE72E3074}"/>
              </a:ext>
            </a:extLst>
          </p:cNvPr>
          <p:cNvSpPr txBox="1"/>
          <p:nvPr/>
        </p:nvSpPr>
        <p:spPr>
          <a:xfrm rot="16200000">
            <a:off x="-691019" y="2723666"/>
            <a:ext cx="2424062" cy="369332"/>
          </a:xfrm>
          <a:prstGeom prst="rect">
            <a:avLst/>
          </a:prstGeom>
          <a:noFill/>
        </p:spPr>
        <p:txBody>
          <a:bodyPr wrap="none" rtlCol="0">
            <a:spAutoFit/>
          </a:bodyPr>
          <a:lstStyle/>
          <a:p>
            <a:pPr marL="0" marR="0" lvl="0" indent="0" algn="l" defTabSz="914400" rtl="0" eaLnBrk="1" fontAlgn="base" latinLnBrk="0" hangingPunct="1">
              <a:lnSpc>
                <a:spcPct val="90000"/>
              </a:lnSpc>
              <a:spcBef>
                <a:spcPts val="600"/>
              </a:spcBef>
              <a:spcAft>
                <a:spcPct val="0"/>
              </a:spcAft>
              <a:buClrTx/>
              <a:buSzTx/>
              <a:buFontTx/>
              <a:buNone/>
              <a:tabLst/>
              <a:defRPr/>
            </a:pPr>
            <a:r>
              <a:rPr kumimoji="0" lang="sv-SE" sz="2000" b="0" i="0" u="none" strike="noStrike" kern="1200" cap="none" spc="0" normalizeH="0" baseline="0" noProof="0">
                <a:ln>
                  <a:noFill/>
                </a:ln>
                <a:solidFill>
                  <a:prstClr val="black"/>
                </a:solidFill>
                <a:effectLst/>
                <a:uLnTx/>
                <a:uFillTx/>
                <a:latin typeface="Arial" pitchFamily="34" charset="0"/>
                <a:ea typeface="+mn-ea"/>
                <a:cs typeface="Arial" pitchFamily="34" charset="0"/>
              </a:rPr>
              <a:t>Befintliga scenarion</a:t>
            </a:r>
            <a:endParaRPr kumimoji="0" lang="en-SE" sz="2000" b="0" i="0" u="none" strike="noStrike" kern="1200" cap="none" spc="0" normalizeH="0" baseline="0" noProof="0" err="1">
              <a:ln>
                <a:noFill/>
              </a:ln>
              <a:solidFill>
                <a:prstClr val="black"/>
              </a:solidFill>
              <a:effectLst/>
              <a:uLnTx/>
              <a:uFillTx/>
              <a:latin typeface="Arial" pitchFamily="34" charset="0"/>
              <a:ea typeface="+mn-ea"/>
              <a:cs typeface="Arial" pitchFamily="34" charset="0"/>
            </a:endParaRPr>
          </a:p>
        </p:txBody>
      </p:sp>
      <p:sp>
        <p:nvSpPr>
          <p:cNvPr id="13" name="Left Brace 12">
            <a:extLst>
              <a:ext uri="{FF2B5EF4-FFF2-40B4-BE49-F238E27FC236}">
                <a16:creationId xmlns:a16="http://schemas.microsoft.com/office/drawing/2014/main" id="{65B2E094-274B-B937-0C42-386F0F2C370E}"/>
              </a:ext>
            </a:extLst>
          </p:cNvPr>
          <p:cNvSpPr/>
          <p:nvPr/>
        </p:nvSpPr>
        <p:spPr>
          <a:xfrm>
            <a:off x="732200" y="4608201"/>
            <a:ext cx="369332" cy="2052165"/>
          </a:xfrm>
          <a:prstGeom prst="leftBrace">
            <a:avLst>
              <a:gd name="adj1" fmla="val 8333"/>
              <a:gd name="adj2" fmla="val 49675"/>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SE"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01991816-362B-0123-7DE2-887B36CF08A1}"/>
              </a:ext>
            </a:extLst>
          </p:cNvPr>
          <p:cNvSpPr txBox="1"/>
          <p:nvPr/>
        </p:nvSpPr>
        <p:spPr>
          <a:xfrm rot="16200000">
            <a:off x="-317563" y="5291195"/>
            <a:ext cx="1680268" cy="369332"/>
          </a:xfrm>
          <a:prstGeom prst="rect">
            <a:avLst/>
          </a:prstGeom>
          <a:noFill/>
        </p:spPr>
        <p:txBody>
          <a:bodyPr wrap="none" rtlCol="0">
            <a:spAutoFit/>
          </a:bodyPr>
          <a:lstStyle/>
          <a:p>
            <a:pPr marL="0" marR="0" lvl="0" indent="0" algn="l" defTabSz="914400" rtl="0" eaLnBrk="1" fontAlgn="base" latinLnBrk="0" hangingPunct="1">
              <a:lnSpc>
                <a:spcPct val="90000"/>
              </a:lnSpc>
              <a:spcBef>
                <a:spcPts val="600"/>
              </a:spcBef>
              <a:spcAft>
                <a:spcPct val="0"/>
              </a:spcAft>
              <a:buClrTx/>
              <a:buSzTx/>
              <a:buFontTx/>
              <a:buNone/>
              <a:tabLst/>
              <a:defRPr/>
            </a:pPr>
            <a:r>
              <a:rPr kumimoji="0" lang="sv-SE" sz="2000" b="0" i="0" u="none" strike="noStrike" kern="1200" cap="none" spc="0" normalizeH="0" baseline="0" noProof="0">
                <a:ln>
                  <a:noFill/>
                </a:ln>
                <a:solidFill>
                  <a:prstClr val="black"/>
                </a:solidFill>
                <a:effectLst/>
                <a:uLnTx/>
                <a:uFillTx/>
                <a:latin typeface="Arial" pitchFamily="34" charset="0"/>
                <a:ea typeface="+mn-ea"/>
                <a:cs typeface="Arial" pitchFamily="34" charset="0"/>
              </a:rPr>
              <a:t>Nytt scenario</a:t>
            </a:r>
            <a:endParaRPr kumimoji="0" lang="en-SE" sz="2000" b="0" i="0" u="none" strike="noStrike" kern="1200" cap="none" spc="0" normalizeH="0" baseline="0" noProof="0" err="1">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354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85080" y="197634"/>
            <a:ext cx="11390313" cy="1097766"/>
          </a:xfrm>
        </p:spPr>
        <p:txBody>
          <a:bodyPr/>
          <a:lstStyle/>
          <a:p>
            <a:r>
              <a:rPr lang="sv-SE"/>
              <a:t>Rekommenderad implementeringsordning meddelanden</a:t>
            </a:r>
          </a:p>
        </p:txBody>
      </p:sp>
      <p:graphicFrame>
        <p:nvGraphicFramePr>
          <p:cNvPr id="4" name="Content Placeholder 3">
            <a:extLst>
              <a:ext uri="{FF2B5EF4-FFF2-40B4-BE49-F238E27FC236}">
                <a16:creationId xmlns:a16="http://schemas.microsoft.com/office/drawing/2014/main" id="{4BF3EA85-7963-24FE-A6D5-46E23F9F37AF}"/>
              </a:ext>
            </a:extLst>
          </p:cNvPr>
          <p:cNvGraphicFramePr>
            <a:graphicFrameLocks noGrp="1"/>
          </p:cNvGraphicFramePr>
          <p:nvPr>
            <p:ph sz="quarter" idx="14"/>
          </p:nvPr>
        </p:nvGraphicFramePr>
        <p:xfrm>
          <a:off x="385762" y="1773238"/>
          <a:ext cx="11505919" cy="2889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Rounded Corners 2">
            <a:extLst>
              <a:ext uri="{FF2B5EF4-FFF2-40B4-BE49-F238E27FC236}">
                <a16:creationId xmlns:a16="http://schemas.microsoft.com/office/drawing/2014/main" id="{5C425B04-7787-84B5-4B96-DFBBC1BD8529}"/>
              </a:ext>
            </a:extLst>
          </p:cNvPr>
          <p:cNvSpPr/>
          <p:nvPr/>
        </p:nvSpPr>
        <p:spPr>
          <a:xfrm>
            <a:off x="8402856" y="5384044"/>
            <a:ext cx="3691926" cy="1333757"/>
          </a:xfrm>
          <a:prstGeom prst="roundRect">
            <a:avLst>
              <a:gd name="adj" fmla="val 7792"/>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CDA1DD41-EE28-C811-AE11-8123BDFB87DD}"/>
              </a:ext>
            </a:extLst>
          </p:cNvPr>
          <p:cNvSpPr txBox="1"/>
          <p:nvPr/>
        </p:nvSpPr>
        <p:spPr>
          <a:xfrm>
            <a:off x="8470845" y="5240928"/>
            <a:ext cx="1317990" cy="286232"/>
          </a:xfrm>
          <a:prstGeom prst="rect">
            <a:avLst/>
          </a:prstGeom>
          <a:solidFill>
            <a:schemeClr val="tx1"/>
          </a:solidFill>
        </p:spPr>
        <p:txBody>
          <a:bodyPr wrap="none" rtlCol="0">
            <a:spAutoFit/>
          </a:bodyPr>
          <a:lstStyle/>
          <a:p>
            <a:pPr>
              <a:lnSpc>
                <a:spcPct val="90000"/>
              </a:lnSpc>
              <a:spcBef>
                <a:spcPts val="600"/>
              </a:spcBef>
            </a:pPr>
            <a:r>
              <a:rPr lang="sv-SE" sz="1400">
                <a:solidFill>
                  <a:schemeClr val="bg2">
                    <a:lumMod val="65000"/>
                    <a:lumOff val="35000"/>
                  </a:schemeClr>
                </a:solidFill>
                <a:cs typeface="Arial" pitchFamily="34" charset="0"/>
              </a:rPr>
              <a:t>Färgbetydelse</a:t>
            </a:r>
            <a:endParaRPr lang="en-SE" sz="1400" err="1">
              <a:solidFill>
                <a:schemeClr val="bg2">
                  <a:lumMod val="65000"/>
                  <a:lumOff val="35000"/>
                </a:schemeClr>
              </a:solidFill>
              <a:latin typeface="Arial" pitchFamily="34" charset="0"/>
              <a:cs typeface="Arial" pitchFamily="34" charset="0"/>
            </a:endParaRPr>
          </a:p>
        </p:txBody>
      </p:sp>
      <p:sp>
        <p:nvSpPr>
          <p:cNvPr id="6" name="Rectangle: Rounded Corners 5">
            <a:extLst>
              <a:ext uri="{FF2B5EF4-FFF2-40B4-BE49-F238E27FC236}">
                <a16:creationId xmlns:a16="http://schemas.microsoft.com/office/drawing/2014/main" id="{0B749F3C-2274-BDF4-7A8C-0DFFC6240E55}"/>
              </a:ext>
            </a:extLst>
          </p:cNvPr>
          <p:cNvSpPr/>
          <p:nvPr/>
        </p:nvSpPr>
        <p:spPr>
          <a:xfrm>
            <a:off x="8624977" y="5645221"/>
            <a:ext cx="216310" cy="216309"/>
          </a:xfrm>
          <a:prstGeom prst="round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7" name="Rectangle: Rounded Corners 6">
            <a:extLst>
              <a:ext uri="{FF2B5EF4-FFF2-40B4-BE49-F238E27FC236}">
                <a16:creationId xmlns:a16="http://schemas.microsoft.com/office/drawing/2014/main" id="{D731CA54-1C56-03AD-B808-8B2FEBA78079}"/>
              </a:ext>
            </a:extLst>
          </p:cNvPr>
          <p:cNvSpPr/>
          <p:nvPr/>
        </p:nvSpPr>
        <p:spPr>
          <a:xfrm>
            <a:off x="8624977" y="5997332"/>
            <a:ext cx="216310" cy="2163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8" name="Rectangle: Rounded Corners 7">
            <a:extLst>
              <a:ext uri="{FF2B5EF4-FFF2-40B4-BE49-F238E27FC236}">
                <a16:creationId xmlns:a16="http://schemas.microsoft.com/office/drawing/2014/main" id="{8FA1BC4D-7507-A654-114A-5EB03B2E3328}"/>
              </a:ext>
            </a:extLst>
          </p:cNvPr>
          <p:cNvSpPr/>
          <p:nvPr/>
        </p:nvSpPr>
        <p:spPr>
          <a:xfrm>
            <a:off x="8624977" y="6349443"/>
            <a:ext cx="216310" cy="216309"/>
          </a:xfrm>
          <a:prstGeom prst="round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6EFCA498-E745-22EE-60D7-64B3F7125B9D}"/>
              </a:ext>
            </a:extLst>
          </p:cNvPr>
          <p:cNvSpPr txBox="1"/>
          <p:nvPr/>
        </p:nvSpPr>
        <p:spPr>
          <a:xfrm>
            <a:off x="8872867" y="5628000"/>
            <a:ext cx="2412840"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latin typeface="Arial" pitchFamily="34" charset="0"/>
                <a:cs typeface="Arial" pitchFamily="34" charset="0"/>
              </a:rPr>
              <a:t>Finns i Peppol &amp; BEAst </a:t>
            </a:r>
            <a:r>
              <a:rPr lang="sv-SE" sz="1200" err="1">
                <a:solidFill>
                  <a:schemeClr val="bg2">
                    <a:lumMod val="65000"/>
                    <a:lumOff val="35000"/>
                  </a:schemeClr>
                </a:solidFill>
                <a:latin typeface="Arial" pitchFamily="34" charset="0"/>
                <a:cs typeface="Arial" pitchFamily="34" charset="0"/>
              </a:rPr>
              <a:t>Supply</a:t>
            </a:r>
            <a:r>
              <a:rPr lang="sv-SE" sz="1200">
                <a:solidFill>
                  <a:schemeClr val="bg2">
                    <a:lumMod val="65000"/>
                    <a:lumOff val="35000"/>
                  </a:schemeClr>
                </a:solidFill>
                <a:latin typeface="Arial" pitchFamily="34" charset="0"/>
                <a:cs typeface="Arial" pitchFamily="34" charset="0"/>
              </a:rPr>
              <a:t> 4</a:t>
            </a:r>
            <a:endParaRPr lang="en-SE" sz="1200" err="1">
              <a:solidFill>
                <a:schemeClr val="bg2">
                  <a:lumMod val="65000"/>
                  <a:lumOff val="35000"/>
                </a:schemeClr>
              </a:solidFill>
              <a:latin typeface="Arial" pitchFamily="34" charset="0"/>
              <a:cs typeface="Arial" pitchFamily="34" charset="0"/>
            </a:endParaRPr>
          </a:p>
        </p:txBody>
      </p:sp>
      <p:sp>
        <p:nvSpPr>
          <p:cNvPr id="10" name="TextBox 9">
            <a:extLst>
              <a:ext uri="{FF2B5EF4-FFF2-40B4-BE49-F238E27FC236}">
                <a16:creationId xmlns:a16="http://schemas.microsoft.com/office/drawing/2014/main" id="{055907FF-E026-93BB-0A24-251883721656}"/>
              </a:ext>
            </a:extLst>
          </p:cNvPr>
          <p:cNvSpPr txBox="1"/>
          <p:nvPr/>
        </p:nvSpPr>
        <p:spPr>
          <a:xfrm>
            <a:off x="8923076" y="5976220"/>
            <a:ext cx="1156086"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cs typeface="Arial" pitchFamily="34" charset="0"/>
              </a:rPr>
              <a:t>Finns i Peppol</a:t>
            </a:r>
            <a:endParaRPr lang="en-SE" sz="1200" err="1">
              <a:solidFill>
                <a:schemeClr val="bg2">
                  <a:lumMod val="65000"/>
                  <a:lumOff val="35000"/>
                </a:schemeClr>
              </a:solidFill>
              <a:latin typeface="Arial" pitchFamily="34" charset="0"/>
              <a:cs typeface="Arial" pitchFamily="34" charset="0"/>
            </a:endParaRPr>
          </a:p>
        </p:txBody>
      </p:sp>
      <p:sp>
        <p:nvSpPr>
          <p:cNvPr id="11" name="TextBox 10">
            <a:extLst>
              <a:ext uri="{FF2B5EF4-FFF2-40B4-BE49-F238E27FC236}">
                <a16:creationId xmlns:a16="http://schemas.microsoft.com/office/drawing/2014/main" id="{435DCECD-8E6A-54FF-915D-6F047F120B4E}"/>
              </a:ext>
            </a:extLst>
          </p:cNvPr>
          <p:cNvSpPr txBox="1"/>
          <p:nvPr/>
        </p:nvSpPr>
        <p:spPr>
          <a:xfrm>
            <a:off x="8949442" y="6325570"/>
            <a:ext cx="1479892"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cs typeface="Arial" pitchFamily="34" charset="0"/>
              </a:rPr>
              <a:t>Finns inte i Peppol</a:t>
            </a:r>
            <a:endParaRPr lang="en-SE" sz="1200" err="1">
              <a:solidFill>
                <a:schemeClr val="bg2">
                  <a:lumMod val="65000"/>
                  <a:lumOff val="35000"/>
                </a:schemeClr>
              </a:solidFill>
              <a:latin typeface="Arial" pitchFamily="34" charset="0"/>
              <a:cs typeface="Arial" pitchFamily="34" charset="0"/>
            </a:endParaRPr>
          </a:p>
        </p:txBody>
      </p:sp>
      <p:pic>
        <p:nvPicPr>
          <p:cNvPr id="17" name="Graphic 16" descr="Badge Tick1 with solid fill">
            <a:extLst>
              <a:ext uri="{FF2B5EF4-FFF2-40B4-BE49-F238E27FC236}">
                <a16:creationId xmlns:a16="http://schemas.microsoft.com/office/drawing/2014/main" id="{2CCBB372-3CA4-5A11-9052-1F38DE50103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31961" y="2153264"/>
            <a:ext cx="249238" cy="249238"/>
          </a:xfrm>
          <a:prstGeom prst="rect">
            <a:avLst/>
          </a:prstGeom>
        </p:spPr>
      </p:pic>
      <p:graphicFrame>
        <p:nvGraphicFramePr>
          <p:cNvPr id="18" name="Table 17">
            <a:extLst>
              <a:ext uri="{FF2B5EF4-FFF2-40B4-BE49-F238E27FC236}">
                <a16:creationId xmlns:a16="http://schemas.microsoft.com/office/drawing/2014/main" id="{CCF2C1F0-BCE8-CD7E-40B4-5F2BF09B45D3}"/>
              </a:ext>
            </a:extLst>
          </p:cNvPr>
          <p:cNvGraphicFramePr>
            <a:graphicFrameLocks noGrp="1"/>
          </p:cNvGraphicFramePr>
          <p:nvPr/>
        </p:nvGraphicFramePr>
        <p:xfrm>
          <a:off x="390093" y="5041457"/>
          <a:ext cx="4698291" cy="1645920"/>
        </p:xfrm>
        <a:graphic>
          <a:graphicData uri="http://schemas.openxmlformats.org/drawingml/2006/table">
            <a:tbl>
              <a:tblPr firstRow="1" bandRow="1">
                <a:tableStyleId>{5C22544A-7EE6-4342-B048-85BDC9FD1C3A}</a:tableStyleId>
              </a:tblPr>
              <a:tblGrid>
                <a:gridCol w="1773565">
                  <a:extLst>
                    <a:ext uri="{9D8B030D-6E8A-4147-A177-3AD203B41FA5}">
                      <a16:colId xmlns:a16="http://schemas.microsoft.com/office/drawing/2014/main" val="2672805319"/>
                    </a:ext>
                  </a:extLst>
                </a:gridCol>
                <a:gridCol w="1415845">
                  <a:extLst>
                    <a:ext uri="{9D8B030D-6E8A-4147-A177-3AD203B41FA5}">
                      <a16:colId xmlns:a16="http://schemas.microsoft.com/office/drawing/2014/main" val="2954317209"/>
                    </a:ext>
                  </a:extLst>
                </a:gridCol>
                <a:gridCol w="1508881">
                  <a:extLst>
                    <a:ext uri="{9D8B030D-6E8A-4147-A177-3AD203B41FA5}">
                      <a16:colId xmlns:a16="http://schemas.microsoft.com/office/drawing/2014/main" val="4080494735"/>
                    </a:ext>
                  </a:extLst>
                </a:gridCol>
              </a:tblGrid>
              <a:tr h="242848">
                <a:tc>
                  <a:txBody>
                    <a:bodyPr/>
                    <a:lstStyle/>
                    <a:p>
                      <a:r>
                        <a:rPr lang="sv-SE" sz="1200">
                          <a:latin typeface="+mn-lt"/>
                        </a:rPr>
                        <a:t>Dokument</a:t>
                      </a:r>
                      <a:endParaRPr lang="en-SE" sz="1200">
                        <a:latin typeface="+mn-lt"/>
                      </a:endParaRPr>
                    </a:p>
                  </a:txBody>
                  <a:tcPr/>
                </a:tc>
                <a:tc>
                  <a:txBody>
                    <a:bodyPr/>
                    <a:lstStyle/>
                    <a:p>
                      <a:r>
                        <a:rPr lang="sv-SE" sz="1200">
                          <a:latin typeface="+mn-lt"/>
                        </a:rPr>
                        <a:t>I Peppol</a:t>
                      </a:r>
                      <a:endParaRPr lang="en-SE" sz="1200">
                        <a:latin typeface="+mn-lt"/>
                      </a:endParaRPr>
                    </a:p>
                  </a:txBody>
                  <a:tcPr/>
                </a:tc>
                <a:tc>
                  <a:txBody>
                    <a:bodyPr/>
                    <a:lstStyle/>
                    <a:p>
                      <a:r>
                        <a:rPr lang="sv-SE" sz="1200">
                          <a:latin typeface="+mn-lt"/>
                        </a:rPr>
                        <a:t>Implementering</a:t>
                      </a:r>
                      <a:endParaRPr lang="en-SE" sz="1200">
                        <a:latin typeface="+mn-lt"/>
                      </a:endParaRPr>
                    </a:p>
                  </a:txBody>
                  <a:tcPr/>
                </a:tc>
                <a:extLst>
                  <a:ext uri="{0D108BD9-81ED-4DB2-BD59-A6C34878D82A}">
                    <a16:rowId xmlns:a16="http://schemas.microsoft.com/office/drawing/2014/main" val="887159119"/>
                  </a:ext>
                </a:extLst>
              </a:tr>
              <a:tr h="242848">
                <a:tc>
                  <a:txBody>
                    <a:bodyPr/>
                    <a:lstStyle/>
                    <a:p>
                      <a:r>
                        <a:rPr lang="sv-SE" sz="1200" noProof="0">
                          <a:latin typeface="+mn-lt"/>
                        </a:rPr>
                        <a:t>Mottagningsbevis</a:t>
                      </a:r>
                    </a:p>
                  </a:txBody>
                  <a:tcPr/>
                </a:tc>
                <a:tc>
                  <a:txBody>
                    <a:bodyPr/>
                    <a:lstStyle/>
                    <a:p>
                      <a:r>
                        <a:rPr lang="sv-SE" sz="1200" noProof="0">
                          <a:latin typeface="+mn-lt"/>
                        </a:rPr>
                        <a:t>2023 Q4 / 2024 Q1 </a:t>
                      </a:r>
                    </a:p>
                  </a:txBody>
                  <a:tcPr/>
                </a:tc>
                <a:tc>
                  <a:txBody>
                    <a:bodyPr/>
                    <a:lstStyle/>
                    <a:p>
                      <a:r>
                        <a:rPr lang="sv-SE" sz="1200" noProof="0">
                          <a:latin typeface="+mn-lt"/>
                        </a:rPr>
                        <a:t>2025 Q2</a:t>
                      </a:r>
                    </a:p>
                  </a:txBody>
                  <a:tcPr/>
                </a:tc>
                <a:extLst>
                  <a:ext uri="{0D108BD9-81ED-4DB2-BD59-A6C34878D82A}">
                    <a16:rowId xmlns:a16="http://schemas.microsoft.com/office/drawing/2014/main" val="2697739325"/>
                  </a:ext>
                </a:extLst>
              </a:tr>
              <a:tr h="242848">
                <a:tc>
                  <a:txBody>
                    <a:bodyPr/>
                    <a:lstStyle/>
                    <a:p>
                      <a:r>
                        <a:rPr lang="sv-SE" sz="1200" noProof="0">
                          <a:latin typeface="+mn-lt"/>
                        </a:rPr>
                        <a:t>Transportdokument</a:t>
                      </a:r>
                    </a:p>
                  </a:txBody>
                  <a:tcPr/>
                </a:tc>
                <a:tc>
                  <a:txBody>
                    <a:bodyPr/>
                    <a:lstStyle/>
                    <a:p>
                      <a:endParaRPr lang="sv-SE" sz="1200" noProof="0">
                        <a:latin typeface="+mn-lt"/>
                      </a:endParaRPr>
                    </a:p>
                  </a:txBody>
                  <a:tcPr/>
                </a:tc>
                <a:tc>
                  <a:txBody>
                    <a:bodyPr/>
                    <a:lstStyle/>
                    <a:p>
                      <a:r>
                        <a:rPr lang="sv-SE" sz="1200" noProof="0">
                          <a:latin typeface="+mn-lt"/>
                        </a:rPr>
                        <a:t>2027</a:t>
                      </a:r>
                    </a:p>
                  </a:txBody>
                  <a:tcPr/>
                </a:tc>
                <a:extLst>
                  <a:ext uri="{0D108BD9-81ED-4DB2-BD59-A6C34878D82A}">
                    <a16:rowId xmlns:a16="http://schemas.microsoft.com/office/drawing/2014/main" val="1347855003"/>
                  </a:ext>
                </a:extLst>
              </a:tr>
              <a:tr h="242848">
                <a:tc>
                  <a:txBody>
                    <a:bodyPr/>
                    <a:lstStyle/>
                    <a:p>
                      <a:r>
                        <a:rPr lang="sv-SE" sz="1200" noProof="0">
                          <a:latin typeface="+mn-lt"/>
                        </a:rPr>
                        <a:t>Leveransplan</a:t>
                      </a:r>
                    </a:p>
                  </a:txBody>
                  <a:tcPr/>
                </a:tc>
                <a:tc>
                  <a:txBody>
                    <a:bodyPr/>
                    <a:lstStyle/>
                    <a:p>
                      <a:endParaRPr lang="sv-SE" sz="1200" noProof="0">
                        <a:latin typeface="+mn-lt"/>
                      </a:endParaRPr>
                    </a:p>
                  </a:txBody>
                  <a:tcPr/>
                </a:tc>
                <a:tc>
                  <a:txBody>
                    <a:bodyPr/>
                    <a:lstStyle/>
                    <a:p>
                      <a:r>
                        <a:rPr lang="sv-SE" sz="1200" noProof="0">
                          <a:latin typeface="+mn-lt"/>
                        </a:rPr>
                        <a:t>2029</a:t>
                      </a:r>
                    </a:p>
                  </a:txBody>
                  <a:tcPr/>
                </a:tc>
                <a:extLst>
                  <a:ext uri="{0D108BD9-81ED-4DB2-BD59-A6C34878D82A}">
                    <a16:rowId xmlns:a16="http://schemas.microsoft.com/office/drawing/2014/main" val="1929542550"/>
                  </a:ext>
                </a:extLst>
              </a:tr>
              <a:tr h="242848">
                <a:tc>
                  <a:txBody>
                    <a:bodyPr/>
                    <a:lstStyle/>
                    <a:p>
                      <a:r>
                        <a:rPr lang="sv-SE" sz="1200" noProof="0">
                          <a:latin typeface="+mn-lt"/>
                        </a:rPr>
                        <a:t>Pro-forma faktura</a:t>
                      </a:r>
                    </a:p>
                  </a:txBody>
                  <a:tcPr/>
                </a:tc>
                <a:tc>
                  <a:txBody>
                    <a:bodyPr/>
                    <a:lstStyle/>
                    <a:p>
                      <a:endParaRPr lang="sv-SE" sz="1200" noProof="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2029</a:t>
                      </a:r>
                    </a:p>
                  </a:txBody>
                  <a:tcPr/>
                </a:tc>
                <a:extLst>
                  <a:ext uri="{0D108BD9-81ED-4DB2-BD59-A6C34878D82A}">
                    <a16:rowId xmlns:a16="http://schemas.microsoft.com/office/drawing/2014/main" val="3443120859"/>
                  </a:ext>
                </a:extLst>
              </a:tr>
              <a:tr h="242848">
                <a:tc>
                  <a:txBody>
                    <a:bodyPr/>
                    <a:lstStyle/>
                    <a:p>
                      <a:r>
                        <a:rPr lang="sv-SE" sz="1200" noProof="0">
                          <a:latin typeface="+mn-lt"/>
                        </a:rPr>
                        <a:t>Offertförfrågan &amp; offert</a:t>
                      </a:r>
                    </a:p>
                  </a:txBody>
                  <a:tcPr/>
                </a:tc>
                <a:tc>
                  <a:txBody>
                    <a:bodyPr/>
                    <a:lstStyle/>
                    <a:p>
                      <a:endParaRPr lang="sv-SE" sz="1200" noProof="0">
                        <a:latin typeface="+mn-lt"/>
                      </a:endParaRPr>
                    </a:p>
                  </a:txBody>
                  <a:tcPr/>
                </a:tc>
                <a:tc>
                  <a:txBody>
                    <a:bodyPr/>
                    <a:lstStyle/>
                    <a:p>
                      <a:r>
                        <a:rPr lang="sv-SE" sz="1200" noProof="0">
                          <a:latin typeface="+mn-lt"/>
                        </a:rPr>
                        <a:t>2030</a:t>
                      </a:r>
                    </a:p>
                  </a:txBody>
                  <a:tcPr/>
                </a:tc>
                <a:extLst>
                  <a:ext uri="{0D108BD9-81ED-4DB2-BD59-A6C34878D82A}">
                    <a16:rowId xmlns:a16="http://schemas.microsoft.com/office/drawing/2014/main" val="4089778852"/>
                  </a:ext>
                </a:extLst>
              </a:tr>
            </a:tbl>
          </a:graphicData>
        </a:graphic>
      </p:graphicFrame>
      <p:sp>
        <p:nvSpPr>
          <p:cNvPr id="19" name="TextBox 18">
            <a:extLst>
              <a:ext uri="{FF2B5EF4-FFF2-40B4-BE49-F238E27FC236}">
                <a16:creationId xmlns:a16="http://schemas.microsoft.com/office/drawing/2014/main" id="{BED9FB7B-0605-09C4-9D22-929FAB4FE8AA}"/>
              </a:ext>
            </a:extLst>
          </p:cNvPr>
          <p:cNvSpPr txBox="1"/>
          <p:nvPr/>
        </p:nvSpPr>
        <p:spPr>
          <a:xfrm>
            <a:off x="304800" y="4719107"/>
            <a:ext cx="1661993" cy="341632"/>
          </a:xfrm>
          <a:prstGeom prst="rect">
            <a:avLst/>
          </a:prstGeom>
          <a:noFill/>
        </p:spPr>
        <p:txBody>
          <a:bodyPr wrap="none" rtlCol="0">
            <a:spAutoFit/>
          </a:bodyPr>
          <a:lstStyle/>
          <a:p>
            <a:pPr>
              <a:lnSpc>
                <a:spcPct val="90000"/>
              </a:lnSpc>
              <a:spcBef>
                <a:spcPts val="600"/>
              </a:spcBef>
            </a:pPr>
            <a:r>
              <a:rPr lang="sv-SE">
                <a:solidFill>
                  <a:schemeClr val="bg2">
                    <a:lumMod val="65000"/>
                    <a:lumOff val="35000"/>
                  </a:schemeClr>
                </a:solidFill>
                <a:latin typeface="+mn-lt"/>
                <a:cs typeface="Arial" pitchFamily="34" charset="0"/>
              </a:rPr>
              <a:t>Utvecklingsplan</a:t>
            </a:r>
            <a:endParaRPr lang="en-SE" err="1">
              <a:solidFill>
                <a:schemeClr val="bg2">
                  <a:lumMod val="65000"/>
                  <a:lumOff val="35000"/>
                </a:schemeClr>
              </a:solidFill>
              <a:latin typeface="+mn-lt"/>
              <a:cs typeface="Arial" pitchFamily="34" charset="0"/>
            </a:endParaRPr>
          </a:p>
        </p:txBody>
      </p:sp>
      <p:sp>
        <p:nvSpPr>
          <p:cNvPr id="63" name="Rektangel: rundade hörn 62">
            <a:extLst>
              <a:ext uri="{FF2B5EF4-FFF2-40B4-BE49-F238E27FC236}">
                <a16:creationId xmlns:a16="http://schemas.microsoft.com/office/drawing/2014/main" id="{138E21CC-276A-E549-77AF-531EF82499AA}"/>
              </a:ext>
            </a:extLst>
          </p:cNvPr>
          <p:cNvSpPr/>
          <p:nvPr/>
        </p:nvSpPr>
        <p:spPr>
          <a:xfrm>
            <a:off x="8783256" y="964"/>
            <a:ext cx="3402955" cy="914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2000" b="1">
                <a:solidFill>
                  <a:srgbClr val="FFFFFF"/>
                </a:solidFill>
                <a:latin typeface="Arial"/>
                <a:cs typeface="Arial"/>
              </a:rPr>
              <a:t>WORK IN PROGRESS</a:t>
            </a:r>
            <a:endParaRPr lang="sv-SE" sz="2000" b="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2762156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648FA099-7EDA-5225-4903-17B4E670A6AE}"/>
              </a:ext>
            </a:extLst>
          </p:cNvPr>
          <p:cNvGraphicFramePr/>
          <p:nvPr>
            <p:extLst>
              <p:ext uri="{D42A27DB-BD31-4B8C-83A1-F6EECF244321}">
                <p14:modId xmlns:p14="http://schemas.microsoft.com/office/powerpoint/2010/main" val="642370211"/>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9962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62FFC9-A95C-558F-08D2-B6E37D0FCCF9}"/>
              </a:ext>
            </a:extLst>
          </p:cNvPr>
          <p:cNvSpPr>
            <a:spLocks noGrp="1"/>
          </p:cNvSpPr>
          <p:nvPr>
            <p:ph type="title"/>
          </p:nvPr>
        </p:nvSpPr>
        <p:spPr/>
        <p:txBody>
          <a:bodyPr/>
          <a:lstStyle/>
          <a:p>
            <a:r>
              <a:rPr lang="sv-SE"/>
              <a:t>Ny struktur på BEAst.se</a:t>
            </a:r>
          </a:p>
        </p:txBody>
      </p:sp>
      <p:sp>
        <p:nvSpPr>
          <p:cNvPr id="3" name="Platshållare för innehåll 2">
            <a:extLst>
              <a:ext uri="{FF2B5EF4-FFF2-40B4-BE49-F238E27FC236}">
                <a16:creationId xmlns:a16="http://schemas.microsoft.com/office/drawing/2014/main" id="{A94FD93F-9072-3990-11EF-D18548136074}"/>
              </a:ext>
            </a:extLst>
          </p:cNvPr>
          <p:cNvSpPr>
            <a:spLocks noGrp="1"/>
          </p:cNvSpPr>
          <p:nvPr>
            <p:ph sz="quarter" idx="14"/>
          </p:nvPr>
        </p:nvSpPr>
        <p:spPr>
          <a:xfrm>
            <a:off x="289286" y="3114671"/>
            <a:ext cx="10191600" cy="3602936"/>
          </a:xfrm>
        </p:spPr>
        <p:txBody>
          <a:bodyPr numCol="3"/>
          <a:lstStyle/>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Om </a:t>
            </a: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BEAst</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Medlemmar</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Medlemskap</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Utskott (eller engagera dig, eller något annat mer kommunikativt trevligt)</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Anläggningsutskottet </a:t>
            </a:r>
            <a:r>
              <a:rPr lang="sv-SE" sz="110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(utökas med informationsflödet för anläggningsprocessen </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och länk till ”branschartikelnummer”)</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Bygg- och installationsutskottet (Logistikutskottet med nytt namn, </a:t>
            </a:r>
            <a:r>
              <a:rPr lang="sv-SE" sz="110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denna sida utökas med informationsflödet för byggmaterialprocessen</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Fakrutautskottet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Hyresutskottet (</a:t>
            </a:r>
            <a:r>
              <a:rPr lang="sv-SE" sz="110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utökas med informationsflödet för hyresprocessen</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Projekteringsutskottet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Teknikutskottet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Standarder</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BEAst</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Supply</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4</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BEAst</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Label</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BEAst</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Document</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BEAst</a:t>
            </a: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BIM</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Rekommendationer</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err="1">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Klassificeirng</a:t>
            </a:r>
            <a:endPar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sv-SE" sz="11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Äldre standarder</a:t>
            </a:r>
            <a:endParaRPr lang="sv-SE" sz="11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1143000" lvl="2" indent="-228600">
              <a:buSzPts val="1000"/>
              <a:buFont typeface="Wingdings" panose="05000000000000000000" pitchFamily="2" charset="2"/>
              <a:buChar char=""/>
              <a:tabLst>
                <a:tab pos="1371600" algn="l"/>
              </a:tabLst>
            </a:pP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Supply</a:t>
            </a: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Material</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1143000" lvl="2" indent="-228600">
              <a:buSzPts val="1000"/>
              <a:buFont typeface="Wingdings" panose="05000000000000000000" pitchFamily="2" charset="2"/>
              <a:buChar char=""/>
              <a:tabLst>
                <a:tab pos="1371600" algn="l"/>
              </a:tabLst>
            </a:pP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Supply</a:t>
            </a: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NeC</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1143000" lvl="2" indent="-228600">
              <a:buSzPts val="1000"/>
              <a:buFont typeface="Wingdings" panose="05000000000000000000" pitchFamily="2" charset="2"/>
              <a:buChar char=""/>
              <a:tabLst>
                <a:tab pos="1371600" algn="l"/>
              </a:tabLst>
            </a:pP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Supply</a:t>
            </a: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r>
              <a:rPr lang="sv-SE" sz="1100" err="1">
                <a:solidFill>
                  <a:srgbClr val="000000"/>
                </a:solidFill>
                <a:effectLst/>
                <a:latin typeface="Aptos" panose="020B0004020202020204" pitchFamily="34" charset="0"/>
                <a:ea typeface="Times New Roman" panose="02020603050405020304" pitchFamily="18" charset="0"/>
                <a:cs typeface="Calibri" panose="020F0502020204030204" pitchFamily="34" charset="0"/>
              </a:rPr>
              <a:t>Rental</a:t>
            </a: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 </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1143000" lvl="2" indent="-228600">
              <a:buSzPts val="1000"/>
              <a:buFont typeface="Wingdings" panose="05000000000000000000" pitchFamily="2" charset="2"/>
              <a:buChar char=""/>
              <a:tabLst>
                <a:tab pos="13716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Kodlistor äldre standarder</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Avtalsguide</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Projekt</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Tjänster</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marL="342900" lvl="0" indent="-342900">
              <a:buSzPts val="1000"/>
              <a:buFont typeface="Symbol" panose="05050102010706020507" pitchFamily="18" charset="2"/>
              <a:buChar char=""/>
              <a:tabLst>
                <a:tab pos="457200" algn="l"/>
              </a:tabLst>
            </a:pPr>
            <a:r>
              <a:rPr lang="sv-SE" sz="1100">
                <a:solidFill>
                  <a:srgbClr val="000000"/>
                </a:solidFill>
                <a:effectLst/>
                <a:latin typeface="Aptos" panose="020B0004020202020204" pitchFamily="34" charset="0"/>
                <a:ea typeface="Times New Roman" panose="02020603050405020304" pitchFamily="18" charset="0"/>
                <a:cs typeface="Calibri" panose="020F0502020204030204" pitchFamily="34" charset="0"/>
              </a:rPr>
              <a:t>Aktuellt</a:t>
            </a:r>
            <a:endParaRPr lang="sv-SE" sz="110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endParaRPr lang="sv-SE" sz="1600"/>
          </a:p>
        </p:txBody>
      </p:sp>
      <p:sp>
        <p:nvSpPr>
          <p:cNvPr id="4" name="textruta 3">
            <a:extLst>
              <a:ext uri="{FF2B5EF4-FFF2-40B4-BE49-F238E27FC236}">
                <a16:creationId xmlns:a16="http://schemas.microsoft.com/office/drawing/2014/main" id="{B953ADD2-020E-BE2B-7049-2245D59A8ED1}"/>
              </a:ext>
            </a:extLst>
          </p:cNvPr>
          <p:cNvSpPr txBox="1"/>
          <p:nvPr/>
        </p:nvSpPr>
        <p:spPr>
          <a:xfrm>
            <a:off x="191586" y="1428205"/>
            <a:ext cx="11861151" cy="1572738"/>
          </a:xfrm>
          <a:prstGeom prst="rect">
            <a:avLst/>
          </a:prstGeom>
          <a:noFill/>
        </p:spPr>
        <p:txBody>
          <a:bodyPr wrap="square" rtlCol="0">
            <a:spAutoFit/>
          </a:bodyPr>
          <a:lstStyle/>
          <a:p>
            <a:pPr>
              <a:lnSpc>
                <a:spcPct val="90000"/>
              </a:lnSpc>
              <a:spcBef>
                <a:spcPts val="600"/>
              </a:spcBef>
            </a:pPr>
            <a:r>
              <a:rPr lang="sv-SE" sz="1400">
                <a:solidFill>
                  <a:schemeClr val="bg2"/>
                </a:solidFill>
                <a:effectLst/>
                <a:latin typeface="Aptos" panose="020B0004020202020204" pitchFamily="34" charset="0"/>
                <a:ea typeface="Calibri" panose="020F0502020204030204" pitchFamily="34" charset="0"/>
                <a:cs typeface="Calibri" panose="020F0502020204030204" pitchFamily="34" charset="0"/>
              </a:rPr>
              <a:t>Det finns ett behov av att förtydliga webben. Främst är det förvirrat för nya personer som har hört mycket om </a:t>
            </a:r>
            <a:r>
              <a:rPr lang="sv-SE" sz="1400" err="1">
                <a:solidFill>
                  <a:schemeClr val="bg2"/>
                </a:solidFill>
                <a:effectLst/>
                <a:latin typeface="Aptos" panose="020B0004020202020204" pitchFamily="34" charset="0"/>
                <a:ea typeface="Calibri" panose="020F0502020204030204" pitchFamily="34" charset="0"/>
                <a:cs typeface="Calibri" panose="020F0502020204030204" pitchFamily="34" charset="0"/>
              </a:rPr>
              <a:t>BEAst</a:t>
            </a:r>
            <a:r>
              <a:rPr lang="sv-SE" sz="1400">
                <a:solidFill>
                  <a:schemeClr val="bg2"/>
                </a:solidFill>
                <a:effectLst/>
                <a:latin typeface="Aptos" panose="020B0004020202020204" pitchFamily="34" charset="0"/>
                <a:ea typeface="Calibri" panose="020F0502020204030204" pitchFamily="34" charset="0"/>
                <a:cs typeface="Calibri" panose="020F0502020204030204" pitchFamily="34" charset="0"/>
              </a:rPr>
              <a:t> </a:t>
            </a:r>
            <a:r>
              <a:rPr lang="sv-SE" sz="1400" err="1">
                <a:solidFill>
                  <a:schemeClr val="bg2"/>
                </a:solidFill>
                <a:effectLst/>
                <a:latin typeface="Aptos" panose="020B0004020202020204" pitchFamily="34" charset="0"/>
                <a:ea typeface="Calibri" panose="020F0502020204030204" pitchFamily="34" charset="0"/>
                <a:cs typeface="Calibri" panose="020F0502020204030204" pitchFamily="34" charset="0"/>
              </a:rPr>
              <a:t>Supply</a:t>
            </a:r>
            <a:r>
              <a:rPr lang="sv-SE" sz="1400">
                <a:solidFill>
                  <a:schemeClr val="bg2"/>
                </a:solidFill>
                <a:effectLst/>
                <a:latin typeface="Aptos" panose="020B0004020202020204" pitchFamily="34" charset="0"/>
                <a:ea typeface="Calibri" panose="020F0502020204030204" pitchFamily="34" charset="0"/>
                <a:cs typeface="Calibri" panose="020F0502020204030204" pitchFamily="34" charset="0"/>
              </a:rPr>
              <a:t> 4 och sedan möts av vår webb där de äldre </a:t>
            </a:r>
            <a:r>
              <a:rPr lang="sv-SE" sz="1400" err="1">
                <a:solidFill>
                  <a:schemeClr val="bg2"/>
                </a:solidFill>
                <a:effectLst/>
                <a:latin typeface="Aptos" panose="020B0004020202020204" pitchFamily="34" charset="0"/>
                <a:ea typeface="Calibri" panose="020F0502020204030204" pitchFamily="34" charset="0"/>
                <a:cs typeface="Calibri" panose="020F0502020204030204" pitchFamily="34" charset="0"/>
              </a:rPr>
              <a:t>supplystandarderna</a:t>
            </a:r>
            <a:r>
              <a:rPr lang="sv-SE" sz="1400">
                <a:solidFill>
                  <a:schemeClr val="bg2"/>
                </a:solidFill>
                <a:effectLst/>
                <a:latin typeface="Aptos" panose="020B0004020202020204" pitchFamily="34" charset="0"/>
                <a:ea typeface="Calibri" panose="020F0502020204030204" pitchFamily="34" charset="0"/>
                <a:cs typeface="Calibri" panose="020F0502020204030204" pitchFamily="34" charset="0"/>
              </a:rPr>
              <a:t> har en framträdande roll.</a:t>
            </a:r>
          </a:p>
          <a:p>
            <a:endParaRPr lang="sv-SE" sz="1100">
              <a:solidFill>
                <a:schemeClr val="bg2"/>
              </a:solidFill>
              <a:effectLst/>
              <a:latin typeface="Aptos" panose="020B0004020202020204" pitchFamily="34" charset="0"/>
              <a:ea typeface="Calibri" panose="020F0502020204030204" pitchFamily="34" charset="0"/>
              <a:cs typeface="Calibri" panose="020F0502020204030204" pitchFamily="34" charset="0"/>
            </a:endParaRPr>
          </a:p>
          <a:p>
            <a:r>
              <a:rPr lang="sv-SE" sz="1200">
                <a:solidFill>
                  <a:schemeClr val="bg2"/>
                </a:solidFill>
                <a:effectLst/>
                <a:latin typeface="Aptos" panose="020B0004020202020204" pitchFamily="34" charset="0"/>
                <a:ea typeface="Calibri" panose="020F0502020204030204" pitchFamily="34" charset="0"/>
                <a:cs typeface="Calibri" panose="020F0502020204030204" pitchFamily="34" charset="0"/>
              </a:rPr>
              <a:t>Utmaningarna är främst tre:</a:t>
            </a:r>
          </a:p>
          <a:p>
            <a:pPr marL="171450" lvl="0" indent="-171450">
              <a:buFont typeface="Arial" panose="020B0604020202020204" pitchFamily="34" charset="0"/>
              <a:buChar char="•"/>
            </a:pPr>
            <a:r>
              <a:rPr lang="sv-SE" sz="1200">
                <a:solidFill>
                  <a:schemeClr val="bg2"/>
                </a:solidFill>
                <a:effectLst/>
                <a:latin typeface="Aptos" panose="020B0004020202020204" pitchFamily="34" charset="0"/>
                <a:ea typeface="Times New Roman" panose="02020603050405020304" pitchFamily="18" charset="0"/>
                <a:cs typeface="Times New Roman" panose="02020603050405020304" pitchFamily="18" charset="0"/>
              </a:rPr>
              <a:t>Man hittar inte så lätt eftersom de äldre </a:t>
            </a:r>
            <a:r>
              <a:rPr lang="sv-SE" sz="1200" err="1">
                <a:solidFill>
                  <a:schemeClr val="bg2"/>
                </a:solidFill>
                <a:effectLst/>
                <a:latin typeface="Aptos" panose="020B0004020202020204" pitchFamily="34" charset="0"/>
                <a:ea typeface="Times New Roman" panose="02020603050405020304" pitchFamily="18" charset="0"/>
                <a:cs typeface="Times New Roman" panose="02020603050405020304" pitchFamily="18" charset="0"/>
              </a:rPr>
              <a:t>supplystandarderna</a:t>
            </a:r>
            <a:r>
              <a:rPr lang="sv-SE" sz="1200">
                <a:solidFill>
                  <a:schemeClr val="bg2"/>
                </a:solidFill>
                <a:effectLst/>
                <a:latin typeface="Aptos" panose="020B0004020202020204" pitchFamily="34" charset="0"/>
                <a:ea typeface="Times New Roman" panose="02020603050405020304" pitchFamily="18" charset="0"/>
                <a:cs typeface="Times New Roman" panose="02020603050405020304" pitchFamily="18" charset="0"/>
              </a:rPr>
              <a:t> blandas friskt med den nya</a:t>
            </a:r>
            <a:endParaRPr lang="sv-SE" sz="120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171450" lvl="0" indent="-171450">
              <a:buFont typeface="Arial" panose="020B0604020202020204" pitchFamily="34" charset="0"/>
              <a:buChar char="•"/>
            </a:pPr>
            <a:r>
              <a:rPr lang="sv-SE" sz="1200">
                <a:solidFill>
                  <a:schemeClr val="bg2"/>
                </a:solidFill>
                <a:effectLst/>
                <a:latin typeface="Aptos" panose="020B0004020202020204" pitchFamily="34" charset="0"/>
                <a:ea typeface="Times New Roman" panose="02020603050405020304" pitchFamily="18" charset="0"/>
                <a:cs typeface="Times New Roman" panose="02020603050405020304" pitchFamily="18" charset="0"/>
              </a:rPr>
              <a:t>Under respektive standard finns också ett informationsflöde som är specifikt för processen. Om vi lägger de äldre standarderna under ”Äldre standarder” behöver vi hitta en ny plats för dessa.</a:t>
            </a:r>
            <a:endParaRPr lang="sv-SE" sz="1200">
              <a:solidFill>
                <a:schemeClr val="bg2"/>
              </a:solidFill>
              <a:effectLst/>
              <a:latin typeface="Aptos" panose="020B0004020202020204" pitchFamily="34" charset="0"/>
              <a:ea typeface="Aptos" panose="020B0004020202020204" pitchFamily="34" charset="0"/>
              <a:cs typeface="Times New Roman" panose="02020603050405020304" pitchFamily="18" charset="0"/>
            </a:endParaRPr>
          </a:p>
          <a:p>
            <a:pPr marL="171450" lvl="0" indent="-171450">
              <a:buFont typeface="Arial" panose="020B0604020202020204" pitchFamily="34" charset="0"/>
              <a:buChar char="•"/>
            </a:pPr>
            <a:r>
              <a:rPr lang="sv-SE" sz="1200">
                <a:solidFill>
                  <a:schemeClr val="bg2"/>
                </a:solidFill>
                <a:effectLst/>
                <a:latin typeface="Aptos" panose="020B0004020202020204" pitchFamily="34" charset="0"/>
                <a:ea typeface="Times New Roman" panose="02020603050405020304" pitchFamily="18" charset="0"/>
                <a:cs typeface="Times New Roman" panose="02020603050405020304" pitchFamily="18" charset="0"/>
              </a:rPr>
              <a:t>Systemleverantörssidan har ingen bra hemvist under ”Standarder”</a:t>
            </a:r>
            <a:endParaRPr lang="sv-SE" sz="2000">
              <a:solidFill>
                <a:schemeClr val="bg2"/>
              </a:solidFill>
              <a:effectLst/>
              <a:latin typeface="Aptos" panose="020B0004020202020204" pitchFamily="34" charset="0"/>
              <a:ea typeface="Calibri" panose="020F0502020204030204" pitchFamily="34" charset="0"/>
              <a:cs typeface="Calibri" panose="020F0502020204030204" pitchFamily="34" charset="0"/>
            </a:endParaRPr>
          </a:p>
        </p:txBody>
      </p:sp>
      <p:sp>
        <p:nvSpPr>
          <p:cNvPr id="6" name="Rektangel: rundade hörn 5">
            <a:extLst>
              <a:ext uri="{FF2B5EF4-FFF2-40B4-BE49-F238E27FC236}">
                <a16:creationId xmlns:a16="http://schemas.microsoft.com/office/drawing/2014/main" id="{1FE62A32-35CA-9FA8-44A6-D3D990567A0F}"/>
              </a:ext>
            </a:extLst>
          </p:cNvPr>
          <p:cNvSpPr/>
          <p:nvPr/>
        </p:nvSpPr>
        <p:spPr>
          <a:xfrm>
            <a:off x="8214167" y="271040"/>
            <a:ext cx="3402955" cy="914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2000" b="1">
                <a:solidFill>
                  <a:srgbClr val="FFFFFF"/>
                </a:solidFill>
                <a:latin typeface="Arial"/>
                <a:cs typeface="Arial"/>
              </a:rPr>
              <a:t>WORK IN PROGRESS</a:t>
            </a:r>
            <a:endParaRPr lang="sv-SE" sz="2000" b="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05442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AF96F-B366-1F0D-2F0F-E1CDD8E9CE27}"/>
              </a:ext>
            </a:extLst>
          </p:cNvPr>
          <p:cNvSpPr>
            <a:spLocks noGrp="1"/>
          </p:cNvSpPr>
          <p:nvPr>
            <p:ph type="title"/>
          </p:nvPr>
        </p:nvSpPr>
        <p:spPr/>
        <p:txBody>
          <a:bodyPr/>
          <a:lstStyle/>
          <a:p>
            <a:r>
              <a:rPr lang="sv-SE"/>
              <a:t>Peppol </a:t>
            </a:r>
            <a:r>
              <a:rPr lang="sv-SE" err="1"/>
              <a:t>Incubation</a:t>
            </a:r>
            <a:r>
              <a:rPr lang="sv-SE"/>
              <a:t> Project </a:t>
            </a:r>
            <a:r>
              <a:rPr lang="sv-SE" err="1"/>
              <a:t>Logistics</a:t>
            </a:r>
            <a:endParaRPr lang="en-SE"/>
          </a:p>
        </p:txBody>
      </p:sp>
      <p:graphicFrame>
        <p:nvGraphicFramePr>
          <p:cNvPr id="5" name="Content Placeholder 4">
            <a:extLst>
              <a:ext uri="{FF2B5EF4-FFF2-40B4-BE49-F238E27FC236}">
                <a16:creationId xmlns:a16="http://schemas.microsoft.com/office/drawing/2014/main" id="{24EE2E55-7E86-E300-111D-E88EABC1B200}"/>
              </a:ext>
            </a:extLst>
          </p:cNvPr>
          <p:cNvGraphicFramePr>
            <a:graphicFrameLocks noGrp="1"/>
          </p:cNvGraphicFramePr>
          <p:nvPr>
            <p:ph sz="quarter" idx="14"/>
            <p:extLst>
              <p:ext uri="{D42A27DB-BD31-4B8C-83A1-F6EECF244321}">
                <p14:modId xmlns:p14="http://schemas.microsoft.com/office/powerpoint/2010/main" val="1312453900"/>
              </p:ext>
            </p:extLst>
          </p:nvPr>
        </p:nvGraphicFramePr>
        <p:xfrm>
          <a:off x="385078" y="1773237"/>
          <a:ext cx="9682199" cy="4507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ounded Rectangle 2">
            <a:extLst>
              <a:ext uri="{FF2B5EF4-FFF2-40B4-BE49-F238E27FC236}">
                <a16:creationId xmlns:a16="http://schemas.microsoft.com/office/drawing/2014/main" id="{A5A3752C-7F3E-DA5F-677E-31980F7C72F2}"/>
              </a:ext>
            </a:extLst>
          </p:cNvPr>
          <p:cNvSpPr/>
          <p:nvPr/>
        </p:nvSpPr>
        <p:spPr>
          <a:xfrm>
            <a:off x="542808" y="6226612"/>
            <a:ext cx="9366738" cy="433754"/>
          </a:xfrm>
          <a:prstGeom prst="roundRect">
            <a:avLst/>
          </a:prstGeom>
          <a:solidFill>
            <a:srgbClr val="2375BB"/>
          </a:solidFill>
          <a:ln w="25400" cap="flat" cmpd="sng" algn="ctr">
            <a:solidFill>
              <a:prstClr val="white">
                <a:hueOff val="0"/>
                <a:satOff val="0"/>
                <a:lumOff val="0"/>
                <a:alphaOff val="0"/>
              </a:prstClr>
            </a:solidFill>
            <a:prstDash val="solid"/>
          </a:ln>
          <a:effectLst/>
        </p:spPr>
        <p:txBody>
          <a:bodyPr spcFirstLastPara="0" vert="horz" wrap="square" lIns="256175" tIns="0" rIns="256175" bIns="0" numCol="1" spcCol="1270" anchor="ctr" anchorCtr="0">
            <a:noAutofit/>
          </a:bodyPr>
          <a:lstStyle/>
          <a:p>
            <a:r>
              <a:rPr lang="sv-SE" err="1"/>
              <a:t>Despatch</a:t>
            </a:r>
            <a:r>
              <a:rPr lang="sv-SE"/>
              <a:t> </a:t>
            </a:r>
            <a:r>
              <a:rPr lang="sv-SE" err="1"/>
              <a:t>Advice</a:t>
            </a:r>
            <a:r>
              <a:rPr lang="sv-SE"/>
              <a:t> </a:t>
            </a:r>
            <a:r>
              <a:rPr lang="sv-SE" err="1"/>
              <a:t>Response</a:t>
            </a:r>
            <a:r>
              <a:rPr lang="sv-SE"/>
              <a:t> ersätts med </a:t>
            </a:r>
            <a:r>
              <a:rPr lang="sv-SE" err="1"/>
              <a:t>Receipt</a:t>
            </a:r>
            <a:r>
              <a:rPr lang="sv-SE"/>
              <a:t> Advice</a:t>
            </a:r>
            <a:endParaRPr lang="sv-SE" err="1"/>
          </a:p>
        </p:txBody>
      </p:sp>
    </p:spTree>
    <p:extLst>
      <p:ext uri="{BB962C8B-B14F-4D97-AF65-F5344CB8AC3E}">
        <p14:creationId xmlns:p14="http://schemas.microsoft.com/office/powerpoint/2010/main" val="2163902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angle: Rounded Corners 78">
            <a:extLst>
              <a:ext uri="{FF2B5EF4-FFF2-40B4-BE49-F238E27FC236}">
                <a16:creationId xmlns:a16="http://schemas.microsoft.com/office/drawing/2014/main" id="{8F2EA00D-8E07-0916-0BA2-C7CCF04E7DCB}"/>
              </a:ext>
            </a:extLst>
          </p:cNvPr>
          <p:cNvSpPr/>
          <p:nvPr/>
        </p:nvSpPr>
        <p:spPr>
          <a:xfrm>
            <a:off x="2586003" y="1882481"/>
            <a:ext cx="7072348" cy="2686705"/>
          </a:xfrm>
          <a:prstGeom prst="roundRect">
            <a:avLst>
              <a:gd name="adj" fmla="val 2073"/>
            </a:avLst>
          </a:prstGeom>
          <a:solidFill>
            <a:schemeClr val="tx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433" rtl="0" eaLnBrk="1" fontAlgn="base" latinLnBrk="0" hangingPunct="1">
              <a:lnSpc>
                <a:spcPct val="100000"/>
              </a:lnSpc>
              <a:spcBef>
                <a:spcPct val="0"/>
              </a:spcBef>
              <a:spcAft>
                <a:spcPct val="0"/>
              </a:spcAft>
              <a:buClrTx/>
              <a:buSzTx/>
              <a:buFontTx/>
              <a:buNone/>
              <a:tabLst/>
              <a:defRPr/>
            </a:pPr>
            <a:endParaRPr kumimoji="0" lang="nb-NO"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1" name="Plassholder for lysbildenummer 3">
            <a:extLst>
              <a:ext uri="{FF2B5EF4-FFF2-40B4-BE49-F238E27FC236}">
                <a16:creationId xmlns:a16="http://schemas.microsoft.com/office/drawing/2014/main" id="{2C440DD3-7E35-4CD1-8D14-8F7EBD7E114C}"/>
              </a:ext>
            </a:extLst>
          </p:cNvPr>
          <p:cNvSpPr txBox="1">
            <a:spLocks/>
          </p:cNvSpPr>
          <p:nvPr/>
        </p:nvSpPr>
        <p:spPr>
          <a:xfrm>
            <a:off x="11720073" y="6469125"/>
            <a:ext cx="549123" cy="325241"/>
          </a:xfrm>
          <a:prstGeom prst="rect">
            <a:avLst/>
          </a:prstGeom>
        </p:spPr>
        <p:txBody>
          <a:bodyPr vert="horz" lIns="0" tIns="0" rIns="0" bIns="0" rtlCol="0" anchor="ctr">
            <a:normAutofit/>
          </a:bodyPr>
          <a:lstStyle>
            <a:defPPr>
              <a:defRPr lang="nb-NO"/>
            </a:defPPr>
            <a:lvl1pPr marL="0" algn="l" defTabSz="853867" rtl="0" eaLnBrk="1" latinLnBrk="0" hangingPunct="1">
              <a:defRPr sz="1700" kern="1200">
                <a:solidFill>
                  <a:schemeClr val="tx1"/>
                </a:solidFill>
                <a:latin typeface="+mn-lt"/>
                <a:ea typeface="+mn-ea"/>
                <a:cs typeface="+mn-cs"/>
              </a:defRPr>
            </a:lvl1pPr>
            <a:lvl2pPr marL="426933" algn="l" defTabSz="853867" rtl="0" eaLnBrk="1" latinLnBrk="0" hangingPunct="1">
              <a:defRPr sz="1700" kern="1200">
                <a:solidFill>
                  <a:schemeClr val="tx1"/>
                </a:solidFill>
                <a:latin typeface="+mn-lt"/>
                <a:ea typeface="+mn-ea"/>
                <a:cs typeface="+mn-cs"/>
              </a:defRPr>
            </a:lvl2pPr>
            <a:lvl3pPr marL="853867" algn="l" defTabSz="853867" rtl="0" eaLnBrk="1" latinLnBrk="0" hangingPunct="1">
              <a:defRPr sz="1700" kern="1200">
                <a:solidFill>
                  <a:schemeClr val="tx1"/>
                </a:solidFill>
                <a:latin typeface="+mn-lt"/>
                <a:ea typeface="+mn-ea"/>
                <a:cs typeface="+mn-cs"/>
              </a:defRPr>
            </a:lvl3pPr>
            <a:lvl4pPr marL="1280800" algn="l" defTabSz="853867" rtl="0" eaLnBrk="1" latinLnBrk="0" hangingPunct="1">
              <a:defRPr sz="1700" kern="1200">
                <a:solidFill>
                  <a:schemeClr val="tx1"/>
                </a:solidFill>
                <a:latin typeface="+mn-lt"/>
                <a:ea typeface="+mn-ea"/>
                <a:cs typeface="+mn-cs"/>
              </a:defRPr>
            </a:lvl4pPr>
            <a:lvl5pPr marL="1707733" algn="l" defTabSz="853867" rtl="0" eaLnBrk="1" latinLnBrk="0" hangingPunct="1">
              <a:defRPr sz="1700" kern="1200">
                <a:solidFill>
                  <a:schemeClr val="tx1"/>
                </a:solidFill>
                <a:latin typeface="+mn-lt"/>
                <a:ea typeface="+mn-ea"/>
                <a:cs typeface="+mn-cs"/>
              </a:defRPr>
            </a:lvl5pPr>
            <a:lvl6pPr marL="2134667" algn="l" defTabSz="853867" rtl="0" eaLnBrk="1" latinLnBrk="0" hangingPunct="1">
              <a:defRPr sz="1700" kern="1200">
                <a:solidFill>
                  <a:schemeClr val="tx1"/>
                </a:solidFill>
                <a:latin typeface="+mn-lt"/>
                <a:ea typeface="+mn-ea"/>
                <a:cs typeface="+mn-cs"/>
              </a:defRPr>
            </a:lvl6pPr>
            <a:lvl7pPr marL="2561600" algn="l" defTabSz="853867" rtl="0" eaLnBrk="1" latinLnBrk="0" hangingPunct="1">
              <a:defRPr sz="1700" kern="1200">
                <a:solidFill>
                  <a:schemeClr val="tx1"/>
                </a:solidFill>
                <a:latin typeface="+mn-lt"/>
                <a:ea typeface="+mn-ea"/>
                <a:cs typeface="+mn-cs"/>
              </a:defRPr>
            </a:lvl7pPr>
            <a:lvl8pPr marL="2988534" algn="l" defTabSz="853867" rtl="0" eaLnBrk="1" latinLnBrk="0" hangingPunct="1">
              <a:defRPr sz="1700" kern="1200">
                <a:solidFill>
                  <a:schemeClr val="tx1"/>
                </a:solidFill>
                <a:latin typeface="+mn-lt"/>
                <a:ea typeface="+mn-ea"/>
                <a:cs typeface="+mn-cs"/>
              </a:defRPr>
            </a:lvl8pPr>
            <a:lvl9pPr marL="3415467" algn="l" defTabSz="853867" rtl="0" eaLnBrk="1" latinLnBrk="0" hangingPunct="1">
              <a:defRPr sz="1700" kern="1200">
                <a:solidFill>
                  <a:schemeClr val="tx1"/>
                </a:solidFill>
                <a:latin typeface="+mn-lt"/>
                <a:ea typeface="+mn-ea"/>
                <a:cs typeface="+mn-cs"/>
              </a:defRPr>
            </a:lvl9pPr>
          </a:lstStyle>
          <a:p>
            <a:pPr marL="0" marR="0" lvl="0" indent="0" algn="ctr" defTabSz="1138433" rtl="0" eaLnBrk="1" fontAlgn="base" latinLnBrk="0" hangingPunct="1">
              <a:lnSpc>
                <a:spcPct val="100000"/>
              </a:lnSpc>
              <a:spcBef>
                <a:spcPct val="0"/>
              </a:spcBef>
              <a:spcAft>
                <a:spcPts val="800"/>
              </a:spcAft>
              <a:buClrTx/>
              <a:buSzTx/>
              <a:buFontTx/>
              <a:buNone/>
              <a:tabLst/>
              <a:defRPr/>
            </a:pPr>
            <a:fld id="{0ECD7AB5-6537-4741-B594-27CBFDEE586D}" type="slidenum">
              <a:rPr kumimoji="0" lang="nb-NO" sz="1333" b="0" i="0" u="none" strike="noStrike" kern="1200" cap="none" spc="0" normalizeH="0" baseline="0" noProof="0">
                <a:ln>
                  <a:noFill/>
                </a:ln>
                <a:solidFill>
                  <a:srgbClr val="3E60D6"/>
                </a:solidFill>
                <a:effectLst/>
                <a:uLnTx/>
                <a:uFillTx/>
                <a:latin typeface="Cambria"/>
                <a:ea typeface="+mn-ea"/>
                <a:cs typeface="+mn-cs"/>
              </a:rPr>
              <a:pPr marL="0" marR="0" lvl="0" indent="0" algn="ctr" defTabSz="1138433" rtl="0" eaLnBrk="1" fontAlgn="base" latinLnBrk="0" hangingPunct="1">
                <a:lnSpc>
                  <a:spcPct val="100000"/>
                </a:lnSpc>
                <a:spcBef>
                  <a:spcPct val="0"/>
                </a:spcBef>
                <a:spcAft>
                  <a:spcPts val="800"/>
                </a:spcAft>
                <a:buClrTx/>
                <a:buSzTx/>
                <a:buFontTx/>
                <a:buNone/>
                <a:tabLst/>
                <a:defRPr/>
              </a:pPr>
              <a:t>9</a:t>
            </a:fld>
            <a:endParaRPr kumimoji="0" lang="nb-NO" sz="1333" b="0" i="0" u="none" strike="noStrike" kern="1200" cap="none" spc="0" normalizeH="0" baseline="0" noProof="0">
              <a:ln>
                <a:noFill/>
              </a:ln>
              <a:solidFill>
                <a:srgbClr val="3E60D6"/>
              </a:solidFill>
              <a:effectLst/>
              <a:uLnTx/>
              <a:uFillTx/>
              <a:latin typeface="Cambria"/>
              <a:ea typeface="+mn-ea"/>
              <a:cs typeface="+mn-cs"/>
            </a:endParaRPr>
          </a:p>
        </p:txBody>
      </p:sp>
      <p:sp>
        <p:nvSpPr>
          <p:cNvPr id="27" name="Rektangel 6">
            <a:extLst>
              <a:ext uri="{FF2B5EF4-FFF2-40B4-BE49-F238E27FC236}">
                <a16:creationId xmlns:a16="http://schemas.microsoft.com/office/drawing/2014/main" id="{6252FC73-6703-4370-8887-5478FEC63749}"/>
              </a:ext>
            </a:extLst>
          </p:cNvPr>
          <p:cNvSpPr/>
          <p:nvPr/>
        </p:nvSpPr>
        <p:spPr>
          <a:xfrm>
            <a:off x="310208" y="6210299"/>
            <a:ext cx="381269" cy="4684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nb-NO" sz="3200" b="0" i="0" u="none" strike="noStrike" kern="1200" cap="none" spc="0" normalizeH="0" baseline="0" noProof="0">
                <a:ln>
                  <a:noFill/>
                </a:ln>
                <a:solidFill>
                  <a:srgbClr val="FFFFFF"/>
                </a:solidFill>
                <a:effectLst/>
                <a:uLnTx/>
                <a:uFillTx/>
                <a:latin typeface="Arial" panose="020B0604020202020204"/>
                <a:ea typeface="+mn-ea"/>
                <a:cs typeface="+mn-cs"/>
              </a:rPr>
              <a:t>!</a:t>
            </a:r>
          </a:p>
        </p:txBody>
      </p:sp>
      <p:sp>
        <p:nvSpPr>
          <p:cNvPr id="74" name="Pil høyre 4">
            <a:extLst>
              <a:ext uri="{FF2B5EF4-FFF2-40B4-BE49-F238E27FC236}">
                <a16:creationId xmlns:a16="http://schemas.microsoft.com/office/drawing/2014/main" id="{6281572B-7A56-0A04-AE4A-788F62B237BA}"/>
              </a:ext>
            </a:extLst>
          </p:cNvPr>
          <p:cNvSpPr/>
          <p:nvPr/>
        </p:nvSpPr>
        <p:spPr>
          <a:xfrm>
            <a:off x="796328" y="3250515"/>
            <a:ext cx="1577328" cy="1075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144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Arial" panose="020B0604020202020204"/>
                <a:ea typeface="+mn-ea"/>
                <a:cs typeface="+mn-cs"/>
              </a:rPr>
              <a:t>Approval and Start-up</a:t>
            </a:r>
          </a:p>
        </p:txBody>
      </p:sp>
      <p:sp>
        <p:nvSpPr>
          <p:cNvPr id="78" name="Rectangle: Rounded Corners 77">
            <a:extLst>
              <a:ext uri="{FF2B5EF4-FFF2-40B4-BE49-F238E27FC236}">
                <a16:creationId xmlns:a16="http://schemas.microsoft.com/office/drawing/2014/main" id="{F29F48C7-F05B-D561-F3C8-F8E9E07CD51A}"/>
              </a:ext>
            </a:extLst>
          </p:cNvPr>
          <p:cNvSpPr/>
          <p:nvPr/>
        </p:nvSpPr>
        <p:spPr>
          <a:xfrm>
            <a:off x="2586003" y="4621968"/>
            <a:ext cx="7072348" cy="1317957"/>
          </a:xfrm>
          <a:prstGeom prst="roundRect">
            <a:avLst>
              <a:gd name="adj" fmla="val 4725"/>
            </a:avLst>
          </a:prstGeom>
          <a:solidFill>
            <a:schemeClr val="tx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433" rtl="0" eaLnBrk="1" fontAlgn="base" latinLnBrk="0" hangingPunct="1">
              <a:lnSpc>
                <a:spcPct val="100000"/>
              </a:lnSpc>
              <a:spcBef>
                <a:spcPct val="0"/>
              </a:spcBef>
              <a:spcAft>
                <a:spcPct val="0"/>
              </a:spcAft>
              <a:buClrTx/>
              <a:buSzTx/>
              <a:buFontTx/>
              <a:buNone/>
              <a:tabLst/>
              <a:defRPr/>
            </a:pPr>
            <a:endParaRPr kumimoji="0" lang="nb-NO" sz="18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0" name="Pil høyre 9">
            <a:extLst>
              <a:ext uri="{FF2B5EF4-FFF2-40B4-BE49-F238E27FC236}">
                <a16:creationId xmlns:a16="http://schemas.microsoft.com/office/drawing/2014/main" id="{D7417741-31D1-CD5D-D67F-82526068D33E}"/>
              </a:ext>
            </a:extLst>
          </p:cNvPr>
          <p:cNvSpPr/>
          <p:nvPr/>
        </p:nvSpPr>
        <p:spPr>
          <a:xfrm>
            <a:off x="2690425" y="1986135"/>
            <a:ext cx="2562223" cy="7359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Business processes</a:t>
            </a:r>
          </a:p>
        </p:txBody>
      </p:sp>
      <p:sp>
        <p:nvSpPr>
          <p:cNvPr id="81" name="Pil høyre 10">
            <a:extLst>
              <a:ext uri="{FF2B5EF4-FFF2-40B4-BE49-F238E27FC236}">
                <a16:creationId xmlns:a16="http://schemas.microsoft.com/office/drawing/2014/main" id="{616F8601-4C5F-BE30-A404-F8B697F1085D}"/>
              </a:ext>
            </a:extLst>
          </p:cNvPr>
          <p:cNvSpPr/>
          <p:nvPr/>
        </p:nvSpPr>
        <p:spPr>
          <a:xfrm>
            <a:off x="2824516" y="2613303"/>
            <a:ext cx="3059139" cy="7359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Choreography and transactions</a:t>
            </a:r>
          </a:p>
        </p:txBody>
      </p:sp>
      <p:sp>
        <p:nvSpPr>
          <p:cNvPr id="82" name="Pil høyre 11">
            <a:extLst>
              <a:ext uri="{FF2B5EF4-FFF2-40B4-BE49-F238E27FC236}">
                <a16:creationId xmlns:a16="http://schemas.microsoft.com/office/drawing/2014/main" id="{3655AC52-F1D5-58D8-1FB1-686A0CB54AC3}"/>
              </a:ext>
            </a:extLst>
          </p:cNvPr>
          <p:cNvSpPr/>
          <p:nvPr/>
        </p:nvSpPr>
        <p:spPr>
          <a:xfrm>
            <a:off x="3533779" y="3250515"/>
            <a:ext cx="2562223" cy="7359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Tools and artefacts</a:t>
            </a:r>
          </a:p>
        </p:txBody>
      </p:sp>
      <p:sp>
        <p:nvSpPr>
          <p:cNvPr id="83" name="Pil høyre 2">
            <a:extLst>
              <a:ext uri="{FF2B5EF4-FFF2-40B4-BE49-F238E27FC236}">
                <a16:creationId xmlns:a16="http://schemas.microsoft.com/office/drawing/2014/main" id="{8C98C8D9-DEAA-4F37-88D4-41145C7CB5CC}"/>
              </a:ext>
            </a:extLst>
          </p:cNvPr>
          <p:cNvSpPr/>
          <p:nvPr/>
        </p:nvSpPr>
        <p:spPr>
          <a:xfrm>
            <a:off x="6189351" y="3812774"/>
            <a:ext cx="3442816" cy="7359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Member review and publication</a:t>
            </a:r>
          </a:p>
        </p:txBody>
      </p:sp>
      <p:sp>
        <p:nvSpPr>
          <p:cNvPr id="85" name="TextBox 84">
            <a:extLst>
              <a:ext uri="{FF2B5EF4-FFF2-40B4-BE49-F238E27FC236}">
                <a16:creationId xmlns:a16="http://schemas.microsoft.com/office/drawing/2014/main" id="{B6BC64D7-59FA-A780-BF0D-F4DDB882D96D}"/>
              </a:ext>
            </a:extLst>
          </p:cNvPr>
          <p:cNvSpPr txBox="1"/>
          <p:nvPr/>
        </p:nvSpPr>
        <p:spPr>
          <a:xfrm>
            <a:off x="3497534" y="4208692"/>
            <a:ext cx="789905" cy="297454"/>
          </a:xfrm>
          <a:prstGeom prst="rect">
            <a:avLst/>
          </a:prstGeom>
          <a:noFill/>
        </p:spPr>
        <p:txBody>
          <a:bodyPr wrap="square">
            <a:spAutoFit/>
          </a:bodyP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nb-NO" sz="1333" b="0" i="0" u="none" strike="noStrike" kern="1200" cap="none" spc="0" normalizeH="0" baseline="0" noProof="0">
                <a:ln>
                  <a:noFill/>
                </a:ln>
                <a:solidFill>
                  <a:srgbClr val="ED7D31"/>
                </a:solidFill>
                <a:effectLst/>
                <a:uLnTx/>
                <a:uFillTx/>
                <a:latin typeface="Arial" panose="020B0604020202020204"/>
                <a:ea typeface="+mn-ea"/>
                <a:cs typeface="Arial" charset="0"/>
              </a:rPr>
              <a:t>MVPs*</a:t>
            </a:r>
          </a:p>
        </p:txBody>
      </p:sp>
      <p:sp>
        <p:nvSpPr>
          <p:cNvPr id="86" name="Pil høyre 9">
            <a:extLst>
              <a:ext uri="{FF2B5EF4-FFF2-40B4-BE49-F238E27FC236}">
                <a16:creationId xmlns:a16="http://schemas.microsoft.com/office/drawing/2014/main" id="{CE88ACDF-E6F9-19B9-9E62-2A760445E767}"/>
              </a:ext>
            </a:extLst>
          </p:cNvPr>
          <p:cNvSpPr/>
          <p:nvPr/>
        </p:nvSpPr>
        <p:spPr>
          <a:xfrm>
            <a:off x="4287439" y="4299474"/>
            <a:ext cx="1596216" cy="153793"/>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endParaRPr kumimoji="0" lang="en-GB" sz="1733"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88" name="TekstSylinder 7">
            <a:extLst>
              <a:ext uri="{FF2B5EF4-FFF2-40B4-BE49-F238E27FC236}">
                <a16:creationId xmlns:a16="http://schemas.microsoft.com/office/drawing/2014/main" id="{FA706D2A-8D3F-E5EC-B8A8-D84984E1EC8B}"/>
              </a:ext>
            </a:extLst>
          </p:cNvPr>
          <p:cNvSpPr txBox="1"/>
          <p:nvPr/>
        </p:nvSpPr>
        <p:spPr>
          <a:xfrm>
            <a:off x="1927284" y="1508676"/>
            <a:ext cx="1095172" cy="338554"/>
          </a:xfrm>
          <a:prstGeom prst="rect">
            <a:avLst/>
          </a:prstGeom>
          <a:noFill/>
        </p:spPr>
        <p:txBody>
          <a:bodyPr wrap="none" rtlCol="0" anchor="ctr">
            <a:spAutoFit/>
          </a:bodyP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nb-NO" sz="1600" b="0" i="0" u="none" strike="noStrike" kern="1200" cap="none" spc="0" normalizeH="0" baseline="0" noProof="0">
                <a:ln>
                  <a:noFill/>
                </a:ln>
                <a:solidFill>
                  <a:srgbClr val="3673A5"/>
                </a:solidFill>
                <a:effectLst/>
                <a:uLnTx/>
                <a:uFillTx/>
                <a:latin typeface="Arial" panose="020B0604020202020204"/>
                <a:ea typeface="+mn-ea"/>
                <a:cs typeface="Arial" charset="0"/>
              </a:rPr>
              <a:t>FEB 2023</a:t>
            </a:r>
          </a:p>
        </p:txBody>
      </p:sp>
      <p:sp>
        <p:nvSpPr>
          <p:cNvPr id="89" name="Høyre klammeparentes 23">
            <a:extLst>
              <a:ext uri="{FF2B5EF4-FFF2-40B4-BE49-F238E27FC236}">
                <a16:creationId xmlns:a16="http://schemas.microsoft.com/office/drawing/2014/main" id="{BA52D4E6-ED86-6EB3-5BB3-683FCCB4F002}"/>
              </a:ext>
            </a:extLst>
          </p:cNvPr>
          <p:cNvSpPr/>
          <p:nvPr/>
        </p:nvSpPr>
        <p:spPr>
          <a:xfrm>
            <a:off x="9594929" y="1860239"/>
            <a:ext cx="301923" cy="41102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138433" rtl="0" eaLnBrk="1" fontAlgn="base" latinLnBrk="0" hangingPunct="1">
              <a:lnSpc>
                <a:spcPct val="100000"/>
              </a:lnSpc>
              <a:spcBef>
                <a:spcPct val="0"/>
              </a:spcBef>
              <a:spcAft>
                <a:spcPct val="0"/>
              </a:spcAft>
              <a:buClrTx/>
              <a:buSzTx/>
              <a:buFontTx/>
              <a:buNone/>
              <a:tabLst/>
              <a:defRPr/>
            </a:pPr>
            <a:endParaRPr kumimoji="0" lang="nb-NO" sz="3200" b="0" i="0" u="none" strike="noStrike" kern="1200" cap="none" spc="0" normalizeH="0" baseline="0" noProof="0">
              <a:ln>
                <a:noFill/>
              </a:ln>
              <a:solidFill>
                <a:srgbClr val="3E60D6"/>
              </a:solidFill>
              <a:effectLst/>
              <a:uLnTx/>
              <a:uFillTx/>
              <a:latin typeface="Arial" panose="020B0604020202020204"/>
              <a:ea typeface="+mn-ea"/>
              <a:cs typeface="+mn-cs"/>
            </a:endParaRPr>
          </a:p>
        </p:txBody>
      </p:sp>
      <p:sp>
        <p:nvSpPr>
          <p:cNvPr id="91" name="Rektangel 6">
            <a:extLst>
              <a:ext uri="{FF2B5EF4-FFF2-40B4-BE49-F238E27FC236}">
                <a16:creationId xmlns:a16="http://schemas.microsoft.com/office/drawing/2014/main" id="{FBDF2709-5F5A-3C6D-B5BD-5E67C90E0047}"/>
              </a:ext>
            </a:extLst>
          </p:cNvPr>
          <p:cNvSpPr/>
          <p:nvPr/>
        </p:nvSpPr>
        <p:spPr>
          <a:xfrm>
            <a:off x="10093279" y="4720935"/>
            <a:ext cx="1301447" cy="5943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Handover to Operating Office</a:t>
            </a:r>
          </a:p>
        </p:txBody>
      </p:sp>
      <p:sp>
        <p:nvSpPr>
          <p:cNvPr id="92" name="Pil høyre 4">
            <a:extLst>
              <a:ext uri="{FF2B5EF4-FFF2-40B4-BE49-F238E27FC236}">
                <a16:creationId xmlns:a16="http://schemas.microsoft.com/office/drawing/2014/main" id="{E95B671A-2BDB-EE15-012C-74285C4D7656}"/>
              </a:ext>
            </a:extLst>
          </p:cNvPr>
          <p:cNvSpPr/>
          <p:nvPr/>
        </p:nvSpPr>
        <p:spPr>
          <a:xfrm>
            <a:off x="10015353" y="3377442"/>
            <a:ext cx="1577328" cy="1075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144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467" b="0" i="0" u="none" strike="noStrike" kern="1200" cap="none" spc="0" normalizeH="0" baseline="0" noProof="0">
                <a:ln>
                  <a:noFill/>
                </a:ln>
                <a:solidFill>
                  <a:srgbClr val="FFFFFF"/>
                </a:solidFill>
                <a:effectLst/>
                <a:uLnTx/>
                <a:uFillTx/>
                <a:latin typeface="Arial" panose="020B0604020202020204"/>
                <a:ea typeface="+mn-ea"/>
                <a:cs typeface="+mn-cs"/>
              </a:rPr>
              <a:t>Project</a:t>
            </a:r>
            <a:br>
              <a:rPr kumimoji="0" lang="en-GB" sz="1467" b="0" i="0" u="none" strike="noStrike" kern="1200" cap="none" spc="0" normalizeH="0" baseline="0" noProof="0">
                <a:ln>
                  <a:noFill/>
                </a:ln>
                <a:solidFill>
                  <a:srgbClr val="FFFFFF"/>
                </a:solidFill>
                <a:effectLst/>
                <a:uLnTx/>
                <a:uFillTx/>
                <a:latin typeface="Arial" panose="020B0604020202020204"/>
                <a:ea typeface="+mn-ea"/>
                <a:cs typeface="+mn-cs"/>
              </a:rPr>
            </a:br>
            <a:r>
              <a:rPr kumimoji="0" lang="en-GB" sz="1467" b="0" i="0" u="none" strike="noStrike" kern="1200" cap="none" spc="0" normalizeH="0" baseline="0" noProof="0">
                <a:ln>
                  <a:noFill/>
                </a:ln>
                <a:solidFill>
                  <a:srgbClr val="FFFFFF"/>
                </a:solidFill>
                <a:effectLst/>
                <a:uLnTx/>
                <a:uFillTx/>
                <a:latin typeface="Arial" panose="020B0604020202020204"/>
                <a:ea typeface="+mn-ea"/>
                <a:cs typeface="+mn-cs"/>
              </a:rPr>
              <a:t>closure</a:t>
            </a:r>
          </a:p>
        </p:txBody>
      </p:sp>
      <p:sp>
        <p:nvSpPr>
          <p:cNvPr id="93" name="TekstSylinder 7">
            <a:extLst>
              <a:ext uri="{FF2B5EF4-FFF2-40B4-BE49-F238E27FC236}">
                <a16:creationId xmlns:a16="http://schemas.microsoft.com/office/drawing/2014/main" id="{3AFECB2E-4D4C-908D-1A19-2DD553BA0B50}"/>
              </a:ext>
            </a:extLst>
          </p:cNvPr>
          <p:cNvSpPr txBox="1"/>
          <p:nvPr/>
        </p:nvSpPr>
        <p:spPr>
          <a:xfrm>
            <a:off x="10045332" y="1508676"/>
            <a:ext cx="1141658" cy="338554"/>
          </a:xfrm>
          <a:prstGeom prst="rect">
            <a:avLst/>
          </a:prstGeom>
          <a:noFill/>
        </p:spPr>
        <p:txBody>
          <a:bodyPr wrap="none" rtlCol="0" anchor="ctr">
            <a:spAutoFit/>
          </a:bodyP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nb-NO" sz="1600" b="0" i="0" u="none" strike="noStrike" kern="1200" cap="none" spc="0" normalizeH="0" baseline="0" noProof="0">
                <a:ln>
                  <a:noFill/>
                </a:ln>
                <a:solidFill>
                  <a:srgbClr val="3673A5"/>
                </a:solidFill>
                <a:effectLst/>
                <a:uLnTx/>
                <a:uFillTx/>
                <a:latin typeface="Arial" panose="020B0604020202020204"/>
                <a:ea typeface="+mn-ea"/>
                <a:cs typeface="Arial" charset="0"/>
              </a:rPr>
              <a:t>NOV 2023</a:t>
            </a:r>
          </a:p>
        </p:txBody>
      </p:sp>
      <p:cxnSp>
        <p:nvCxnSpPr>
          <p:cNvPr id="94" name="Rett linje 25">
            <a:extLst>
              <a:ext uri="{FF2B5EF4-FFF2-40B4-BE49-F238E27FC236}">
                <a16:creationId xmlns:a16="http://schemas.microsoft.com/office/drawing/2014/main" id="{FD93A98B-3B98-B9E5-F43F-A580E6600CB2}"/>
              </a:ext>
            </a:extLst>
          </p:cNvPr>
          <p:cNvCxnSpPr>
            <a:cxnSpLocks/>
          </p:cNvCxnSpPr>
          <p:nvPr/>
        </p:nvCxnSpPr>
        <p:spPr>
          <a:xfrm>
            <a:off x="10671226" y="1920108"/>
            <a:ext cx="0" cy="4132700"/>
          </a:xfrm>
          <a:prstGeom prst="line">
            <a:avLst/>
          </a:prstGeom>
          <a:ln w="127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95" name="TekstSylinder 7">
            <a:extLst>
              <a:ext uri="{FF2B5EF4-FFF2-40B4-BE49-F238E27FC236}">
                <a16:creationId xmlns:a16="http://schemas.microsoft.com/office/drawing/2014/main" id="{42DE91E0-34B5-D4A1-1D08-9F3DDE2909DE}"/>
              </a:ext>
            </a:extLst>
          </p:cNvPr>
          <p:cNvSpPr txBox="1"/>
          <p:nvPr/>
        </p:nvSpPr>
        <p:spPr>
          <a:xfrm>
            <a:off x="5574591" y="1508676"/>
            <a:ext cx="1095172" cy="338554"/>
          </a:xfrm>
          <a:prstGeom prst="rect">
            <a:avLst/>
          </a:prstGeom>
          <a:noFill/>
        </p:spPr>
        <p:txBody>
          <a:bodyPr wrap="none" rtlCol="0" anchor="ctr">
            <a:spAutoFit/>
          </a:bodyPr>
          <a:lstStyle/>
          <a:p>
            <a:pPr marL="0" marR="0" lvl="0" indent="0" algn="ctr" defTabSz="1138433" rtl="0" eaLnBrk="1" fontAlgn="base" latinLnBrk="0" hangingPunct="1">
              <a:lnSpc>
                <a:spcPct val="100000"/>
              </a:lnSpc>
              <a:spcBef>
                <a:spcPct val="0"/>
              </a:spcBef>
              <a:spcAft>
                <a:spcPct val="0"/>
              </a:spcAft>
              <a:buClrTx/>
              <a:buSzTx/>
              <a:buFontTx/>
              <a:buNone/>
              <a:tabLst/>
              <a:defRPr/>
            </a:pPr>
            <a:r>
              <a:rPr kumimoji="0" lang="nb-NO" sz="1600" b="0" i="0" u="none" strike="noStrike" kern="1200" cap="none" spc="0" normalizeH="0" baseline="0" noProof="0">
                <a:ln>
                  <a:noFill/>
                </a:ln>
                <a:solidFill>
                  <a:srgbClr val="3673A5"/>
                </a:solidFill>
                <a:effectLst/>
                <a:uLnTx/>
                <a:uFillTx/>
                <a:latin typeface="Arial" panose="020B0604020202020204"/>
                <a:ea typeface="+mn-ea"/>
                <a:cs typeface="Arial" charset="0"/>
              </a:rPr>
              <a:t>JUN 2023</a:t>
            </a:r>
          </a:p>
        </p:txBody>
      </p:sp>
      <p:sp>
        <p:nvSpPr>
          <p:cNvPr id="99" name="Pil høyre 18">
            <a:extLst>
              <a:ext uri="{FF2B5EF4-FFF2-40B4-BE49-F238E27FC236}">
                <a16:creationId xmlns:a16="http://schemas.microsoft.com/office/drawing/2014/main" id="{69D0DB26-194B-C304-E626-0F89FA1DEE10}"/>
              </a:ext>
            </a:extLst>
          </p:cNvPr>
          <p:cNvSpPr/>
          <p:nvPr/>
        </p:nvSpPr>
        <p:spPr>
          <a:xfrm>
            <a:off x="2690424" y="4720935"/>
            <a:ext cx="1776113" cy="1120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144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067" b="0" i="0" u="none" strike="noStrike" kern="1200" cap="none" spc="0" normalizeH="0" baseline="0" noProof="0">
                <a:ln>
                  <a:noFill/>
                </a:ln>
                <a:solidFill>
                  <a:srgbClr val="FFFFFF"/>
                </a:solidFill>
                <a:effectLst/>
                <a:uLnTx/>
                <a:uFillTx/>
                <a:latin typeface="Arial" panose="020B0604020202020204"/>
                <a:ea typeface="+mn-ea"/>
                <a:cs typeface="+mn-cs"/>
              </a:rPr>
              <a:t>Organize Logistics within OpenPeppol</a:t>
            </a:r>
          </a:p>
        </p:txBody>
      </p:sp>
      <p:sp>
        <p:nvSpPr>
          <p:cNvPr id="100" name="Pil høyre 33">
            <a:extLst>
              <a:ext uri="{FF2B5EF4-FFF2-40B4-BE49-F238E27FC236}">
                <a16:creationId xmlns:a16="http://schemas.microsoft.com/office/drawing/2014/main" id="{5C42484A-579C-BA20-A174-BBE587F6FDEB}"/>
              </a:ext>
            </a:extLst>
          </p:cNvPr>
          <p:cNvSpPr/>
          <p:nvPr/>
        </p:nvSpPr>
        <p:spPr>
          <a:xfrm>
            <a:off x="4519576" y="4720935"/>
            <a:ext cx="1549563" cy="1120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144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067" b="0" i="0" u="none" strike="noStrike" kern="1200" cap="none" spc="0" normalizeH="0" baseline="0" noProof="0">
                <a:ln>
                  <a:noFill/>
                </a:ln>
                <a:solidFill>
                  <a:srgbClr val="FFFFFF"/>
                </a:solidFill>
                <a:effectLst/>
                <a:uLnTx/>
                <a:uFillTx/>
                <a:latin typeface="Arial" panose="020B0604020202020204"/>
                <a:ea typeface="+mn-ea"/>
                <a:cs typeface="+mn-cs"/>
              </a:rPr>
              <a:t>Get the new domain up and running</a:t>
            </a:r>
          </a:p>
        </p:txBody>
      </p:sp>
      <p:sp>
        <p:nvSpPr>
          <p:cNvPr id="2" name="TextBox 51">
            <a:extLst>
              <a:ext uri="{FF2B5EF4-FFF2-40B4-BE49-F238E27FC236}">
                <a16:creationId xmlns:a16="http://schemas.microsoft.com/office/drawing/2014/main" id="{B2DE9F27-5581-894E-38D5-F1D76280CAFA}"/>
              </a:ext>
            </a:extLst>
          </p:cNvPr>
          <p:cNvSpPr txBox="1"/>
          <p:nvPr/>
        </p:nvSpPr>
        <p:spPr>
          <a:xfrm>
            <a:off x="7493622" y="5940380"/>
            <a:ext cx="5013593" cy="276999"/>
          </a:xfrm>
          <a:prstGeom prst="rect">
            <a:avLst/>
          </a:prstGeom>
          <a:noFill/>
        </p:spPr>
        <p:txBody>
          <a:bodyPr wrap="square">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srgbClr val="FF0000"/>
                </a:solidFill>
                <a:effectLst/>
                <a:uLnTx/>
                <a:uFillTx/>
                <a:latin typeface="Arial" panose="020B0604020202020204"/>
                <a:ea typeface="+mn-ea"/>
                <a:cs typeface="Arial" charset="0"/>
              </a:rPr>
              <a:t>*Continuously make formats available as MVPs for test purposes</a:t>
            </a:r>
          </a:p>
        </p:txBody>
      </p:sp>
      <p:sp>
        <p:nvSpPr>
          <p:cNvPr id="6" name="Title 5">
            <a:extLst>
              <a:ext uri="{FF2B5EF4-FFF2-40B4-BE49-F238E27FC236}">
                <a16:creationId xmlns:a16="http://schemas.microsoft.com/office/drawing/2014/main" id="{E28A7E38-539D-387A-4474-E4B7AEA834D8}"/>
              </a:ext>
            </a:extLst>
          </p:cNvPr>
          <p:cNvSpPr>
            <a:spLocks noGrp="1"/>
          </p:cNvSpPr>
          <p:nvPr>
            <p:ph type="title"/>
          </p:nvPr>
        </p:nvSpPr>
        <p:spPr/>
        <p:txBody>
          <a:bodyPr/>
          <a:lstStyle/>
          <a:p>
            <a:r>
              <a:rPr lang="sv-SE"/>
              <a:t>Project plan</a:t>
            </a:r>
            <a:endParaRPr lang="en-SE"/>
          </a:p>
        </p:txBody>
      </p:sp>
      <p:sp>
        <p:nvSpPr>
          <p:cNvPr id="7" name="Rektangel 6">
            <a:extLst>
              <a:ext uri="{FF2B5EF4-FFF2-40B4-BE49-F238E27FC236}">
                <a16:creationId xmlns:a16="http://schemas.microsoft.com/office/drawing/2014/main" id="{09AE1884-0429-4900-B711-0AC878451C50}"/>
              </a:ext>
            </a:extLst>
          </p:cNvPr>
          <p:cNvSpPr/>
          <p:nvPr/>
        </p:nvSpPr>
        <p:spPr>
          <a:xfrm>
            <a:off x="1550667" y="6290417"/>
            <a:ext cx="8346185" cy="35133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nb-NO"/>
            </a:defPPr>
            <a:lvl1pPr marL="0" algn="l" defTabSz="853867" rtl="0" eaLnBrk="1" latinLnBrk="0" hangingPunct="1">
              <a:defRPr sz="1700" kern="1200">
                <a:solidFill>
                  <a:schemeClr val="lt1"/>
                </a:solidFill>
                <a:latin typeface="+mn-lt"/>
                <a:ea typeface="+mn-ea"/>
                <a:cs typeface="+mn-cs"/>
              </a:defRPr>
            </a:lvl1pPr>
            <a:lvl2pPr marL="426933" algn="l" defTabSz="853867" rtl="0" eaLnBrk="1" latinLnBrk="0" hangingPunct="1">
              <a:defRPr sz="1700" kern="1200">
                <a:solidFill>
                  <a:schemeClr val="lt1"/>
                </a:solidFill>
                <a:latin typeface="+mn-lt"/>
                <a:ea typeface="+mn-ea"/>
                <a:cs typeface="+mn-cs"/>
              </a:defRPr>
            </a:lvl2pPr>
            <a:lvl3pPr marL="853867" algn="l" defTabSz="853867" rtl="0" eaLnBrk="1" latinLnBrk="0" hangingPunct="1">
              <a:defRPr sz="1700" kern="1200">
                <a:solidFill>
                  <a:schemeClr val="lt1"/>
                </a:solidFill>
                <a:latin typeface="+mn-lt"/>
                <a:ea typeface="+mn-ea"/>
                <a:cs typeface="+mn-cs"/>
              </a:defRPr>
            </a:lvl3pPr>
            <a:lvl4pPr marL="1280800" algn="l" defTabSz="853867" rtl="0" eaLnBrk="1" latinLnBrk="0" hangingPunct="1">
              <a:defRPr sz="1700" kern="1200">
                <a:solidFill>
                  <a:schemeClr val="lt1"/>
                </a:solidFill>
                <a:latin typeface="+mn-lt"/>
                <a:ea typeface="+mn-ea"/>
                <a:cs typeface="+mn-cs"/>
              </a:defRPr>
            </a:lvl4pPr>
            <a:lvl5pPr marL="1707733" algn="l" defTabSz="853867" rtl="0" eaLnBrk="1" latinLnBrk="0" hangingPunct="1">
              <a:defRPr sz="1700" kern="1200">
                <a:solidFill>
                  <a:schemeClr val="lt1"/>
                </a:solidFill>
                <a:latin typeface="+mn-lt"/>
                <a:ea typeface="+mn-ea"/>
                <a:cs typeface="+mn-cs"/>
              </a:defRPr>
            </a:lvl5pPr>
            <a:lvl6pPr marL="2134667" algn="l" defTabSz="853867" rtl="0" eaLnBrk="1" latinLnBrk="0" hangingPunct="1">
              <a:defRPr sz="1700" kern="1200">
                <a:solidFill>
                  <a:schemeClr val="lt1"/>
                </a:solidFill>
                <a:latin typeface="+mn-lt"/>
                <a:ea typeface="+mn-ea"/>
                <a:cs typeface="+mn-cs"/>
              </a:defRPr>
            </a:lvl6pPr>
            <a:lvl7pPr marL="2561600" algn="l" defTabSz="853867" rtl="0" eaLnBrk="1" latinLnBrk="0" hangingPunct="1">
              <a:defRPr sz="1700" kern="1200">
                <a:solidFill>
                  <a:schemeClr val="lt1"/>
                </a:solidFill>
                <a:latin typeface="+mn-lt"/>
                <a:ea typeface="+mn-ea"/>
                <a:cs typeface="+mn-cs"/>
              </a:defRPr>
            </a:lvl7pPr>
            <a:lvl8pPr marL="2988534" algn="l" defTabSz="853867" rtl="0" eaLnBrk="1" latinLnBrk="0" hangingPunct="1">
              <a:defRPr sz="1700" kern="1200">
                <a:solidFill>
                  <a:schemeClr val="lt1"/>
                </a:solidFill>
                <a:latin typeface="+mn-lt"/>
                <a:ea typeface="+mn-ea"/>
                <a:cs typeface="+mn-cs"/>
              </a:defRPr>
            </a:lvl8pPr>
            <a:lvl9pPr marL="3415467" algn="l" defTabSz="853867" rtl="0" eaLnBrk="1" latinLnBrk="0" hangingPunct="1">
              <a:defRPr sz="1700" kern="1200">
                <a:solidFill>
                  <a:schemeClr val="lt1"/>
                </a:solidFill>
                <a:latin typeface="+mn-lt"/>
                <a:ea typeface="+mn-ea"/>
                <a:cs typeface="+mn-cs"/>
              </a:defRPr>
            </a:lvl9pPr>
          </a:lstStyle>
          <a:p>
            <a:pPr marL="0" marR="0" lvl="0" indent="0" algn="l" defTabSz="853846"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a:ln>
                  <a:noFill/>
                </a:ln>
                <a:solidFill>
                  <a:srgbClr val="E7E6E6">
                    <a:lumMod val="50000"/>
                  </a:srgbClr>
                </a:solidFill>
                <a:effectLst/>
                <a:uLnTx/>
                <a:uFillTx/>
                <a:latin typeface="Arial" panose="020B0604020202020204"/>
                <a:ea typeface="+mn-ea"/>
                <a:cs typeface="+mn-cs"/>
              </a:rPr>
              <a:t>As part of the incubation proposal for Peppol Logistics, there has been identified a set of messages/formats that is part of the project scope. </a:t>
            </a:r>
            <a:br>
              <a:rPr kumimoji="0" lang="en-GB" sz="1000" b="0" i="0" u="none" strike="noStrike" kern="1200" cap="none" spc="0" normalizeH="0" baseline="0" noProof="0">
                <a:ln>
                  <a:noFill/>
                </a:ln>
                <a:solidFill>
                  <a:srgbClr val="E7E6E6">
                    <a:lumMod val="50000"/>
                  </a:srgbClr>
                </a:solidFill>
                <a:effectLst/>
                <a:uLnTx/>
                <a:uFillTx/>
                <a:latin typeface="Arial" panose="020B0604020202020204"/>
                <a:ea typeface="+mn-ea"/>
                <a:cs typeface="+mn-cs"/>
              </a:rPr>
            </a:br>
            <a:r>
              <a:rPr kumimoji="0" lang="en-GB" sz="1000" b="0" i="0" u="none" strike="noStrike" kern="1200" cap="none" spc="0" normalizeH="0" baseline="0" noProof="0">
                <a:ln>
                  <a:noFill/>
                </a:ln>
                <a:solidFill>
                  <a:srgbClr val="E7E6E6">
                    <a:lumMod val="50000"/>
                  </a:srgbClr>
                </a:solidFill>
                <a:effectLst/>
                <a:uLnTx/>
                <a:uFillTx/>
                <a:latin typeface="Arial" panose="020B0604020202020204"/>
                <a:ea typeface="+mn-ea"/>
                <a:cs typeface="+mn-cs"/>
              </a:rPr>
              <a:t>This list should not be considered as final - it will be verified during the incubation project. </a:t>
            </a:r>
          </a:p>
        </p:txBody>
      </p:sp>
      <p:sp>
        <p:nvSpPr>
          <p:cNvPr id="8" name="Rektangel 6">
            <a:extLst>
              <a:ext uri="{FF2B5EF4-FFF2-40B4-BE49-F238E27FC236}">
                <a16:creationId xmlns:a16="http://schemas.microsoft.com/office/drawing/2014/main" id="{6252FC73-6703-4370-8887-5478FEC63749}"/>
              </a:ext>
            </a:extLst>
          </p:cNvPr>
          <p:cNvSpPr/>
          <p:nvPr/>
        </p:nvSpPr>
        <p:spPr>
          <a:xfrm>
            <a:off x="1218164" y="6259421"/>
            <a:ext cx="285952" cy="35133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b-NO"/>
            </a:defPPr>
            <a:lvl1pPr marL="0" algn="l" defTabSz="853867" rtl="0" eaLnBrk="1" latinLnBrk="0" hangingPunct="1">
              <a:defRPr sz="1700" kern="1200">
                <a:solidFill>
                  <a:schemeClr val="lt1"/>
                </a:solidFill>
                <a:latin typeface="+mn-lt"/>
                <a:ea typeface="+mn-ea"/>
                <a:cs typeface="+mn-cs"/>
              </a:defRPr>
            </a:lvl1pPr>
            <a:lvl2pPr marL="426933" algn="l" defTabSz="853867" rtl="0" eaLnBrk="1" latinLnBrk="0" hangingPunct="1">
              <a:defRPr sz="1700" kern="1200">
                <a:solidFill>
                  <a:schemeClr val="lt1"/>
                </a:solidFill>
                <a:latin typeface="+mn-lt"/>
                <a:ea typeface="+mn-ea"/>
                <a:cs typeface="+mn-cs"/>
              </a:defRPr>
            </a:lvl2pPr>
            <a:lvl3pPr marL="853867" algn="l" defTabSz="853867" rtl="0" eaLnBrk="1" latinLnBrk="0" hangingPunct="1">
              <a:defRPr sz="1700" kern="1200">
                <a:solidFill>
                  <a:schemeClr val="lt1"/>
                </a:solidFill>
                <a:latin typeface="+mn-lt"/>
                <a:ea typeface="+mn-ea"/>
                <a:cs typeface="+mn-cs"/>
              </a:defRPr>
            </a:lvl3pPr>
            <a:lvl4pPr marL="1280800" algn="l" defTabSz="853867" rtl="0" eaLnBrk="1" latinLnBrk="0" hangingPunct="1">
              <a:defRPr sz="1700" kern="1200">
                <a:solidFill>
                  <a:schemeClr val="lt1"/>
                </a:solidFill>
                <a:latin typeface="+mn-lt"/>
                <a:ea typeface="+mn-ea"/>
                <a:cs typeface="+mn-cs"/>
              </a:defRPr>
            </a:lvl4pPr>
            <a:lvl5pPr marL="1707733" algn="l" defTabSz="853867" rtl="0" eaLnBrk="1" latinLnBrk="0" hangingPunct="1">
              <a:defRPr sz="1700" kern="1200">
                <a:solidFill>
                  <a:schemeClr val="lt1"/>
                </a:solidFill>
                <a:latin typeface="+mn-lt"/>
                <a:ea typeface="+mn-ea"/>
                <a:cs typeface="+mn-cs"/>
              </a:defRPr>
            </a:lvl5pPr>
            <a:lvl6pPr marL="2134667" algn="l" defTabSz="853867" rtl="0" eaLnBrk="1" latinLnBrk="0" hangingPunct="1">
              <a:defRPr sz="1700" kern="1200">
                <a:solidFill>
                  <a:schemeClr val="lt1"/>
                </a:solidFill>
                <a:latin typeface="+mn-lt"/>
                <a:ea typeface="+mn-ea"/>
                <a:cs typeface="+mn-cs"/>
              </a:defRPr>
            </a:lvl6pPr>
            <a:lvl7pPr marL="2561600" algn="l" defTabSz="853867" rtl="0" eaLnBrk="1" latinLnBrk="0" hangingPunct="1">
              <a:defRPr sz="1700" kern="1200">
                <a:solidFill>
                  <a:schemeClr val="lt1"/>
                </a:solidFill>
                <a:latin typeface="+mn-lt"/>
                <a:ea typeface="+mn-ea"/>
                <a:cs typeface="+mn-cs"/>
              </a:defRPr>
            </a:lvl7pPr>
            <a:lvl8pPr marL="2988534" algn="l" defTabSz="853867" rtl="0" eaLnBrk="1" latinLnBrk="0" hangingPunct="1">
              <a:defRPr sz="1700" kern="1200">
                <a:solidFill>
                  <a:schemeClr val="lt1"/>
                </a:solidFill>
                <a:latin typeface="+mn-lt"/>
                <a:ea typeface="+mn-ea"/>
                <a:cs typeface="+mn-cs"/>
              </a:defRPr>
            </a:lvl8pPr>
            <a:lvl9pPr marL="3415467" algn="l" defTabSz="853867" rtl="0" eaLnBrk="1" latinLnBrk="0" hangingPunct="1">
              <a:defRPr sz="1700" kern="1200">
                <a:solidFill>
                  <a:schemeClr val="lt1"/>
                </a:solidFill>
                <a:latin typeface="+mn-lt"/>
                <a:ea typeface="+mn-ea"/>
                <a:cs typeface="+mn-cs"/>
              </a:defRPr>
            </a:lvl9pPr>
          </a:lstStyle>
          <a:p>
            <a:pPr marL="0" marR="0" lvl="0" indent="0" algn="ctr" defTabSz="853846" rtl="0" eaLnBrk="1" fontAlgn="base" latinLnBrk="0" hangingPunct="1">
              <a:lnSpc>
                <a:spcPct val="100000"/>
              </a:lnSpc>
              <a:spcBef>
                <a:spcPct val="0"/>
              </a:spcBef>
              <a:spcAft>
                <a:spcPct val="0"/>
              </a:spcAft>
              <a:buClrTx/>
              <a:buSzTx/>
              <a:buFontTx/>
              <a:buNone/>
              <a:tabLst/>
              <a:defRPr/>
            </a:pPr>
            <a:r>
              <a:rPr kumimoji="0" lang="nb-NO" sz="2400" b="0" i="0" u="none" strike="noStrike" kern="1200" cap="none" spc="0" normalizeH="0" baseline="0" noProof="0">
                <a:ln>
                  <a:noFill/>
                </a:ln>
                <a:solidFill>
                  <a:srgbClr val="E7E6E6">
                    <a:lumMod val="50000"/>
                  </a:srgbClr>
                </a:solidFill>
                <a:effectLst/>
                <a:uLnTx/>
                <a:uFillTx/>
                <a:latin typeface="Arial" panose="020B0604020202020204"/>
                <a:ea typeface="+mn-ea"/>
                <a:cs typeface="+mn-cs"/>
              </a:rPr>
              <a:t>!</a:t>
            </a:r>
          </a:p>
        </p:txBody>
      </p:sp>
      <p:sp>
        <p:nvSpPr>
          <p:cNvPr id="3" name="Pil høyre 2">
            <a:extLst>
              <a:ext uri="{FF2B5EF4-FFF2-40B4-BE49-F238E27FC236}">
                <a16:creationId xmlns:a16="http://schemas.microsoft.com/office/drawing/2014/main" id="{7B52EEEE-7511-5444-21A0-3910C6BB9618}"/>
              </a:ext>
            </a:extLst>
          </p:cNvPr>
          <p:cNvSpPr/>
          <p:nvPr/>
        </p:nvSpPr>
        <p:spPr>
          <a:xfrm>
            <a:off x="6130752" y="3272089"/>
            <a:ext cx="1799979" cy="735943"/>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288000" rtlCol="0" anchor="ctr"/>
          <a:lstStyle/>
          <a:p>
            <a:pPr marL="0" marR="0" lvl="0" indent="0" algn="l" defTabSz="1138433" rtl="0" eaLnBrk="1" fontAlgn="base" latinLnBrk="0" hangingPunct="1">
              <a:lnSpc>
                <a:spcPct val="100000"/>
              </a:lnSpc>
              <a:spcBef>
                <a:spcPct val="0"/>
              </a:spcBef>
              <a:spcAft>
                <a:spcPct val="0"/>
              </a:spcAft>
              <a:buClrTx/>
              <a:buSzTx/>
              <a:buFontTx/>
              <a:buNone/>
              <a:tabLst/>
              <a:defRPr/>
            </a:pPr>
            <a:r>
              <a:rPr kumimoji="0" lang="en-GB" sz="1333" b="0" i="0" u="none" strike="noStrike" kern="1200" cap="none" spc="0" normalizeH="0" baseline="0" noProof="0">
                <a:ln>
                  <a:noFill/>
                </a:ln>
                <a:solidFill>
                  <a:srgbClr val="FFFFFF"/>
                </a:solidFill>
                <a:effectLst/>
                <a:uLnTx/>
                <a:uFillTx/>
                <a:latin typeface="Arial" panose="020B0604020202020204"/>
                <a:ea typeface="+mn-ea"/>
                <a:cs typeface="+mn-cs"/>
              </a:rPr>
              <a:t>Member review</a:t>
            </a:r>
          </a:p>
        </p:txBody>
      </p:sp>
    </p:spTree>
    <p:extLst>
      <p:ext uri="{BB962C8B-B14F-4D97-AF65-F5344CB8AC3E}">
        <p14:creationId xmlns:p14="http://schemas.microsoft.com/office/powerpoint/2010/main" val="428038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a839c4af37e9fb775237f959e1658ef4eeea9cb"/>
</p:tagLst>
</file>

<file path=ppt/theme/theme1.xml><?xml version="1.0" encoding="utf-8"?>
<a:theme xmlns:a="http://schemas.openxmlformats.org/drawingml/2006/main" name="BEAst_widscreen_template_">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A957A8DE-DD89-4940-87ED-7AE651072A11}" vid="{A36B37D4-C3D8-4C36-AA60-3519804916E1}"/>
    </a:ext>
  </a:extLst>
</a:theme>
</file>

<file path=ppt/theme/theme2.xml><?xml version="1.0" encoding="utf-8"?>
<a:theme xmlns:a="http://schemas.openxmlformats.org/drawingml/2006/main" name="NCC_widscreen_template_">
  <a:themeElements>
    <a:clrScheme name="NCC Colors 20151202">
      <a:dk1>
        <a:srgbClr val="FFFFFF"/>
      </a:dk1>
      <a:lt1>
        <a:srgbClr val="000000"/>
      </a:lt1>
      <a:dk2>
        <a:srgbClr val="FFFFFF"/>
      </a:dk2>
      <a:lt2>
        <a:srgbClr val="000000"/>
      </a:lt2>
      <a:accent1>
        <a:srgbClr val="2375BB"/>
      </a:accent1>
      <a:accent2>
        <a:srgbClr val="009639"/>
      </a:accent2>
      <a:accent3>
        <a:srgbClr val="55C400"/>
      </a:accent3>
      <a:accent4>
        <a:srgbClr val="00B5E2"/>
      </a:accent4>
      <a:accent5>
        <a:srgbClr val="F064BE"/>
      </a:accent5>
      <a:accent6>
        <a:srgbClr val="595959"/>
      </a:accent6>
      <a:hlink>
        <a:srgbClr val="4F91C9"/>
      </a:hlink>
      <a:folHlink>
        <a:srgbClr val="33AB61"/>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BEE4166F-9583-4DA9-8A3E-46E6894ED777}" vid="{FE1A1254-C451-42AE-9A53-506B9064DD61}"/>
    </a:ext>
  </a:extLst>
</a:theme>
</file>

<file path=ppt/theme/theme3.xml><?xml version="1.0" encoding="utf-8"?>
<a:theme xmlns:a="http://schemas.openxmlformats.org/drawingml/2006/main" name="BEAst_widscreen_template_">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A957A8DE-DD89-4940-87ED-7AE651072A11}" vid="{A36B37D4-C3D8-4C36-AA60-3519804916E1}"/>
    </a:ext>
  </a:extLst>
</a:theme>
</file>

<file path=ppt/theme/theme4.xml><?xml version="1.0" encoding="utf-8"?>
<a:theme xmlns:a="http://schemas.openxmlformats.org/drawingml/2006/main" name="Star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m" id="{E4C32268-6B05-4A14-A7CC-925A1902777C}" vid="{A93DC1D9-F604-4024-9143-78FB8925322B}"/>
    </a:ext>
  </a:extLst>
</a:theme>
</file>

<file path=ppt/theme/theme5.xml><?xml version="1.0" encoding="utf-8"?>
<a:theme xmlns:a="http://schemas.openxmlformats.org/drawingml/2006/main" name="Rubrik med logga, titel, datum och sidnr">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m" id="{E4C32268-6B05-4A14-A7CC-925A1902777C}" vid="{5B4D5900-CC3B-48ED-AB25-DF4995913194}"/>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f9d2b4d-7247-41d6-b807-747488ee234f">
      <Terms xmlns="http://schemas.microsoft.com/office/infopath/2007/PartnerControls"/>
    </lcf76f155ced4ddcb4097134ff3c332f>
    <TaxCatchAll xmlns="8ccd7eff-ff94-4947-899c-fce55dd2f55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71F2C78FC24AA49A33C1A304F9B6BED" ma:contentTypeVersion="14" ma:contentTypeDescription="Create a new document." ma:contentTypeScope="" ma:versionID="646f9ed90af9963b9e08d24d8073b67b">
  <xsd:schema xmlns:xsd="http://www.w3.org/2001/XMLSchema" xmlns:xs="http://www.w3.org/2001/XMLSchema" xmlns:p="http://schemas.microsoft.com/office/2006/metadata/properties" xmlns:ns2="8f9d2b4d-7247-41d6-b807-747488ee234f" xmlns:ns3="8ccd7eff-ff94-4947-899c-fce55dd2f55c" targetNamespace="http://schemas.microsoft.com/office/2006/metadata/properties" ma:root="true" ma:fieldsID="3f8ffa06f0605afcdce872aaeb1db915" ns2:_="" ns3:_="">
    <xsd:import namespace="8f9d2b4d-7247-41d6-b807-747488ee234f"/>
    <xsd:import namespace="8ccd7eff-ff94-4947-899c-fce55dd2f55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9d2b4d-7247-41d6-b807-747488ee23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c5eac06-4633-4b6d-a9bb-48ecab2658f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ccd7eff-ff94-4947-899c-fce55dd2f55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996b70c-2b13-473c-bc63-1909b877caa6}" ma:internalName="TaxCatchAll" ma:showField="CatchAllData" ma:web="8ccd7eff-ff94-4947-899c-fce55dd2f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58C0B3-D05B-484A-8B02-DC90149B2F48}">
  <ds:schemaRefs>
    <ds:schemaRef ds:uri="8ccd7eff-ff94-4947-899c-fce55dd2f55c"/>
    <ds:schemaRef ds:uri="8f9d2b4d-7247-41d6-b807-747488ee23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10AE7DD-743E-4F50-983B-6C7A1EF20153}">
  <ds:schemaRefs>
    <ds:schemaRef ds:uri="8ccd7eff-ff94-4947-899c-fce55dd2f55c"/>
    <ds:schemaRef ds:uri="8f9d2b4d-7247-41d6-b807-747488ee234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583008B-D9EE-4FB3-B532-0C0D0F7300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BEAst</Template>
  <TotalTime>0</TotalTime>
  <Words>2336</Words>
  <Application>Microsoft Office PowerPoint</Application>
  <PresentationFormat>Widescreen</PresentationFormat>
  <Paragraphs>484</Paragraphs>
  <Slides>30</Slides>
  <Notes>5</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30</vt:i4>
      </vt:variant>
    </vt:vector>
  </HeadingPairs>
  <TitlesOfParts>
    <vt:vector size="44" baseType="lpstr">
      <vt:lpstr>Aptos</vt:lpstr>
      <vt:lpstr>Arial</vt:lpstr>
      <vt:lpstr>Calibri</vt:lpstr>
      <vt:lpstr>Calibri Light</vt:lpstr>
      <vt:lpstr>Cambria</vt:lpstr>
      <vt:lpstr>Courier New</vt:lpstr>
      <vt:lpstr>Georgia</vt:lpstr>
      <vt:lpstr>Symbol</vt:lpstr>
      <vt:lpstr>Wingdings</vt:lpstr>
      <vt:lpstr>BEAst_widscreen_template_</vt:lpstr>
      <vt:lpstr>NCC_widscreen_template_</vt:lpstr>
      <vt:lpstr>BEAst_widscreen_template_</vt:lpstr>
      <vt:lpstr>Start</vt:lpstr>
      <vt:lpstr>Rubrik med logga, titel, datum och sidnr</vt:lpstr>
      <vt:lpstr>BEAst Anläggningsutskott</vt:lpstr>
      <vt:lpstr>Agenda</vt:lpstr>
      <vt:lpstr>Information BEAst</vt:lpstr>
      <vt:lpstr>Nytt scenario för att skicka över konteringsinformation Tre olika alternativ för sändande part beroende på förutsättningar</vt:lpstr>
      <vt:lpstr>Rekommenderad implementeringsordning meddelanden</vt:lpstr>
      <vt:lpstr>PowerPoint Presentation</vt:lpstr>
      <vt:lpstr>Ny struktur på BEAst.se</vt:lpstr>
      <vt:lpstr>Peppol Incubation Project Logistics</vt:lpstr>
      <vt:lpstr>Project plan</vt:lpstr>
      <vt:lpstr>Samordning med andra standardiseringsorganisationer</vt:lpstr>
      <vt:lpstr>Samverkan – Miljödata NU! Sammanfattning</vt:lpstr>
      <vt:lpstr>Agenda</vt:lpstr>
      <vt:lpstr>Trafikverket status/plan</vt:lpstr>
      <vt:lpstr>Trafikverkets utrullningsstrategi</vt:lpstr>
      <vt:lpstr>Paus </vt:lpstr>
      <vt:lpstr>Agenda</vt:lpstr>
      <vt:lpstr>Beslutspunkter</vt:lpstr>
      <vt:lpstr>Fokusgrupp – Artiklar för anläggning</vt:lpstr>
      <vt:lpstr>Fokusgrupp – Artiklar för anläggning</vt:lpstr>
      <vt:lpstr>Fokusgrupp – Artiklar för anläggning</vt:lpstr>
      <vt:lpstr>Beslutspunkter</vt:lpstr>
      <vt:lpstr>Arbetsordning ändringsförslag – Förslagen bereds först av en fokusgrupp som får beslut av berörda utskott och slutligen styrelsen</vt:lpstr>
      <vt:lpstr>Agenda</vt:lpstr>
      <vt:lpstr>Status fokusgrupper 10:00</vt:lpstr>
      <vt:lpstr>Fokusgrupp – Rätt från början</vt:lpstr>
      <vt:lpstr>GTIN för anläggningsartiklar</vt:lpstr>
      <vt:lpstr>Miljörapportering Anläggningstjänster – status 231205 </vt:lpstr>
      <vt:lpstr>Övrigt</vt:lpstr>
      <vt:lpstr>Mötesplanering 2024</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Rikard Larsson</dc:creator>
  <cp:lastModifiedBy>Rikard Larsson</cp:lastModifiedBy>
  <cp:revision>1</cp:revision>
  <cp:lastPrinted>2023-09-12T06:33:18Z</cp:lastPrinted>
  <dcterms:created xsi:type="dcterms:W3CDTF">2020-12-11T08:59:21Z</dcterms:created>
  <dcterms:modified xsi:type="dcterms:W3CDTF">2023-12-08T08:33:24Z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0x010100171F2C78FC24AA49A33C1A304F9B6BED</vt:lpwstr>
  </property>
  <property fmtid="{D5CDD505-2E9C-101B-9397-08002B2CF9AE}" pid="3" name="MediaServiceImageTags">
    <vt:lpwstr/>
  </property>
  <property fmtid="{D5CDD505-2E9C-101B-9397-08002B2CF9AE}" pid="4" name="MSIP_Label_aee490da-fed8-48ce-ab1f-32dee818a6c1_SiteId">
    <vt:lpwstr>33dab507-5210-4075-805b-f2717d8cfa74</vt:lpwstr>
  </property>
  <property fmtid="{D5CDD505-2E9C-101B-9397-08002B2CF9AE}" pid="5" name="MSIP_Label_aee490da-fed8-48ce-ab1f-32dee818a6c1_Method">
    <vt:lpwstr>Standard</vt:lpwstr>
  </property>
  <property fmtid="{D5CDD505-2E9C-101B-9397-08002B2CF9AE}" pid="6" name="ClassificationContentMarkingHeaderLocations">
    <vt:lpwstr>BEAst_widscreen_template_:3\NCC_widscreen_template_:3\BEAst_widscreen_template_:3\Start:3\Rubrik med logga, titel, datum och sidnr:6</vt:lpwstr>
  </property>
  <property fmtid="{D5CDD505-2E9C-101B-9397-08002B2CF9AE}" pid="7" name="MSIP_Label_aee490da-fed8-48ce-ab1f-32dee818a6c1_ActionId">
    <vt:lpwstr>a118ade7-40a0-4089-b012-866ed7eb035c</vt:lpwstr>
  </property>
  <property fmtid="{D5CDD505-2E9C-101B-9397-08002B2CF9AE}" pid="8" name="MSIP_Label_aee490da-fed8-48ce-ab1f-32dee818a6c1_ContentBits">
    <vt:lpwstr>1</vt:lpwstr>
  </property>
  <property fmtid="{D5CDD505-2E9C-101B-9397-08002B2CF9AE}" pid="9" name="ClassificationContentMarkingHeaderText">
    <vt:lpwstr>General</vt:lpwstr>
  </property>
  <property fmtid="{D5CDD505-2E9C-101B-9397-08002B2CF9AE}" pid="10" name="MSIP_Label_aee490da-fed8-48ce-ab1f-32dee818a6c1_Enabled">
    <vt:lpwstr>true</vt:lpwstr>
  </property>
  <property fmtid="{D5CDD505-2E9C-101B-9397-08002B2CF9AE}" pid="11" name="MSIP_Label_aee490da-fed8-48ce-ab1f-32dee818a6c1_Name">
    <vt:lpwstr>General-Marking</vt:lpwstr>
  </property>
  <property fmtid="{D5CDD505-2E9C-101B-9397-08002B2CF9AE}" pid="12" name="MSIP_Label_aee490da-fed8-48ce-ab1f-32dee818a6c1_SetDate">
    <vt:lpwstr>2023-12-06T07:54:21Z</vt:lpwstr>
  </property>
</Properties>
</file>