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4"/>
  </p:sldMasterIdLst>
  <p:notesMasterIdLst>
    <p:notesMasterId r:id="rId6"/>
  </p:notesMasterIdLst>
  <p:sldIdLst>
    <p:sldId id="365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2A4"/>
    <a:srgbClr val="3673A5"/>
    <a:srgbClr val="FFFFFF"/>
    <a:srgbClr val="9B0833"/>
    <a:srgbClr val="3572A4"/>
    <a:srgbClr val="3170A3"/>
    <a:srgbClr val="6D99BD"/>
    <a:srgbClr val="306FA2"/>
    <a:srgbClr val="477EA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5226" autoAdjust="0"/>
  </p:normalViewPr>
  <p:slideViewPr>
    <p:cSldViewPr snapToGrid="0">
      <p:cViewPr varScale="1">
        <p:scale>
          <a:sx n="60" d="100"/>
          <a:sy n="60" d="100"/>
        </p:scale>
        <p:origin x="90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son Ulf" userId="6691d45b-9c88-4dea-ab1e-b1b1b13a856c" providerId="ADAL" clId="{DC2E4E67-5108-4EB5-9E55-4407B5573A7F}"/>
    <pc:docChg chg="modSld">
      <pc:chgData name="Larsson Ulf" userId="6691d45b-9c88-4dea-ab1e-b1b1b13a856c" providerId="ADAL" clId="{DC2E4E67-5108-4EB5-9E55-4407B5573A7F}" dt="2023-07-27T13:51:20.099" v="2" actId="20577"/>
      <pc:docMkLst>
        <pc:docMk/>
      </pc:docMkLst>
      <pc:sldChg chg="modSp mod">
        <pc:chgData name="Larsson Ulf" userId="6691d45b-9c88-4dea-ab1e-b1b1b13a856c" providerId="ADAL" clId="{DC2E4E67-5108-4EB5-9E55-4407B5573A7F}" dt="2023-07-27T13:51:20.099" v="2" actId="20577"/>
        <pc:sldMkLst>
          <pc:docMk/>
          <pc:sldMk cId="3053177877" sldId="3652"/>
        </pc:sldMkLst>
        <pc:spChg chg="mod">
          <ac:chgData name="Larsson Ulf" userId="6691d45b-9c88-4dea-ab1e-b1b1b13a856c" providerId="ADAL" clId="{DC2E4E67-5108-4EB5-9E55-4407B5573A7F}" dt="2023-07-27T13:51:20.099" v="2" actId="20577"/>
          <ac:spMkLst>
            <pc:docMk/>
            <pc:sldMk cId="3053177877" sldId="3652"/>
            <ac:spMk id="28" creationId="{A4A16E6D-59C6-9879-D071-E9CC85D7DC49}"/>
          </ac:spMkLst>
        </pc:spChg>
      </pc:sldChg>
    </pc:docChg>
  </pc:docChgLst>
  <pc:docChgLst>
    <pc:chgData name="Larsson Ulf" userId="6691d45b-9c88-4dea-ab1e-b1b1b13a856c" providerId="ADAL" clId="{920EF555-E78C-4DDC-AB74-6B4A985D9076}"/>
    <pc:docChg chg="custSel mod delSld modSld sldOrd delMainMaster">
      <pc:chgData name="Larsson Ulf" userId="6691d45b-9c88-4dea-ab1e-b1b1b13a856c" providerId="ADAL" clId="{920EF555-E78C-4DDC-AB74-6B4A985D9076}" dt="2023-06-12T08:22:04.506" v="163" actId="20577"/>
      <pc:docMkLst>
        <pc:docMk/>
      </pc:docMkLst>
      <pc:sldChg chg="del">
        <pc:chgData name="Larsson Ulf" userId="6691d45b-9c88-4dea-ab1e-b1b1b13a856c" providerId="ADAL" clId="{920EF555-E78C-4DDC-AB74-6B4A985D9076}" dt="2023-05-15T14:31:12.646" v="2" actId="47"/>
        <pc:sldMkLst>
          <pc:docMk/>
          <pc:sldMk cId="1247808467" sldId="725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226492667" sldId="3583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4204221771" sldId="3586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2361759374" sldId="3596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2218778544" sldId="3603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739070852" sldId="3624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4154194984" sldId="3625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673150940" sldId="3631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541706411" sldId="3637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173021523" sldId="3638"/>
        </pc:sldMkLst>
      </pc:sldChg>
      <pc:sldChg chg="del">
        <pc:chgData name="Larsson Ulf" userId="6691d45b-9c88-4dea-ab1e-b1b1b13a856c" providerId="ADAL" clId="{920EF555-E78C-4DDC-AB74-6B4A985D9076}" dt="2023-05-15T14:31:12.646" v="2" actId="47"/>
        <pc:sldMkLst>
          <pc:docMk/>
          <pc:sldMk cId="3473745536" sldId="3645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922147227" sldId="3647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864088774" sldId="3648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743667499" sldId="3651"/>
        </pc:sldMkLst>
      </pc:sldChg>
      <pc:sldChg chg="modSp mod">
        <pc:chgData name="Larsson Ulf" userId="6691d45b-9c88-4dea-ab1e-b1b1b13a856c" providerId="ADAL" clId="{920EF555-E78C-4DDC-AB74-6B4A985D9076}" dt="2023-06-12T08:22:04.506" v="163" actId="20577"/>
        <pc:sldMkLst>
          <pc:docMk/>
          <pc:sldMk cId="3053177877" sldId="3652"/>
        </pc:sldMkLst>
        <pc:spChg chg="mod">
          <ac:chgData name="Larsson Ulf" userId="6691d45b-9c88-4dea-ab1e-b1b1b13a856c" providerId="ADAL" clId="{920EF555-E78C-4DDC-AB74-6B4A985D9076}" dt="2023-05-16T11:49:52.083" v="21" actId="34135"/>
          <ac:spMkLst>
            <pc:docMk/>
            <pc:sldMk cId="3053177877" sldId="3652"/>
            <ac:spMk id="7" creationId="{C5AC7E07-CCE4-48B3-A944-CC557B45CBBD}"/>
          </ac:spMkLst>
        </pc:spChg>
        <pc:spChg chg="mod">
          <ac:chgData name="Larsson Ulf" userId="6691d45b-9c88-4dea-ab1e-b1b1b13a856c" providerId="ADAL" clId="{920EF555-E78C-4DDC-AB74-6B4A985D9076}" dt="2023-05-16T11:49:52.083" v="21" actId="34135"/>
          <ac:spMkLst>
            <pc:docMk/>
            <pc:sldMk cId="3053177877" sldId="3652"/>
            <ac:spMk id="15" creationId="{AB8CFFBB-9F1A-14F1-436F-B73D6C4FCBBC}"/>
          </ac:spMkLst>
        </pc:spChg>
        <pc:spChg chg="mod">
          <ac:chgData name="Larsson Ulf" userId="6691d45b-9c88-4dea-ab1e-b1b1b13a856c" providerId="ADAL" clId="{920EF555-E78C-4DDC-AB74-6B4A985D9076}" dt="2023-05-16T11:49:52.083" v="21" actId="34135"/>
          <ac:spMkLst>
            <pc:docMk/>
            <pc:sldMk cId="3053177877" sldId="3652"/>
            <ac:spMk id="16" creationId="{10F3B947-771F-C7D2-93F9-C74CBB3D0276}"/>
          </ac:spMkLst>
        </pc:spChg>
        <pc:spChg chg="mod">
          <ac:chgData name="Larsson Ulf" userId="6691d45b-9c88-4dea-ab1e-b1b1b13a856c" providerId="ADAL" clId="{920EF555-E78C-4DDC-AB74-6B4A985D9076}" dt="2023-05-16T11:49:52.083" v="21" actId="34135"/>
          <ac:spMkLst>
            <pc:docMk/>
            <pc:sldMk cId="3053177877" sldId="3652"/>
            <ac:spMk id="17" creationId="{2D10239C-5B7C-0113-8A2F-91FDC2B72D3A}"/>
          </ac:spMkLst>
        </pc:spChg>
        <pc:spChg chg="mod">
          <ac:chgData name="Larsson Ulf" userId="6691d45b-9c88-4dea-ab1e-b1b1b13a856c" providerId="ADAL" clId="{920EF555-E78C-4DDC-AB74-6B4A985D9076}" dt="2023-05-16T11:49:52.083" v="21" actId="34135"/>
          <ac:spMkLst>
            <pc:docMk/>
            <pc:sldMk cId="3053177877" sldId="3652"/>
            <ac:spMk id="18" creationId="{FAD0989C-D349-998E-4C6A-1A98949C7DC1}"/>
          </ac:spMkLst>
        </pc:spChg>
        <pc:spChg chg="mod">
          <ac:chgData name="Larsson Ulf" userId="6691d45b-9c88-4dea-ab1e-b1b1b13a856c" providerId="ADAL" clId="{920EF555-E78C-4DDC-AB74-6B4A985D9076}" dt="2023-05-16T11:49:52.083" v="21" actId="34135"/>
          <ac:spMkLst>
            <pc:docMk/>
            <pc:sldMk cId="3053177877" sldId="3652"/>
            <ac:spMk id="24" creationId="{08B388CE-C50A-FC88-B0F6-95C972FD7FF0}"/>
          </ac:spMkLst>
        </pc:spChg>
        <pc:spChg chg="mod">
          <ac:chgData name="Larsson Ulf" userId="6691d45b-9c88-4dea-ab1e-b1b1b13a856c" providerId="ADAL" clId="{920EF555-E78C-4DDC-AB74-6B4A985D9076}" dt="2023-05-16T11:49:52.083" v="21" actId="34135"/>
          <ac:spMkLst>
            <pc:docMk/>
            <pc:sldMk cId="3053177877" sldId="3652"/>
            <ac:spMk id="25" creationId="{696E7DA0-08E8-DFEB-0DE4-4E603A4DD241}"/>
          </ac:spMkLst>
        </pc:spChg>
        <pc:spChg chg="mod">
          <ac:chgData name="Larsson Ulf" userId="6691d45b-9c88-4dea-ab1e-b1b1b13a856c" providerId="ADAL" clId="{920EF555-E78C-4DDC-AB74-6B4A985D9076}" dt="2023-06-12T08:22:04.506" v="163" actId="20577"/>
          <ac:spMkLst>
            <pc:docMk/>
            <pc:sldMk cId="3053177877" sldId="3652"/>
            <ac:spMk id="28" creationId="{A4A16E6D-59C6-9879-D071-E9CC85D7DC49}"/>
          </ac:spMkLst>
        </pc:spChg>
        <pc:picChg chg="mod">
          <ac:chgData name="Larsson Ulf" userId="6691d45b-9c88-4dea-ab1e-b1b1b13a856c" providerId="ADAL" clId="{920EF555-E78C-4DDC-AB74-6B4A985D9076}" dt="2023-05-16T11:49:52.083" v="21" actId="34135"/>
          <ac:picMkLst>
            <pc:docMk/>
            <pc:sldMk cId="3053177877" sldId="3652"/>
            <ac:picMk id="14" creationId="{C66B5371-F05A-1F3A-5BCE-B8FD8FAD76D2}"/>
          </ac:picMkLst>
        </pc:picChg>
      </pc:sldChg>
      <pc:sldChg chg="del ord">
        <pc:chgData name="Larsson Ulf" userId="6691d45b-9c88-4dea-ab1e-b1b1b13a856c" providerId="ADAL" clId="{920EF555-E78C-4DDC-AB74-6B4A985D9076}" dt="2023-05-15T14:58:41.898" v="3" actId="47"/>
        <pc:sldMkLst>
          <pc:docMk/>
          <pc:sldMk cId="326458900" sldId="3654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1035986511" sldId="3674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353007189" sldId="3675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1882250859" sldId="3676"/>
        </pc:sldMkLst>
      </pc:sldChg>
      <pc:sldChg chg="del">
        <pc:chgData name="Larsson Ulf" userId="6691d45b-9c88-4dea-ab1e-b1b1b13a856c" providerId="ADAL" clId="{920EF555-E78C-4DDC-AB74-6B4A985D9076}" dt="2023-05-15T14:31:12.646" v="2" actId="47"/>
        <pc:sldMkLst>
          <pc:docMk/>
          <pc:sldMk cId="2019724231" sldId="3682"/>
        </pc:sldMkLst>
      </pc:sldChg>
      <pc:sldChg chg="del">
        <pc:chgData name="Larsson Ulf" userId="6691d45b-9c88-4dea-ab1e-b1b1b13a856c" providerId="ADAL" clId="{920EF555-E78C-4DDC-AB74-6B4A985D9076}" dt="2023-05-15T14:31:12.646" v="2" actId="47"/>
        <pc:sldMkLst>
          <pc:docMk/>
          <pc:sldMk cId="39958382" sldId="3683"/>
        </pc:sldMkLst>
      </pc:sldChg>
      <pc:sldChg chg="del">
        <pc:chgData name="Larsson Ulf" userId="6691d45b-9c88-4dea-ab1e-b1b1b13a856c" providerId="ADAL" clId="{920EF555-E78C-4DDC-AB74-6B4A985D9076}" dt="2023-05-15T14:31:12.646" v="2" actId="47"/>
        <pc:sldMkLst>
          <pc:docMk/>
          <pc:sldMk cId="3288858784" sldId="3684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2607286313" sldId="3685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634957466" sldId="3686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2792133818" sldId="3691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719082447" sldId="3692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541973656" sldId="3693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952747567" sldId="3695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112893129" sldId="3697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2383813146" sldId="3698"/>
        </pc:sldMkLst>
      </pc:sldChg>
      <pc:sldChg chg="del">
        <pc:chgData name="Larsson Ulf" userId="6691d45b-9c88-4dea-ab1e-b1b1b13a856c" providerId="ADAL" clId="{920EF555-E78C-4DDC-AB74-6B4A985D9076}" dt="2023-05-15T14:58:41.898" v="3" actId="47"/>
        <pc:sldMkLst>
          <pc:docMk/>
          <pc:sldMk cId="3874235391" sldId="3699"/>
        </pc:sldMkLst>
      </pc:sldChg>
      <pc:sldMasterChg chg="del delSldLayout">
        <pc:chgData name="Larsson Ulf" userId="6691d45b-9c88-4dea-ab1e-b1b1b13a856c" providerId="ADAL" clId="{920EF555-E78C-4DDC-AB74-6B4A985D9076}" dt="2023-05-15T14:58:41.898" v="3" actId="47"/>
        <pc:sldMasterMkLst>
          <pc:docMk/>
          <pc:sldMasterMk cId="3559454893" sldId="2147483705"/>
        </pc:sldMasterMkLst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772407902" sldId="214748370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2292959671" sldId="214748370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1804194872" sldId="214748370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334016304" sldId="214748370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4187164933" sldId="214748371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691500387" sldId="214748371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001805428" sldId="214748371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893474258" sldId="214748371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2506040046" sldId="214748371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1286439508" sldId="214748371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555123461" sldId="214748371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60918793" sldId="214748371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236977598" sldId="214748371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1107040747" sldId="214748371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1851027135" sldId="214748372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2634287168" sldId="214748372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4135737850" sldId="214748372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830286064" sldId="214748372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194398511" sldId="214748372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333200942" sldId="214748372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644232051" sldId="214748372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2720883300" sldId="214748372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803373844" sldId="214748372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134160431" sldId="214748372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1681883641" sldId="214748373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2866923959" sldId="214748373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2526943036" sldId="214748373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4036946027" sldId="214748373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258372885" sldId="214748373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290337939" sldId="214748373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519513411" sldId="214748373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225167786" sldId="214748373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3559454893" sldId="2147483705"/>
            <pc:sldLayoutMk cId="3679808774" sldId="2147483738"/>
          </pc:sldLayoutMkLst>
        </pc:sldLayoutChg>
      </pc:sldMasterChg>
      <pc:sldMasterChg chg="del delSldLayout">
        <pc:chgData name="Larsson Ulf" userId="6691d45b-9c88-4dea-ab1e-b1b1b13a856c" providerId="ADAL" clId="{920EF555-E78C-4DDC-AB74-6B4A985D9076}" dt="2023-05-15T14:58:41.898" v="3" actId="47"/>
        <pc:sldMasterMkLst>
          <pc:docMk/>
          <pc:sldMasterMk cId="2282649535" sldId="2147483894"/>
        </pc:sldMasterMkLst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002398528" sldId="214748389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800921714" sldId="214748389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09543379" sldId="214748389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397065694" sldId="214748389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448946586" sldId="214748389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5977368" sldId="214748390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016475935" sldId="214748390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613734972" sldId="214748390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4002304673" sldId="214748390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99866879" sldId="214748390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4064420453" sldId="214748390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022130061" sldId="214748390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871871254" sldId="214748390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930923326" sldId="214748390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400872931" sldId="214748390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037955932" sldId="214748391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991615121" sldId="214748391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386447314" sldId="214748391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91562301" sldId="214748391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924012593" sldId="214748391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99263737" sldId="214748391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802776720" sldId="214748391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539456449" sldId="214748391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643244757" sldId="214748391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879945953" sldId="214748391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389289807" sldId="214748392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92782667" sldId="214748392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927911756" sldId="214748392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834082363" sldId="214748392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458336598" sldId="214748392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870488878" sldId="214748392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322015285" sldId="214748392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693143356" sldId="214748392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946105667" sldId="214748392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648067002" sldId="214748392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979671794" sldId="214748393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989512989" sldId="214748393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820751111" sldId="214748393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286666419" sldId="214748393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879288490" sldId="214748393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587778560" sldId="214748393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59337043" sldId="214748393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074372174" sldId="214748393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714168109" sldId="214748393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864389506" sldId="214748393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2894331387" sldId="214748394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609089508" sldId="214748394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167144791" sldId="214748394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921980776" sldId="2147483943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733373944" sldId="2147483944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4216365413" sldId="2147483945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697876172" sldId="2147483946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857164378" sldId="2147483947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780539857" sldId="2147483948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435610565" sldId="2147483949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25301440" sldId="2147483950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249351487" sldId="2147483951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1499277700" sldId="2147483952"/>
          </pc:sldLayoutMkLst>
        </pc:sldLayoutChg>
        <pc:sldLayoutChg chg="del">
          <pc:chgData name="Larsson Ulf" userId="6691d45b-9c88-4dea-ab1e-b1b1b13a856c" providerId="ADAL" clId="{920EF555-E78C-4DDC-AB74-6B4A985D9076}" dt="2023-05-15T14:58:41.898" v="3" actId="47"/>
          <pc:sldLayoutMkLst>
            <pc:docMk/>
            <pc:sldMasterMk cId="2282649535" sldId="2147483894"/>
            <pc:sldLayoutMk cId="3184731784" sldId="214748395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915B3-A4AD-3B48-9426-0A38B8E02B5B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04373-0E6D-9C42-91AA-48AB8D1D4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2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B04373-0E6D-9C42-91AA-48AB8D1D4BB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1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685635"/>
            <a:ext cx="12192000" cy="6162675"/>
          </a:xfrm>
          <a:prstGeom prst="rect">
            <a:avLst/>
          </a:prstGeom>
          <a:solidFill>
            <a:srgbClr val="23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gray">
          <a:xfrm>
            <a:off x="377475" y="3040560"/>
            <a:ext cx="7194900" cy="1080000"/>
          </a:xfrm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77475" y="1846820"/>
            <a:ext cx="8614125" cy="10977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098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 top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323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4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ght Blu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54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4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olumn Blu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85200" y="1773239"/>
            <a:ext cx="5451923" cy="417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6231506" y="1773239"/>
            <a:ext cx="5481070" cy="417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91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olumn Gree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85200" y="1773239"/>
            <a:ext cx="5451923" cy="417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6231506" y="1773239"/>
            <a:ext cx="5481070" cy="417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8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olumn Light Gree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85200" y="1773238"/>
            <a:ext cx="5451923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6231506" y="1773239"/>
            <a:ext cx="5481070" cy="4176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75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olumn Light Blu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85200" y="1773239"/>
            <a:ext cx="5451923" cy="4176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6231506" y="1773239"/>
            <a:ext cx="5481070" cy="4176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8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custom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161088"/>
          </a:xfrm>
          <a:solidFill>
            <a:schemeClr val="bg1"/>
          </a:solidFill>
        </p:spPr>
        <p:txBody>
          <a:bodyPr tIns="8640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534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" y="1395413"/>
            <a:ext cx="12191999" cy="4765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573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small right picture Blu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161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9002185" y="0"/>
            <a:ext cx="3189815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8"/>
            <a:ext cx="8455351" cy="417671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199" y="197634"/>
            <a:ext cx="8455351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85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rgbClr val="23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4"/>
          </p:nvPr>
        </p:nvSpPr>
        <p:spPr>
          <a:xfrm>
            <a:off x="385080" y="1773237"/>
            <a:ext cx="10191600" cy="4176000"/>
          </a:xfrm>
        </p:spPr>
        <p:txBody>
          <a:bodyPr/>
          <a:lstStyle>
            <a:lvl1pPr>
              <a:buClr>
                <a:srgbClr val="595959"/>
              </a:buClr>
              <a:buFont typeface="Calibri" panose="020F0502020204030204" pitchFamily="34" charset="0"/>
              <a:buChar char="‒"/>
              <a:defRPr>
                <a:solidFill>
                  <a:schemeClr val="bg1"/>
                </a:solidFill>
              </a:defRPr>
            </a:lvl1pPr>
            <a:lvl2pPr>
              <a:buClr>
                <a:srgbClr val="595959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595959"/>
              </a:buClr>
              <a:buFont typeface="Calibri" panose="020F0502020204030204" pitchFamily="34" charset="0"/>
              <a:buChar char="‒"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756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4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medium right picture Blu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161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7573597" y="0"/>
            <a:ext cx="4618404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8"/>
            <a:ext cx="7042161" cy="417671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199" y="197634"/>
            <a:ext cx="7042161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19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large right picture Blu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1999" cy="6161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6096000" y="1"/>
            <a:ext cx="6095999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9"/>
            <a:ext cx="5244075" cy="4176711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5244075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206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small right picture Green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161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9002185" y="0"/>
            <a:ext cx="3189815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8"/>
            <a:ext cx="8455351" cy="417671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199" y="197634"/>
            <a:ext cx="8455351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77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medium right picture Green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161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7573597" y="0"/>
            <a:ext cx="4618404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8"/>
            <a:ext cx="7042161" cy="417671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199" y="197634"/>
            <a:ext cx="7042161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739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large right picture Green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1999" cy="6161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6096000" y="1"/>
            <a:ext cx="6095999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9"/>
            <a:ext cx="5244075" cy="41899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5244075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96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small right picture Light Blu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1610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9002185" y="0"/>
            <a:ext cx="3189815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8"/>
            <a:ext cx="8455351" cy="417671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199" y="197634"/>
            <a:ext cx="8455351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56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medium right picture Light Blu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1610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7573597" y="0"/>
            <a:ext cx="4618404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8"/>
            <a:ext cx="7042161" cy="417671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199" y="197634"/>
            <a:ext cx="7042161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1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large right picture Light Blu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1999" cy="61610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sv-SE" sz="200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6096000" y="1"/>
            <a:ext cx="6095999" cy="6161088"/>
          </a:xfrm>
          <a:solidFill>
            <a:schemeClr val="bg1"/>
          </a:solidFill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9"/>
            <a:ext cx="5244075" cy="41899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5244075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55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85200" y="1773237"/>
            <a:ext cx="5451923" cy="1733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3695749"/>
            <a:ext cx="12192000" cy="24653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6406638" y="1773238"/>
            <a:ext cx="5450400" cy="1733650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11390313" cy="10977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34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left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6356194" y="1525490"/>
            <a:ext cx="5356381" cy="13676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79424" y="1514474"/>
            <a:ext cx="5613952" cy="1367647"/>
          </a:xfrm>
          <a:ln>
            <a:noFill/>
          </a:ln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7"/>
          </p:nvPr>
        </p:nvSpPr>
        <p:spPr>
          <a:xfrm>
            <a:off x="479424" y="3052065"/>
            <a:ext cx="5613952" cy="1367647"/>
          </a:xfrm>
          <a:ln>
            <a:noFill/>
          </a:ln>
        </p:spPr>
        <p:txBody>
          <a:bodyPr tIns="648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479424" y="4589656"/>
            <a:ext cx="5613952" cy="1367647"/>
          </a:xfrm>
        </p:spPr>
        <p:txBody>
          <a:bodyPr tIns="648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6356194" y="3052065"/>
            <a:ext cx="5356381" cy="1367647"/>
          </a:xfrm>
          <a:noFill/>
          <a:ln>
            <a:noFill/>
          </a:ln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accent6"/>
                </a:solidFill>
              </a:defRPr>
            </a:lvl3pPr>
            <a:lvl4pPr>
              <a:defRPr sz="2133">
                <a:solidFill>
                  <a:schemeClr val="accent2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356194" y="4589656"/>
            <a:ext cx="5356381" cy="1367647"/>
          </a:xfrm>
          <a:noFill/>
          <a:ln>
            <a:noFill/>
          </a:ln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accent6"/>
                </a:solidFill>
              </a:defRPr>
            </a:lvl3pPr>
            <a:lvl4pPr>
              <a:defRPr sz="2133">
                <a:solidFill>
                  <a:schemeClr val="accent2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49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ustom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"/>
            <a:ext cx="12192000" cy="6161088"/>
          </a:xfrm>
        </p:spPr>
        <p:txBody>
          <a:bodyPr tIns="1080000" rIns="72000" anchor="ctr" anchorCtr="0"/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/>
              <a:t>Click icon to </a:t>
            </a:r>
            <a:br>
              <a:rPr lang="en-US"/>
            </a:br>
            <a:r>
              <a:rPr lang="en-US"/>
              <a:t>insert custom picture</a:t>
            </a:r>
            <a:endParaRPr lang="sv-SE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gray">
          <a:xfrm>
            <a:off x="377475" y="3040560"/>
            <a:ext cx="5358307" cy="1080000"/>
          </a:xfrm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77474" y="1846820"/>
            <a:ext cx="11390313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037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mall pictures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" y="1395412"/>
            <a:ext cx="3970800" cy="4765675"/>
          </a:xfrm>
          <a:ln>
            <a:noFill/>
          </a:ln>
        </p:spPr>
        <p:txBody>
          <a:bodyPr tIns="756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4110175" y="1395412"/>
            <a:ext cx="3970800" cy="4765675"/>
          </a:xfrm>
          <a:ln>
            <a:noFill/>
          </a:ln>
        </p:spPr>
        <p:txBody>
          <a:bodyPr tIns="756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36" name="Picture Placeholder 28"/>
          <p:cNvSpPr>
            <a:spLocks noGrp="1"/>
          </p:cNvSpPr>
          <p:nvPr>
            <p:ph type="pic" sz="quarter" idx="20"/>
          </p:nvPr>
        </p:nvSpPr>
        <p:spPr>
          <a:xfrm>
            <a:off x="8220349" y="1395413"/>
            <a:ext cx="3970800" cy="4765675"/>
          </a:xfrm>
        </p:spPr>
        <p:txBody>
          <a:bodyPr tIns="756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1" y="5441088"/>
            <a:ext cx="39708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110175" y="5441088"/>
            <a:ext cx="39708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8220349" y="5441088"/>
            <a:ext cx="39708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422733" y="3705133"/>
            <a:ext cx="199870" cy="146232"/>
            <a:chOff x="-422733" y="1249181"/>
            <a:chExt cx="199870" cy="146232"/>
          </a:xfrm>
        </p:grpSpPr>
        <p:cxnSp>
          <p:nvCxnSpPr>
            <p:cNvPr id="26" name="Rak 10"/>
            <p:cNvCxnSpPr/>
            <p:nvPr userDrawn="1"/>
          </p:nvCxnSpPr>
          <p:spPr>
            <a:xfrm rot="5400000">
              <a:off x="-322798" y="1295478"/>
              <a:ext cx="0" cy="199869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k 10"/>
            <p:cNvCxnSpPr/>
            <p:nvPr userDrawn="1"/>
          </p:nvCxnSpPr>
          <p:spPr>
            <a:xfrm rot="5400000">
              <a:off x="-322797" y="1149246"/>
              <a:ext cx="0" cy="199869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271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5">
          <p15:clr>
            <a:srgbClr val="FBAE40"/>
          </p15:clr>
        </p15:guide>
        <p15:guide id="2" orient="horz" pos="2329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s with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395412"/>
            <a:ext cx="2934000" cy="4765675"/>
          </a:xfrm>
          <a:ln>
            <a:noFill/>
          </a:ln>
        </p:spPr>
        <p:txBody>
          <a:bodyPr tIns="68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165192" y="1395412"/>
            <a:ext cx="2934000" cy="4765675"/>
          </a:xfrm>
          <a:ln>
            <a:noFill/>
          </a:ln>
        </p:spPr>
        <p:txBody>
          <a:bodyPr tIns="68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36" name="Picture Placeholder 28"/>
          <p:cNvSpPr>
            <a:spLocks noGrp="1"/>
          </p:cNvSpPr>
          <p:nvPr>
            <p:ph type="pic" sz="quarter" idx="20"/>
          </p:nvPr>
        </p:nvSpPr>
        <p:spPr>
          <a:xfrm>
            <a:off x="9247789" y="1395412"/>
            <a:ext cx="2934000" cy="4765675"/>
          </a:xfrm>
        </p:spPr>
        <p:txBody>
          <a:bodyPr tIns="684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3082596" y="1395412"/>
            <a:ext cx="2934000" cy="4765675"/>
          </a:xfrm>
          <a:ln>
            <a:noFill/>
          </a:ln>
        </p:spPr>
        <p:txBody>
          <a:bodyPr tIns="68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0" y="5441088"/>
            <a:ext cx="2934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082596" y="5441088"/>
            <a:ext cx="2934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6165192" y="5441088"/>
            <a:ext cx="2934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9247789" y="5441088"/>
            <a:ext cx="2934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-422733" y="3705133"/>
            <a:ext cx="199870" cy="146232"/>
            <a:chOff x="-422733" y="1249181"/>
            <a:chExt cx="199870" cy="146232"/>
          </a:xfrm>
        </p:grpSpPr>
        <p:cxnSp>
          <p:nvCxnSpPr>
            <p:cNvPr id="31" name="Rak 10"/>
            <p:cNvCxnSpPr/>
            <p:nvPr userDrawn="1"/>
          </p:nvCxnSpPr>
          <p:spPr>
            <a:xfrm rot="5400000">
              <a:off x="-322798" y="1295478"/>
              <a:ext cx="0" cy="199869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10"/>
            <p:cNvCxnSpPr/>
            <p:nvPr userDrawn="1"/>
          </p:nvCxnSpPr>
          <p:spPr>
            <a:xfrm rot="5400000">
              <a:off x="-322797" y="1149246"/>
              <a:ext cx="0" cy="199869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3405855-A973-4F14-BC25-DB1F8AFA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3986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332">
          <p15:clr>
            <a:srgbClr val="FBAE40"/>
          </p15:clr>
        </p15:guide>
        <p15:guide id="2" orient="horz" pos="2423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ictures with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395413"/>
            <a:ext cx="2323528" cy="4765674"/>
          </a:xfrm>
          <a:ln>
            <a:noFill/>
          </a:ln>
        </p:spPr>
        <p:txBody>
          <a:bodyPr tIns="86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4935600" y="1395413"/>
            <a:ext cx="2322000" cy="4765674"/>
          </a:xfrm>
          <a:ln>
            <a:noFill/>
          </a:ln>
        </p:spPr>
        <p:txBody>
          <a:bodyPr tIns="86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36" name="Picture Placeholder 28"/>
          <p:cNvSpPr>
            <a:spLocks noGrp="1"/>
          </p:cNvSpPr>
          <p:nvPr>
            <p:ph type="pic" sz="quarter" idx="20"/>
          </p:nvPr>
        </p:nvSpPr>
        <p:spPr>
          <a:xfrm>
            <a:off x="9869673" y="1395413"/>
            <a:ext cx="2322000" cy="4765674"/>
          </a:xfrm>
        </p:spPr>
        <p:txBody>
          <a:bodyPr tIns="864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2468564" y="1395413"/>
            <a:ext cx="2322000" cy="4765674"/>
          </a:xfrm>
          <a:ln>
            <a:noFill/>
          </a:ln>
        </p:spPr>
        <p:txBody>
          <a:bodyPr tIns="86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31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7402636" y="1395413"/>
            <a:ext cx="2322000" cy="4765674"/>
          </a:xfrm>
          <a:ln>
            <a:noFill/>
          </a:ln>
        </p:spPr>
        <p:txBody>
          <a:bodyPr tIns="86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0" y="5441088"/>
            <a:ext cx="2322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2467418" y="5441088"/>
            <a:ext cx="2322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402254" y="5441088"/>
            <a:ext cx="2322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4934836" y="5441088"/>
            <a:ext cx="2322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9869673" y="5441088"/>
            <a:ext cx="2322000" cy="720000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422733" y="3705133"/>
            <a:ext cx="199870" cy="146232"/>
            <a:chOff x="-422733" y="1249181"/>
            <a:chExt cx="199870" cy="146232"/>
          </a:xfrm>
        </p:grpSpPr>
        <p:cxnSp>
          <p:nvCxnSpPr>
            <p:cNvPr id="48" name="Rak 10"/>
            <p:cNvCxnSpPr/>
            <p:nvPr userDrawn="1"/>
          </p:nvCxnSpPr>
          <p:spPr>
            <a:xfrm rot="5400000">
              <a:off x="-322798" y="1295478"/>
              <a:ext cx="0" cy="199869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k 10"/>
            <p:cNvCxnSpPr/>
            <p:nvPr userDrawn="1"/>
          </p:nvCxnSpPr>
          <p:spPr>
            <a:xfrm rot="5400000">
              <a:off x="-322797" y="1149246"/>
              <a:ext cx="0" cy="199869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D2246C-0E31-467D-B7F3-1C293003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4893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5">
          <p15:clr>
            <a:srgbClr val="FBAE40"/>
          </p15:clr>
        </p15:guide>
        <p15:guide id="2" orient="horz" pos="2335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1">
            <a:extLst>
              <a:ext uri="{FF2B5EF4-FFF2-40B4-BE49-F238E27FC236}">
                <a16:creationId xmlns:a16="http://schemas.microsoft.com/office/drawing/2014/main" id="{688BD1A5-608B-4599-8E9C-1C059DBA60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6808" y="1945991"/>
            <a:ext cx="8752304" cy="296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2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85080" y="1773237"/>
            <a:ext cx="10191600" cy="417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objekt 5">
            <a:extLst>
              <a:ext uri="{FF2B5EF4-FFF2-40B4-BE49-F238E27FC236}">
                <a16:creationId xmlns:a16="http://schemas.microsoft.com/office/drawing/2014/main" id="{A1DB821E-795B-41B4-ABBF-29D7995A5A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0982" y="6258179"/>
            <a:ext cx="1186798" cy="4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4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4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9002185" y="0"/>
            <a:ext cx="3189815" cy="6161088"/>
          </a:xfrm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cxnSp>
        <p:nvCxnSpPr>
          <p:cNvPr id="35" name="Rak 10"/>
          <p:cNvCxnSpPr/>
          <p:nvPr userDrawn="1"/>
        </p:nvCxnSpPr>
        <p:spPr>
          <a:xfrm>
            <a:off x="819925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10"/>
          <p:cNvCxnSpPr/>
          <p:nvPr userDrawn="1"/>
        </p:nvCxnSpPr>
        <p:spPr>
          <a:xfrm>
            <a:off x="7511687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10"/>
          <p:cNvCxnSpPr/>
          <p:nvPr userDrawn="1"/>
        </p:nvCxnSpPr>
        <p:spPr>
          <a:xfrm>
            <a:off x="7573596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10"/>
          <p:cNvCxnSpPr/>
          <p:nvPr userDrawn="1"/>
        </p:nvCxnSpPr>
        <p:spPr>
          <a:xfrm>
            <a:off x="8927199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10"/>
          <p:cNvCxnSpPr/>
          <p:nvPr userDrawn="1"/>
        </p:nvCxnSpPr>
        <p:spPr>
          <a:xfrm>
            <a:off x="8989108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10"/>
          <p:cNvCxnSpPr/>
          <p:nvPr userDrawn="1"/>
        </p:nvCxnSpPr>
        <p:spPr>
          <a:xfrm>
            <a:off x="6093404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10"/>
          <p:cNvCxnSpPr/>
          <p:nvPr userDrawn="1"/>
        </p:nvCxnSpPr>
        <p:spPr>
          <a:xfrm>
            <a:off x="6155313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10"/>
          <p:cNvCxnSpPr/>
          <p:nvPr userDrawn="1"/>
        </p:nvCxnSpPr>
        <p:spPr>
          <a:xfrm>
            <a:off x="4665748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10"/>
          <p:cNvCxnSpPr/>
          <p:nvPr userDrawn="1"/>
        </p:nvCxnSpPr>
        <p:spPr>
          <a:xfrm>
            <a:off x="4727657" y="-302302"/>
            <a:ext cx="0" cy="1499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8"/>
            <a:ext cx="8152855" cy="417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8152856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88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8124825" y="0"/>
            <a:ext cx="4067174" cy="6161088"/>
          </a:xfrm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9"/>
            <a:ext cx="7256795" cy="417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7256795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791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511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6096000" y="1"/>
            <a:ext cx="6095999" cy="6161088"/>
          </a:xfrm>
        </p:spPr>
        <p:txBody>
          <a:bodyPr tIns="1044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cxnSp>
        <p:nvCxnSpPr>
          <p:cNvPr id="38" name="Rak 10"/>
          <p:cNvCxnSpPr/>
          <p:nvPr userDrawn="1"/>
        </p:nvCxnSpPr>
        <p:spPr>
          <a:xfrm rot="5400000">
            <a:off x="-322797" y="1149246"/>
            <a:ext cx="0" cy="199869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10"/>
          <p:cNvCxnSpPr/>
          <p:nvPr userDrawn="1"/>
        </p:nvCxnSpPr>
        <p:spPr>
          <a:xfrm rot="5400000">
            <a:off x="-322797" y="2283479"/>
            <a:ext cx="0" cy="199869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200" y="1773239"/>
            <a:ext cx="5244075" cy="41767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85200" y="197634"/>
            <a:ext cx="5244075" cy="10977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218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rgbClr val="23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065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4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3998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0" y="197634"/>
            <a:ext cx="11390313" cy="10977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188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4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1591843" y="0"/>
            <a:ext cx="158937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2192000" y="0"/>
            <a:ext cx="158937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85080" y="197634"/>
            <a:ext cx="11327495" cy="109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sv-SE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5080" y="1773239"/>
            <a:ext cx="9988281" cy="417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text </a:t>
            </a:r>
            <a:r>
              <a:rPr lang="sv-SE" err="1"/>
              <a:t>styles</a:t>
            </a:r>
            <a:endParaRPr lang="sv-SE"/>
          </a:p>
          <a:p>
            <a:pPr lvl="1"/>
            <a:r>
              <a:rPr lang="sv-SE"/>
              <a:t>Second </a:t>
            </a:r>
            <a:r>
              <a:rPr lang="sv-SE" err="1"/>
              <a:t>level</a:t>
            </a:r>
            <a:endParaRPr lang="sv-SE"/>
          </a:p>
          <a:p>
            <a:pPr lvl="2"/>
            <a:r>
              <a:rPr lang="sv-SE" err="1"/>
              <a:t>Third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</p:txBody>
      </p:sp>
      <p:cxnSp>
        <p:nvCxnSpPr>
          <p:cNvPr id="25" name="Rak 10"/>
          <p:cNvCxnSpPr/>
          <p:nvPr/>
        </p:nvCxnSpPr>
        <p:spPr>
          <a:xfrm>
            <a:off x="479425" y="-302302"/>
            <a:ext cx="0" cy="14990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10"/>
          <p:cNvCxnSpPr/>
          <p:nvPr/>
        </p:nvCxnSpPr>
        <p:spPr>
          <a:xfrm rot="5400000">
            <a:off x="-322798" y="1295478"/>
            <a:ext cx="0" cy="199869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10"/>
          <p:cNvCxnSpPr/>
          <p:nvPr/>
        </p:nvCxnSpPr>
        <p:spPr>
          <a:xfrm rot="5400000">
            <a:off x="-322798" y="1678487"/>
            <a:ext cx="0" cy="199869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10"/>
          <p:cNvCxnSpPr/>
          <p:nvPr/>
        </p:nvCxnSpPr>
        <p:spPr>
          <a:xfrm>
            <a:off x="7571215" y="-302302"/>
            <a:ext cx="0" cy="14990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10"/>
          <p:cNvCxnSpPr/>
          <p:nvPr/>
        </p:nvCxnSpPr>
        <p:spPr>
          <a:xfrm>
            <a:off x="8991489" y="-302302"/>
            <a:ext cx="0" cy="14990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10"/>
          <p:cNvCxnSpPr/>
          <p:nvPr/>
        </p:nvCxnSpPr>
        <p:spPr>
          <a:xfrm>
            <a:off x="6095785" y="-302302"/>
            <a:ext cx="0" cy="14990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0"/>
          <p:cNvCxnSpPr/>
          <p:nvPr userDrawn="1"/>
        </p:nvCxnSpPr>
        <p:spPr>
          <a:xfrm rot="5400000">
            <a:off x="-322797" y="1095170"/>
            <a:ext cx="0" cy="199869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5">
            <a:extLst>
              <a:ext uri="{FF2B5EF4-FFF2-40B4-BE49-F238E27FC236}">
                <a16:creationId xmlns:a16="http://schemas.microsoft.com/office/drawing/2014/main" id="{CE1989CD-4D68-442B-9F5A-A75E0492B796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0982" y="6258179"/>
            <a:ext cx="1186798" cy="4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017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  <p:sldLayoutId id="2147483817" r:id="rId17"/>
    <p:sldLayoutId id="2147483818" r:id="rId18"/>
    <p:sldLayoutId id="2147483819" r:id="rId19"/>
    <p:sldLayoutId id="2147483820" r:id="rId20"/>
    <p:sldLayoutId id="2147483821" r:id="rId21"/>
    <p:sldLayoutId id="2147483822" r:id="rId22"/>
    <p:sldLayoutId id="2147483823" r:id="rId23"/>
    <p:sldLayoutId id="2147483824" r:id="rId24"/>
    <p:sldLayoutId id="2147483825" r:id="rId25"/>
    <p:sldLayoutId id="2147483826" r:id="rId26"/>
    <p:sldLayoutId id="2147483827" r:id="rId27"/>
    <p:sldLayoutId id="2147483828" r:id="rId28"/>
    <p:sldLayoutId id="2147483829" r:id="rId29"/>
    <p:sldLayoutId id="2147483830" r:id="rId30"/>
    <p:sldLayoutId id="2147483831" r:id="rId31"/>
    <p:sldLayoutId id="2147483832" r:id="rId32"/>
    <p:sldLayoutId id="2147483833" r:id="rId3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180975" indent="-180975" algn="l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Arial" pitchFamily="34" charset="0"/>
        </a:defRPr>
      </a:lvl1pPr>
      <a:lvl2pPr marL="401638" indent="-204788" algn="l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Clr>
          <a:schemeClr val="tx2"/>
        </a:buClr>
        <a:buFont typeface="Arial" pitchFamily="34" charset="0"/>
        <a:buChar char="‒"/>
        <a:defRPr sz="1800" kern="1200">
          <a:solidFill>
            <a:schemeClr val="tx2"/>
          </a:solidFill>
          <a:latin typeface="+mn-lt"/>
          <a:ea typeface="+mn-ea"/>
          <a:cs typeface="Arial" pitchFamily="34" charset="0"/>
        </a:defRPr>
      </a:lvl2pPr>
      <a:lvl3pPr marL="590550" indent="-180975" algn="l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Arial" pitchFamily="34" charset="0"/>
        </a:defRPr>
      </a:lvl3pPr>
      <a:lvl4pPr marL="803275" indent="-220663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1"/>
        </a:buClr>
        <a:buFont typeface="Arial" pitchFamily="34" charset="0"/>
        <a:buChar char="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858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047924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78">
          <p15:clr>
            <a:srgbClr val="F26B43"/>
          </p15:clr>
        </p15:guide>
        <p15:guide id="3" orient="horz" pos="879">
          <p15:clr>
            <a:srgbClr val="F26B43"/>
          </p15:clr>
        </p15:guide>
        <p15:guide id="4" pos="302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orient="horz" pos="1117">
          <p15:clr>
            <a:srgbClr val="F26B43"/>
          </p15:clr>
        </p15:guide>
        <p15:guide id="8" orient="horz" pos="750">
          <p15:clr>
            <a:srgbClr val="F26B43"/>
          </p15:clr>
        </p15:guide>
        <p15:guide id="9" pos="5664">
          <p15:clr>
            <a:srgbClr val="F26B43"/>
          </p15:clr>
        </p15:guide>
        <p15:guide id="10" pos="4770">
          <p15:clr>
            <a:srgbClr val="F26B43"/>
          </p15:clr>
        </p15:guide>
        <p15:guide id="11" pos="3840">
          <p15:clr>
            <a:srgbClr val="F26B43"/>
          </p15:clr>
        </p15:guide>
        <p15:guide id="12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5AC7E07-CCE4-48B3-A944-CC557B45CBB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" y="518400"/>
            <a:ext cx="11229265" cy="956231"/>
          </a:xfrm>
          <a:prstGeom prst="rect">
            <a:avLst/>
          </a:prstGeom>
        </p:spPr>
        <p:txBody>
          <a:bodyPr wrap="none" lIns="0" tIns="0" rIns="0"/>
          <a:lstStyle>
            <a:lvl1pPr marL="226800" indent="-2268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400" indent="-219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3200" indent="-219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800" indent="-219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2400" indent="-219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0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 A1 – 16A0</a:t>
            </a:r>
            <a:br>
              <a:rPr kumimoji="0" lang="sv-SE" sz="2000" b="0" i="0" u="none" strike="noStrike" kern="1200" cap="none" spc="40" normalizeH="0" baseline="0" noProof="0" dirty="0">
                <a:ln>
                  <a:noFill/>
                </a:ln>
                <a:solidFill>
                  <a:srgbClr val="952140"/>
                </a:solidFill>
                <a:effectLst/>
                <a:uLnTx/>
                <a:uFillTx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sv-SE" sz="2000" b="0" i="0" u="none" strike="noStrike" kern="1200" cap="none" spc="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C66B5371-F05A-1F3A-5BCE-B8FD8FAD76D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00" y="1762125"/>
            <a:ext cx="6232725" cy="4411127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AB8CFFBB-9F1A-14F1-436F-B73D6C4FCBB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" y="1762125"/>
            <a:ext cx="6232725" cy="4398963"/>
          </a:xfrm>
          <a:prstGeom prst="rect">
            <a:avLst/>
          </a:prstGeom>
          <a:solidFill>
            <a:srgbClr val="5B9BD5">
              <a:lumMod val="60000"/>
              <a:lumOff val="40000"/>
              <a:alpha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3673A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16A0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0F3B947-771F-C7D2-93F9-C74CBB3D027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399" y="3067051"/>
            <a:ext cx="4375351" cy="3094037"/>
          </a:xfrm>
          <a:prstGeom prst="rect">
            <a:avLst/>
          </a:prstGeom>
          <a:solidFill>
            <a:srgbClr val="5B9BD5">
              <a:lumMod val="60000"/>
              <a:lumOff val="40000"/>
              <a:alpha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3673A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8A0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2D10239C-5B7C-0113-8A2F-91FDC2B72D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1" y="3993906"/>
            <a:ext cx="3081195" cy="2167182"/>
          </a:xfrm>
          <a:prstGeom prst="rect">
            <a:avLst/>
          </a:prstGeom>
          <a:solidFill>
            <a:srgbClr val="5B9BD5">
              <a:lumMod val="60000"/>
              <a:lumOff val="40000"/>
              <a:alpha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3673A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4A0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AD0989C-D349-998E-4C6A-1A98949C7D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398" y="4644537"/>
            <a:ext cx="2155294" cy="1516551"/>
          </a:xfrm>
          <a:prstGeom prst="rect">
            <a:avLst/>
          </a:prstGeom>
          <a:solidFill>
            <a:srgbClr val="5B9BD5">
              <a:lumMod val="60000"/>
              <a:lumOff val="40000"/>
              <a:alpha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3673A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2A0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8B388CE-C50A-FC88-B0F6-95C972FD7F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398" y="5114925"/>
            <a:ext cx="1498069" cy="1046163"/>
          </a:xfrm>
          <a:prstGeom prst="rect">
            <a:avLst/>
          </a:prstGeom>
          <a:solidFill>
            <a:srgbClr val="5B9BD5">
              <a:lumMod val="60000"/>
              <a:lumOff val="40000"/>
              <a:alpha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3673A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96E7DA0-08E8-DFEB-0DE4-4E603A4DD24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398" y="5431448"/>
            <a:ext cx="1038672" cy="729641"/>
          </a:xfrm>
          <a:prstGeom prst="rect">
            <a:avLst/>
          </a:prstGeom>
          <a:solidFill>
            <a:srgbClr val="5B9BD5">
              <a:lumMod val="60000"/>
              <a:lumOff val="40000"/>
              <a:alpha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3673A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4A16E6D-59C6-9879-D071-E9CC85D7DC4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91425" y="1774826"/>
            <a:ext cx="4320000" cy="3960000"/>
          </a:xfrm>
          <a:prstGeom prst="rect">
            <a:avLst/>
          </a:prstGeom>
        </p:spPr>
        <p:txBody>
          <a:bodyPr lIns="0" tIns="0" rIns="0" bIns="0"/>
          <a:lstStyle>
            <a:lvl1pPr marL="226800" indent="-2268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20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400" indent="-219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3200" indent="-219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8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2800" indent="-219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2400" indent="-219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600" kern="1200" spc="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0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BEAst Helplansritning skala 1:50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6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Standardformat och mallar bygger på standarderna ISO 216 och </a:t>
            </a:r>
            <a:r>
              <a:rPr kumimoji="0" lang="sv-SE" sz="1600" b="0" i="0" u="none" strike="noStrike" kern="1200" cap="none" spc="40" normalizeH="0" baseline="0" noProof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ISO 5457. </a:t>
            </a:r>
            <a:endParaRPr lang="sv-SE" sz="1600" dirty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6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ISO 32000 definierar PDF-formatet till 5080 x 5080 mm, blå markering i illustrationen visar format inom denna standard.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6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Tabell Format A och B med guide för byggnadsmått finns tillgängligt i Excel på BEAst webbsida.</a:t>
            </a:r>
            <a:endParaRPr kumimoji="0" lang="sv-SE" sz="1600" b="0" i="0" u="none" strike="noStrike" kern="1200" cap="none" spc="4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600" b="0" i="0" u="none" strike="noStrike" kern="1200" cap="none" spc="4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sv-SE" sz="16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br>
              <a:rPr kumimoji="0" lang="sv-SE" sz="16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endParaRPr kumimoji="0" lang="sv-SE" sz="1600" b="0" i="0" u="none" strike="noStrike" kern="1200" cap="none" spc="4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sv-SE" sz="16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sv-SE" sz="1600" b="0" i="0" u="none" strike="noStrike" kern="1200" cap="none" spc="4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1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1_BEAst_widscreen_template_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As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000" dirty="0" err="1" smtClean="0">
            <a:solidFill>
              <a:srgbClr val="FFFFFF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600"/>
          </a:spcBef>
          <a:defRPr sz="2000" dirty="0" err="1" smtClean="0">
            <a:solidFill>
              <a:schemeClr val="tx2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NCC Blue">
      <a:srgbClr val="2375BB"/>
    </a:custClr>
    <a:custClr name="NCC Dark Green">
      <a:srgbClr val="009639"/>
    </a:custClr>
    <a:custClr name="NCC Green">
      <a:srgbClr val="55C400"/>
    </a:custClr>
    <a:custClr name="NCC Light Blue">
      <a:srgbClr val="00B5E2"/>
    </a:custClr>
    <a:custClr name="NCC Pink">
      <a:srgbClr val="F064BE"/>
    </a:custClr>
    <a:custClr name="NCC Grey">
      <a:srgbClr val="595959"/>
    </a:custClr>
    <a:custClr name="NCC Yellow Only Use Safety and Health">
      <a:srgbClr val="FEDB00"/>
    </a:custClr>
    <a:custClr name="NCC Orange Only Use Safety and Health">
      <a:srgbClr val="FF8200"/>
    </a:custClr>
    <a:custClr name="NCC White">
      <a:srgbClr val="FFFFFF"/>
    </a:custClr>
    <a:custClr name="NCC Black">
      <a:srgbClr val="000000"/>
    </a:custClr>
    <a:custClr name="NCC Blue 80%">
      <a:srgbClr val="4F91C9"/>
    </a:custClr>
    <a:custClr name="NCC Dark Green 80%">
      <a:srgbClr val="33AB61"/>
    </a:custClr>
    <a:custClr name="NCC Green 80%">
      <a:srgbClr val="77D033"/>
    </a:custClr>
    <a:custClr name="NCC Light Blue 80%">
      <a:srgbClr val="33C4E8"/>
    </a:custClr>
    <a:custClr name="NCC Pink 80%">
      <a:srgbClr val="F383CB"/>
    </a:custClr>
    <a:custClr name="NCC Grey 80%">
      <a:srgbClr val="7A7A7A"/>
    </a:custClr>
    <a:custClr name="NCC Yellow 80% Only Use Safety and Health">
      <a:srgbClr val="FEE233"/>
    </a:custClr>
    <a:custClr name="NCC Orange 80% Only Use Safety and Health">
      <a:srgbClr val="FF9B33"/>
    </a:custClr>
    <a:custClr name=" ">
      <a:srgbClr val="FFFFFF"/>
    </a:custClr>
    <a:custClr name=" ">
      <a:srgbClr val="FFFFFF"/>
    </a:custClr>
    <a:custClr name="NCC Blue 60%">
      <a:srgbClr val="7BACD6"/>
    </a:custClr>
    <a:custClr name="NCC Dark Green 60%">
      <a:srgbClr val="66C088"/>
    </a:custClr>
    <a:custClr name="NCC Green 60%">
      <a:srgbClr val="99DC66"/>
    </a:custClr>
    <a:custClr name="NCC Light Blue 60%">
      <a:srgbClr val="66D3EE"/>
    </a:custClr>
    <a:custClr name="NCC Pink 60%">
      <a:srgbClr val="F6A2D8"/>
    </a:custClr>
    <a:custClr name="NCC Grey 60%">
      <a:srgbClr val="9B9B9B"/>
    </a:custClr>
    <a:custClr name="NCC Yellow 60% Only Use Safety and Health">
      <a:srgbClr val="FEE966"/>
    </a:custClr>
    <a:custClr name="NCC Orange 60% Only Use Safety and Health">
      <a:srgbClr val="FFB466"/>
    </a:custClr>
    <a:custClr name=" ">
      <a:srgbClr val="FFFFFF"/>
    </a:custClr>
    <a:custClr name=" ">
      <a:srgbClr val="FFFFFF"/>
    </a:custClr>
    <a:custClr name="NCC Blue 40%">
      <a:srgbClr val="A7C8E4"/>
    </a:custClr>
    <a:custClr name="NCC Dark Green 40%">
      <a:srgbClr val="99D5B0"/>
    </a:custClr>
    <a:custClr name="NCC Green 40%">
      <a:srgbClr val="BBE899"/>
    </a:custClr>
    <a:custClr name="NCC Light Blue 40%">
      <a:srgbClr val="99E1F4"/>
    </a:custClr>
    <a:custClr name="NCC Pink 40%">
      <a:srgbClr val="F9C1E5"/>
    </a:custClr>
    <a:custClr name="NCC Grey 40%">
      <a:srgbClr val="BDBDBD"/>
    </a:custClr>
    <a:custClr name="NCC Yellow 40% Only Use Safety and Health">
      <a:srgbClr val="FEF199"/>
    </a:custClr>
    <a:custClr name="NCC Orange 40% Only Use Safety and Health">
      <a:srgbClr val="FFCD99"/>
    </a:custClr>
    <a:custClr name=" ">
      <a:srgbClr val="FFFFFF"/>
    </a:custClr>
    <a:custClr name=" ">
      <a:srgbClr val="FFFFFF"/>
    </a:custClr>
    <a:custClr name="NCC Blue 25%">
      <a:srgbClr val="C8DCEE"/>
    </a:custClr>
    <a:custClr name="NCC Dark Green 25%">
      <a:srgbClr val="BFE5CE"/>
    </a:custClr>
    <a:custClr name="NCC Green 25%">
      <a:srgbClr val="D4F0BF"/>
    </a:custClr>
    <a:custClr name="NCC Light Blue 25%">
      <a:srgbClr val="BFECF8"/>
    </a:custClr>
    <a:custClr name="NCC Pink 25%">
      <a:srgbClr val="FBD8EF"/>
    </a:custClr>
    <a:custClr name="NCC Grey 25%">
      <a:srgbClr val="D5D5D5"/>
    </a:custClr>
    <a:custClr name="NCC Yellow 25% Only Use Safety and Health">
      <a:srgbClr val="FFF6BF"/>
    </a:custClr>
    <a:custClr name="NCC Orange 25% Only Use Safety and Health">
      <a:srgbClr val="FFE0B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BEAst.potx" id="{A957A8DE-DD89-4940-87ED-7AE651072A11}" vid="{A36B37D4-C3D8-4C36-AA60-3519804916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F6E88882398D4F9A5C8D2A110E0E77" ma:contentTypeVersion="7" ma:contentTypeDescription="Create a new document." ma:contentTypeScope="" ma:versionID="00950a8d0e40bf22b93cf258a92da1fb">
  <xsd:schema xmlns:xsd="http://www.w3.org/2001/XMLSchema" xmlns:xs="http://www.w3.org/2001/XMLSchema" xmlns:p="http://schemas.microsoft.com/office/2006/metadata/properties" xmlns:ns2="30a975db-71d0-453a-8934-7e7de9c71636" targetNamespace="http://schemas.microsoft.com/office/2006/metadata/properties" ma:root="true" ma:fieldsID="de08266416ef1712eeb8247665d0f791" ns2:_="">
    <xsd:import namespace="30a975db-71d0-453a-8934-7e7de9c71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Responsible" minOccurs="0"/>
                <xsd:element ref="ns2:Commentsonchange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975db-71d0-453a-8934-7e7de9c716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Responsible" ma:index="10" nillable="true" ma:displayName="Responsible" ma:description="Responsible for template" ma:format="Dropdown" ma:internalName="Responsible">
      <xsd:simpleType>
        <xsd:restriction base="dms:Note">
          <xsd:maxLength value="255"/>
        </xsd:restriction>
      </xsd:simpleType>
    </xsd:element>
    <xsd:element name="Commentsonchanges" ma:index="11" nillable="true" ma:displayName="Comments on changes" ma:format="Dropdown" ma:internalName="Commentsonchanges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ponsible xmlns="30a975db-71d0-453a-8934-7e7de9c71636" xsi:nil="true"/>
    <Commentsonchanges xmlns="30a975db-71d0-453a-8934-7e7de9c71636" xsi:nil="true"/>
  </documentManagement>
</p:properties>
</file>

<file path=customXml/itemProps1.xml><?xml version="1.0" encoding="utf-8"?>
<ds:datastoreItem xmlns:ds="http://schemas.openxmlformats.org/officeDocument/2006/customXml" ds:itemID="{2B3C773B-9D1A-4835-AF14-C0AD669762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BD54FD-FB53-4055-B021-951484012182}">
  <ds:schemaRefs>
    <ds:schemaRef ds:uri="30a975db-71d0-453a-8934-7e7de9c7163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B3CEB35-E728-4748-A28C-FCDBB0AD12F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0a975db-71d0-453a-8934-7e7de9c7163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NCC General EN</Template>
  <TotalTime>15543</TotalTime>
  <Words>68</Words>
  <Application>Microsoft Office PowerPoint</Application>
  <PresentationFormat>Bredbild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Source Sans Pro</vt:lpstr>
      <vt:lpstr>1_BEAst_widscreen_template_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Larsson Ulf</dc:creator>
  <cp:lastModifiedBy>Larsson Ulf</cp:lastModifiedBy>
  <cp:revision>113</cp:revision>
  <dcterms:created xsi:type="dcterms:W3CDTF">2022-03-15T18:24:39Z</dcterms:created>
  <dcterms:modified xsi:type="dcterms:W3CDTF">2023-07-27T13:51:22Z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0x010100A2F6E88882398D4F9A5C8D2A110E0E77</vt:lpwstr>
  </property>
</Properties>
</file>