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67" r:id="rId1"/>
  </p:sldMasterIdLst>
  <p:notesMasterIdLst>
    <p:notesMasterId r:id="rId27"/>
  </p:notesMasterIdLst>
  <p:handoutMasterIdLst>
    <p:handoutMasterId r:id="rId28"/>
  </p:handoutMasterIdLst>
  <p:sldIdLst>
    <p:sldId id="373" r:id="rId2"/>
    <p:sldId id="372" r:id="rId3"/>
    <p:sldId id="374" r:id="rId4"/>
    <p:sldId id="375" r:id="rId5"/>
    <p:sldId id="376" r:id="rId6"/>
    <p:sldId id="377" r:id="rId7"/>
    <p:sldId id="378" r:id="rId8"/>
    <p:sldId id="379" r:id="rId9"/>
    <p:sldId id="380" r:id="rId10"/>
    <p:sldId id="381" r:id="rId11"/>
    <p:sldId id="382" r:id="rId12"/>
    <p:sldId id="383" r:id="rId13"/>
    <p:sldId id="384" r:id="rId14"/>
    <p:sldId id="385" r:id="rId15"/>
    <p:sldId id="386" r:id="rId16"/>
    <p:sldId id="387" r:id="rId17"/>
    <p:sldId id="388" r:id="rId18"/>
    <p:sldId id="389" r:id="rId19"/>
    <p:sldId id="390" r:id="rId20"/>
    <p:sldId id="391" r:id="rId21"/>
    <p:sldId id="392" r:id="rId22"/>
    <p:sldId id="393" r:id="rId23"/>
    <p:sldId id="394" r:id="rId24"/>
    <p:sldId id="395" r:id="rId25"/>
    <p:sldId id="287" r:id="rId26"/>
  </p:sldIdLst>
  <p:sldSz cx="12192000" cy="6858000"/>
  <p:notesSz cx="6797675" cy="9856788"/>
  <p:custDataLst>
    <p:tags r:id="rId29"/>
  </p:custDataLst>
  <p:defaultTextStyle>
    <a:defPPr>
      <a:defRPr lang="sv-SE"/>
    </a:defPPr>
    <a:lvl1pPr algn="l" rtl="0" fontAlgn="base">
      <a:spcBef>
        <a:spcPct val="0"/>
      </a:spcBef>
      <a:spcAft>
        <a:spcPct val="0"/>
      </a:spcAft>
      <a:defRPr kern="1200">
        <a:solidFill>
          <a:schemeClr val="tx1"/>
        </a:solidFill>
        <a:latin typeface="Arial" pitchFamily="34" charset="0"/>
        <a:ea typeface="+mn-ea"/>
        <a:cs typeface="Arial" charset="0"/>
      </a:defRPr>
    </a:lvl1pPr>
    <a:lvl2pPr marL="609585" algn="l" rtl="0" fontAlgn="base">
      <a:spcBef>
        <a:spcPct val="0"/>
      </a:spcBef>
      <a:spcAft>
        <a:spcPct val="0"/>
      </a:spcAft>
      <a:defRPr kern="1200">
        <a:solidFill>
          <a:schemeClr val="tx1"/>
        </a:solidFill>
        <a:latin typeface="Arial" pitchFamily="34" charset="0"/>
        <a:ea typeface="+mn-ea"/>
        <a:cs typeface="Arial" charset="0"/>
      </a:defRPr>
    </a:lvl2pPr>
    <a:lvl3pPr marL="1219170" algn="l" rtl="0" fontAlgn="base">
      <a:spcBef>
        <a:spcPct val="0"/>
      </a:spcBef>
      <a:spcAft>
        <a:spcPct val="0"/>
      </a:spcAft>
      <a:defRPr kern="1200">
        <a:solidFill>
          <a:schemeClr val="tx1"/>
        </a:solidFill>
        <a:latin typeface="Arial" pitchFamily="34" charset="0"/>
        <a:ea typeface="+mn-ea"/>
        <a:cs typeface="Arial" charset="0"/>
      </a:defRPr>
    </a:lvl3pPr>
    <a:lvl4pPr marL="1828754" algn="l" rtl="0" fontAlgn="base">
      <a:spcBef>
        <a:spcPct val="0"/>
      </a:spcBef>
      <a:spcAft>
        <a:spcPct val="0"/>
      </a:spcAft>
      <a:defRPr kern="1200">
        <a:solidFill>
          <a:schemeClr val="tx1"/>
        </a:solidFill>
        <a:latin typeface="Arial" pitchFamily="34" charset="0"/>
        <a:ea typeface="+mn-ea"/>
        <a:cs typeface="Arial" charset="0"/>
      </a:defRPr>
    </a:lvl4pPr>
    <a:lvl5pPr marL="2438339" algn="l" rtl="0" fontAlgn="base">
      <a:spcBef>
        <a:spcPct val="0"/>
      </a:spcBef>
      <a:spcAft>
        <a:spcPct val="0"/>
      </a:spcAft>
      <a:defRPr kern="1200">
        <a:solidFill>
          <a:schemeClr val="tx1"/>
        </a:solidFill>
        <a:latin typeface="Arial" pitchFamily="34" charset="0"/>
        <a:ea typeface="+mn-ea"/>
        <a:cs typeface="Arial" charset="0"/>
      </a:defRPr>
    </a:lvl5pPr>
    <a:lvl6pPr marL="3047924" algn="l" defTabSz="1219170" rtl="0" eaLnBrk="1" latinLnBrk="0" hangingPunct="1">
      <a:defRPr kern="1200">
        <a:solidFill>
          <a:schemeClr val="tx1"/>
        </a:solidFill>
        <a:latin typeface="Arial" pitchFamily="34" charset="0"/>
        <a:ea typeface="+mn-ea"/>
        <a:cs typeface="Arial" charset="0"/>
      </a:defRPr>
    </a:lvl6pPr>
    <a:lvl7pPr marL="3657509" algn="l" defTabSz="1219170" rtl="0" eaLnBrk="1" latinLnBrk="0" hangingPunct="1">
      <a:defRPr kern="1200">
        <a:solidFill>
          <a:schemeClr val="tx1"/>
        </a:solidFill>
        <a:latin typeface="Arial" pitchFamily="34" charset="0"/>
        <a:ea typeface="+mn-ea"/>
        <a:cs typeface="Arial" charset="0"/>
      </a:defRPr>
    </a:lvl7pPr>
    <a:lvl8pPr marL="4267093" algn="l" defTabSz="1219170" rtl="0" eaLnBrk="1" latinLnBrk="0" hangingPunct="1">
      <a:defRPr kern="1200">
        <a:solidFill>
          <a:schemeClr val="tx1"/>
        </a:solidFill>
        <a:latin typeface="Arial" pitchFamily="34" charset="0"/>
        <a:ea typeface="+mn-ea"/>
        <a:cs typeface="Arial" charset="0"/>
      </a:defRPr>
    </a:lvl8pPr>
    <a:lvl9pPr marL="4876678" algn="l" defTabSz="1219170" rtl="0" eaLnBrk="1" latinLnBrk="0" hangingPunct="1">
      <a:defRPr kern="1200">
        <a:solidFill>
          <a:schemeClr val="tx1"/>
        </a:solidFill>
        <a:latin typeface="Arial" pitchFamily="34" charset="0"/>
        <a:ea typeface="+mn-ea"/>
        <a:cs typeface="Arial" charset="0"/>
      </a:defRPr>
    </a:lvl9pPr>
  </p:defaultTextStyle>
  <p:extLst>
    <p:ext uri="{EFAFB233-063F-42B5-8137-9DF3F51BA10A}">
      <p15:sldGuideLst xmlns:p15="http://schemas.microsoft.com/office/powerpoint/2012/main">
        <p15:guide id="1" pos="506" userDrawn="1">
          <p15:clr>
            <a:srgbClr val="A4A3A4"/>
          </p15:clr>
        </p15:guide>
        <p15:guide id="2" pos="6199" userDrawn="1">
          <p15:clr>
            <a:srgbClr val="A4A3A4"/>
          </p15:clr>
        </p15:guide>
        <p15:guide id="3" orient="horz" pos="1344" userDrawn="1">
          <p15:clr>
            <a:srgbClr val="A4A3A4"/>
          </p15:clr>
        </p15:guide>
      </p15:sldGuideLst>
    </p:ext>
    <p:ext uri="{2D200454-40CA-4A62-9FC3-DE9A4176ACB9}">
      <p15:notesGuideLst xmlns:p15="http://schemas.microsoft.com/office/powerpoint/2012/main">
        <p15:guide id="1" orient="horz" pos="3105"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Författare"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7D74C"/>
    <a:srgbClr val="00CCFF"/>
    <a:srgbClr val="FFFF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3052B6-7C37-42D1-AC24-7C96852A3C43}" v="4" dt="2021-02-05T10:12:09.668"/>
  </p1510:revLst>
</p1510:revInfo>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6" autoAdjust="0"/>
    <p:restoredTop sz="95856" autoAdjust="0"/>
  </p:normalViewPr>
  <p:slideViewPr>
    <p:cSldViewPr snapToGrid="0" showGuides="1">
      <p:cViewPr varScale="1">
        <p:scale>
          <a:sx n="80" d="100"/>
          <a:sy n="80" d="100"/>
        </p:scale>
        <p:origin x="720" y="67"/>
      </p:cViewPr>
      <p:guideLst>
        <p:guide pos="506"/>
        <p:guide pos="6199"/>
        <p:guide orient="horz" pos="1344"/>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6" d="100"/>
          <a:sy n="86" d="100"/>
        </p:scale>
        <p:origin x="2682" y="90"/>
      </p:cViewPr>
      <p:guideLst>
        <p:guide orient="horz" pos="3105"/>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commentAuthors" Target="commentAuthors.xml"/><Relationship Id="rId35"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3" y="9362371"/>
            <a:ext cx="2946189" cy="492839"/>
          </a:xfrm>
          <a:prstGeom prst="rect">
            <a:avLst/>
          </a:prstGeom>
        </p:spPr>
        <p:txBody>
          <a:bodyPr vert="horz" lIns="242777" tIns="45681" rIns="91361" bIns="45681" rtlCol="0" anchor="b"/>
          <a:lstStyle>
            <a:lvl1pPr algn="l">
              <a:defRPr sz="1200"/>
            </a:lvl1pPr>
          </a:lstStyle>
          <a:p>
            <a:endParaRPr lang="sv-SE" dirty="0"/>
          </a:p>
        </p:txBody>
      </p:sp>
      <p:sp>
        <p:nvSpPr>
          <p:cNvPr id="5" name="Slide Number Placeholder 4"/>
          <p:cNvSpPr>
            <a:spLocks noGrp="1"/>
          </p:cNvSpPr>
          <p:nvPr>
            <p:ph type="sldNum" sz="quarter" idx="3"/>
          </p:nvPr>
        </p:nvSpPr>
        <p:spPr>
          <a:xfrm>
            <a:off x="3849901" y="9362371"/>
            <a:ext cx="2946189" cy="492839"/>
          </a:xfrm>
          <a:prstGeom prst="rect">
            <a:avLst/>
          </a:prstGeom>
        </p:spPr>
        <p:txBody>
          <a:bodyPr vert="horz" lIns="91361" tIns="45681" rIns="242777" bIns="45681" rtlCol="0" anchor="b"/>
          <a:lstStyle>
            <a:lvl1pPr algn="r">
              <a:defRPr sz="1200"/>
            </a:lvl1pPr>
          </a:lstStyle>
          <a:p>
            <a:fld id="{7C3A265F-8247-4C13-B1D1-7DFA63EA3182}" type="slidenum">
              <a:rPr lang="sv-SE" smtClean="0">
                <a:latin typeface="Arial" pitchFamily="34" charset="0"/>
              </a:rPr>
              <a:pPr/>
              <a:t>‹#›</a:t>
            </a:fld>
            <a:endParaRPr lang="sv-SE" dirty="0">
              <a:latin typeface="Arial" pitchFamily="34" charset="0"/>
            </a:endParaRPr>
          </a:p>
        </p:txBody>
      </p:sp>
    </p:spTree>
    <p:extLst>
      <p:ext uri="{BB962C8B-B14F-4D97-AF65-F5344CB8AC3E}">
        <p14:creationId xmlns:p14="http://schemas.microsoft.com/office/powerpoint/2010/main" val="3004412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628775" y="327025"/>
            <a:ext cx="3541713" cy="1992313"/>
          </a:xfrm>
          <a:prstGeom prst="rect">
            <a:avLst/>
          </a:prstGeom>
          <a:noFill/>
          <a:ln w="12700">
            <a:solidFill>
              <a:prstClr val="black"/>
            </a:solidFill>
          </a:ln>
        </p:spPr>
        <p:txBody>
          <a:bodyPr vert="horz" lIns="91361" tIns="45681" rIns="91361" bIns="45681" rtlCol="0" anchor="ctr"/>
          <a:lstStyle/>
          <a:p>
            <a:endParaRPr lang="sv-SE" dirty="0"/>
          </a:p>
        </p:txBody>
      </p:sp>
      <p:sp>
        <p:nvSpPr>
          <p:cNvPr id="5" name="Notes Placeholder 4"/>
          <p:cNvSpPr>
            <a:spLocks noGrp="1"/>
          </p:cNvSpPr>
          <p:nvPr>
            <p:ph type="body" sz="quarter" idx="3"/>
          </p:nvPr>
        </p:nvSpPr>
        <p:spPr>
          <a:xfrm>
            <a:off x="281041" y="2522337"/>
            <a:ext cx="6236945" cy="6595193"/>
          </a:xfrm>
          <a:prstGeom prst="rect">
            <a:avLst/>
          </a:prstGeom>
        </p:spPr>
        <p:txBody>
          <a:bodyPr vert="horz" lIns="91361" tIns="45681" rIns="91361" bIns="45681" rtlCol="0"/>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6" name="Footer Placeholder 5"/>
          <p:cNvSpPr>
            <a:spLocks noGrp="1"/>
          </p:cNvSpPr>
          <p:nvPr>
            <p:ph type="ftr" sz="quarter" idx="4"/>
          </p:nvPr>
        </p:nvSpPr>
        <p:spPr>
          <a:xfrm>
            <a:off x="0" y="9373112"/>
            <a:ext cx="2529367" cy="400946"/>
          </a:xfrm>
          <a:prstGeom prst="rect">
            <a:avLst/>
          </a:prstGeom>
        </p:spPr>
        <p:txBody>
          <a:bodyPr vert="horz" lIns="242777" tIns="45681" rIns="242777" bIns="45681" rtlCol="0" anchor="b"/>
          <a:lstStyle>
            <a:lvl1pPr algn="l">
              <a:defRPr lang="sv-SE" sz="1200" dirty="0"/>
            </a:lvl1pPr>
          </a:lstStyle>
          <a:p>
            <a:endParaRPr lang="sv-SE"/>
          </a:p>
        </p:txBody>
      </p:sp>
      <p:sp>
        <p:nvSpPr>
          <p:cNvPr id="7" name="Slide Number Placeholder 6"/>
          <p:cNvSpPr>
            <a:spLocks noGrp="1"/>
          </p:cNvSpPr>
          <p:nvPr>
            <p:ph type="sldNum" sz="quarter" idx="5"/>
          </p:nvPr>
        </p:nvSpPr>
        <p:spPr>
          <a:xfrm>
            <a:off x="2660251" y="9373112"/>
            <a:ext cx="1478522" cy="400946"/>
          </a:xfrm>
          <a:prstGeom prst="rect">
            <a:avLst/>
          </a:prstGeom>
        </p:spPr>
        <p:txBody>
          <a:bodyPr vert="horz" lIns="242777" tIns="45681" rIns="242777" bIns="45681" rtlCol="0" anchor="b"/>
          <a:lstStyle>
            <a:lvl1pPr algn="ctr">
              <a:defRPr sz="1200">
                <a:latin typeface="Arial" pitchFamily="34" charset="0"/>
              </a:defRPr>
            </a:lvl1pPr>
          </a:lstStyle>
          <a:p>
            <a:fld id="{2BAFF23A-B760-421D-A910-F9D7214BA323}" type="slidenum">
              <a:rPr lang="sv-SE" smtClean="0"/>
              <a:pPr/>
              <a:t>‹#›</a:t>
            </a:fld>
            <a:endParaRPr lang="sv-SE"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6443" y="9320469"/>
            <a:ext cx="992176" cy="380806"/>
          </a:xfrm>
          <a:prstGeom prst="rect">
            <a:avLst/>
          </a:prstGeom>
        </p:spPr>
      </p:pic>
    </p:spTree>
    <p:extLst>
      <p:ext uri="{BB962C8B-B14F-4D97-AF65-F5344CB8AC3E}">
        <p14:creationId xmlns:p14="http://schemas.microsoft.com/office/powerpoint/2010/main" val="996105324"/>
      </p:ext>
    </p:extLst>
  </p:cSld>
  <p:clrMap bg1="lt1" tx1="dk1" bg2="lt2" tx2="dk2" accent1="accent1" accent2="accent2" accent3="accent3" accent4="accent4" accent5="accent5" accent6="accent6" hlink="hlink" folHlink="folHlink"/>
  <p:notesStyle>
    <a:lvl1pPr marL="0" algn="l" defTabSz="1219170" rtl="0" eaLnBrk="1" latinLnBrk="0" hangingPunct="1">
      <a:defRPr sz="1400" kern="1200">
        <a:solidFill>
          <a:schemeClr val="tx1"/>
        </a:solidFill>
        <a:latin typeface="Arial" pitchFamily="34" charset="0"/>
        <a:ea typeface="+mn-ea"/>
        <a:cs typeface="+mn-cs"/>
      </a:defRPr>
    </a:lvl1pPr>
    <a:lvl2pPr marL="609585" algn="l" defTabSz="1219170" rtl="0" eaLnBrk="1" latinLnBrk="0" hangingPunct="1">
      <a:defRPr sz="1600" kern="1200">
        <a:solidFill>
          <a:schemeClr val="tx1"/>
        </a:solidFill>
        <a:latin typeface="Arial" pitchFamily="34" charset="0"/>
        <a:ea typeface="+mn-ea"/>
        <a:cs typeface="+mn-cs"/>
      </a:defRPr>
    </a:lvl2pPr>
    <a:lvl3pPr marL="1219170" algn="l" defTabSz="1219170" rtl="0" eaLnBrk="1" latinLnBrk="0" hangingPunct="1">
      <a:defRPr sz="1600" kern="1200">
        <a:solidFill>
          <a:schemeClr val="tx1"/>
        </a:solidFill>
        <a:latin typeface="Arial" pitchFamily="34" charset="0"/>
        <a:ea typeface="+mn-ea"/>
        <a:cs typeface="+mn-cs"/>
      </a:defRPr>
    </a:lvl3pPr>
    <a:lvl4pPr marL="1828754" algn="l" defTabSz="1219170" rtl="0" eaLnBrk="1" latinLnBrk="0" hangingPunct="1">
      <a:defRPr sz="1600" kern="1200">
        <a:solidFill>
          <a:schemeClr val="tx1"/>
        </a:solidFill>
        <a:latin typeface="Arial" pitchFamily="34" charset="0"/>
        <a:ea typeface="+mn-ea"/>
        <a:cs typeface="+mn-cs"/>
      </a:defRPr>
    </a:lvl4pPr>
    <a:lvl5pPr marL="2438339" algn="l" defTabSz="1219170" rtl="0" eaLnBrk="1" latinLnBrk="0" hangingPunct="1">
      <a:defRPr sz="1600" kern="1200">
        <a:solidFill>
          <a:schemeClr val="tx1"/>
        </a:solidFill>
        <a:latin typeface="Arial" pitchFamily="34"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r="-82"/>
          <a:stretch/>
        </p:blipFill>
        <p:spPr>
          <a:xfrm>
            <a:off x="0" y="0"/>
            <a:ext cx="12192000" cy="6161088"/>
          </a:xfrm>
          <a:prstGeom prst="rect">
            <a:avLst/>
          </a:prstGeom>
        </p:spPr>
      </p:pic>
      <p:sp>
        <p:nvSpPr>
          <p:cNvPr id="9" name="Picture Placeholder 7"/>
          <p:cNvSpPr>
            <a:spLocks noGrp="1"/>
          </p:cNvSpPr>
          <p:nvPr>
            <p:ph type="pic" sz="quarter" idx="13" hasCustomPrompt="1"/>
          </p:nvPr>
        </p:nvSpPr>
        <p:spPr bwMode="gray">
          <a:xfrm>
            <a:off x="0" y="1"/>
            <a:ext cx="12192000" cy="6161088"/>
          </a:xfrm>
        </p:spPr>
        <p:txBody>
          <a:bodyPr tIns="1080000" rIns="72000" anchor="ctr" anchorCtr="0"/>
          <a:lstStyle>
            <a:lvl1pPr marL="0" indent="0" algn="ctr">
              <a:spcBef>
                <a:spcPts val="0"/>
              </a:spcBef>
              <a:buNone/>
              <a:defRPr sz="1400">
                <a:solidFill>
                  <a:schemeClr val="bg1"/>
                </a:solidFill>
                <a:effectLst>
                  <a:outerShdw blurRad="38100" dist="38100" dir="2700000" algn="tl">
                    <a:srgbClr val="000000">
                      <a:alpha val="43137"/>
                    </a:srgbClr>
                  </a:outerShdw>
                </a:effectLst>
              </a:defRPr>
            </a:lvl1pPr>
          </a:lstStyle>
          <a:p>
            <a:r>
              <a:rPr lang="en-US" dirty="0"/>
              <a:t>Click icon to </a:t>
            </a:r>
            <a:br>
              <a:rPr lang="en-US" dirty="0"/>
            </a:br>
            <a:r>
              <a:rPr lang="en-US" dirty="0"/>
              <a:t>insert custom picture</a:t>
            </a:r>
            <a:endParaRPr lang="sv-SE" dirty="0"/>
          </a:p>
        </p:txBody>
      </p:sp>
      <p:sp>
        <p:nvSpPr>
          <p:cNvPr id="4" name="Date Placeholder 3"/>
          <p:cNvSpPr>
            <a:spLocks noGrp="1"/>
          </p:cNvSpPr>
          <p:nvPr>
            <p:ph type="dt" sz="half" idx="10"/>
          </p:nvPr>
        </p:nvSpPr>
        <p:spPr bwMode="gray"/>
        <p:txBody>
          <a:bodyPr/>
          <a:lstStyle>
            <a:lvl1pPr>
              <a:defRPr/>
            </a:lvl1pPr>
          </a:lstStyle>
          <a:p>
            <a:pPr>
              <a:defRPr/>
            </a:pPr>
            <a:r>
              <a:rPr lang="en-US">
                <a:solidFill>
                  <a:srgbClr val="000000"/>
                </a:solidFill>
              </a:rPr>
              <a:t>zDatum</a:t>
            </a:r>
            <a:endParaRPr lang="sv-SE" dirty="0">
              <a:solidFill>
                <a:srgbClr val="000000"/>
              </a:solidFill>
            </a:endParaRPr>
          </a:p>
        </p:txBody>
      </p:sp>
      <p:sp>
        <p:nvSpPr>
          <p:cNvPr id="5" name="Footer Placeholder 4"/>
          <p:cNvSpPr>
            <a:spLocks noGrp="1"/>
          </p:cNvSpPr>
          <p:nvPr>
            <p:ph type="ftr" sz="quarter" idx="11"/>
          </p:nvPr>
        </p:nvSpPr>
        <p:spPr bwMode="gray"/>
        <p:txBody>
          <a:bodyPr/>
          <a:lstStyle>
            <a:lvl1pPr>
              <a:defRPr/>
            </a:lvl1pPr>
          </a:lstStyle>
          <a:p>
            <a:pPr>
              <a:defRPr/>
            </a:pPr>
            <a:r>
              <a:rPr lang="sv-SE">
                <a:solidFill>
                  <a:srgbClr val="000000"/>
                </a:solidFill>
              </a:rPr>
              <a:t>zcCompany</a:t>
            </a:r>
            <a:endParaRPr lang="sv-SE" dirty="0">
              <a:solidFill>
                <a:srgbClr val="000000"/>
              </a:solidFill>
            </a:endParaRPr>
          </a:p>
        </p:txBody>
      </p:sp>
      <p:sp>
        <p:nvSpPr>
          <p:cNvPr id="6" name="Slide Number Placeholder 5"/>
          <p:cNvSpPr>
            <a:spLocks noGrp="1"/>
          </p:cNvSpPr>
          <p:nvPr>
            <p:ph type="sldNum" sz="quarter" idx="12"/>
          </p:nvPr>
        </p:nvSpPr>
        <p:spPr bwMode="gray"/>
        <p:txBody>
          <a:bodyPr/>
          <a:lstStyle>
            <a:lvl1pPr>
              <a:defRPr/>
            </a:lvl1pPr>
          </a:lstStyle>
          <a:p>
            <a:pPr>
              <a:defRPr/>
            </a:pPr>
            <a:fld id="{435EE492-5E66-4590-B2E5-DF24A2F515DD}" type="slidenum">
              <a:rPr lang="sv-SE" smtClean="0">
                <a:solidFill>
                  <a:srgbClr val="000000"/>
                </a:solidFill>
              </a:rPr>
              <a:pPr>
                <a:defRPr/>
              </a:pPr>
              <a:t>‹#›</a:t>
            </a:fld>
            <a:endParaRPr lang="sv-SE" dirty="0">
              <a:solidFill>
                <a:srgbClr val="000000"/>
              </a:solidFill>
            </a:endParaRPr>
          </a:p>
        </p:txBody>
      </p:sp>
      <p:sp>
        <p:nvSpPr>
          <p:cNvPr id="7" name="TextBox 6"/>
          <p:cNvSpPr txBox="1"/>
          <p:nvPr userDrawn="1"/>
        </p:nvSpPr>
        <p:spPr bwMode="gray">
          <a:xfrm>
            <a:off x="-2285999" y="74615"/>
            <a:ext cx="2245360" cy="461665"/>
          </a:xfrm>
          <a:prstGeom prst="rect">
            <a:avLst/>
          </a:prstGeom>
          <a:noFill/>
        </p:spPr>
        <p:txBody>
          <a:bodyPr wrap="square" rtlCol="0">
            <a:spAutoFit/>
          </a:bodyPr>
          <a:lstStyle/>
          <a:p>
            <a:pPr algn="r"/>
            <a:r>
              <a:rPr lang="sv-SE" sz="1200" dirty="0" err="1">
                <a:solidFill>
                  <a:srgbClr val="000000"/>
                </a:solidFill>
                <a:cs typeface="Arial" pitchFamily="34" charset="0"/>
              </a:rPr>
              <a:t>Title</a:t>
            </a:r>
            <a:r>
              <a:rPr lang="sv-SE" sz="1200" dirty="0">
                <a:solidFill>
                  <a:srgbClr val="000000"/>
                </a:solidFill>
                <a:cs typeface="Arial" pitchFamily="34" charset="0"/>
              </a:rPr>
              <a:t> </a:t>
            </a:r>
            <a:r>
              <a:rPr lang="sv-SE" sz="1200" dirty="0" err="1">
                <a:solidFill>
                  <a:srgbClr val="000000"/>
                </a:solidFill>
                <a:cs typeface="Arial" pitchFamily="34" charset="0"/>
              </a:rPr>
              <a:t>slide</a:t>
            </a:r>
            <a:br>
              <a:rPr lang="sv-SE" sz="1200" dirty="0">
                <a:solidFill>
                  <a:srgbClr val="000000"/>
                </a:solidFill>
                <a:cs typeface="Arial" pitchFamily="34" charset="0"/>
              </a:rPr>
            </a:br>
            <a:r>
              <a:rPr lang="sv-SE" sz="1200" dirty="0">
                <a:solidFill>
                  <a:srgbClr val="000000"/>
                </a:solidFill>
                <a:cs typeface="Arial" pitchFamily="34" charset="0"/>
              </a:rPr>
              <a:t>Rotebro bridge</a:t>
            </a:r>
          </a:p>
        </p:txBody>
      </p:sp>
      <p:sp>
        <p:nvSpPr>
          <p:cNvPr id="10" name="Subtitle 2"/>
          <p:cNvSpPr>
            <a:spLocks noGrp="1"/>
          </p:cNvSpPr>
          <p:nvPr>
            <p:ph type="subTitle" idx="1"/>
          </p:nvPr>
        </p:nvSpPr>
        <p:spPr bwMode="gray">
          <a:xfrm>
            <a:off x="377475" y="1882567"/>
            <a:ext cx="7194900" cy="1080000"/>
          </a:xfrm>
        </p:spPr>
        <p:txBody>
          <a:bodyPr anchor="t" anchorCtr="0"/>
          <a:lstStyle>
            <a:lvl1pPr marL="0" indent="0" algn="l">
              <a:buNone/>
              <a:defRPr sz="2000">
                <a:solidFill>
                  <a:schemeClr val="bg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endParaRPr lang="sv-SE" dirty="0"/>
          </a:p>
        </p:txBody>
      </p:sp>
      <p:sp>
        <p:nvSpPr>
          <p:cNvPr id="11" name="Title 1"/>
          <p:cNvSpPr>
            <a:spLocks noGrp="1"/>
          </p:cNvSpPr>
          <p:nvPr>
            <p:ph type="title"/>
          </p:nvPr>
        </p:nvSpPr>
        <p:spPr>
          <a:xfrm>
            <a:off x="377475" y="688827"/>
            <a:ext cx="8614125" cy="1097766"/>
          </a:xfrm>
        </p:spPr>
        <p:txBody>
          <a:bodyPr/>
          <a:lstStyle>
            <a:lvl1pPr>
              <a:defRPr>
                <a:solidFill>
                  <a:schemeClr val="bg1"/>
                </a:solidFill>
              </a:defRPr>
            </a:lvl1pPr>
          </a:lstStyle>
          <a:p>
            <a:r>
              <a:rPr lang="en-US" dirty="0"/>
              <a:t>Click to edit Master title style</a:t>
            </a:r>
            <a:endParaRPr lang="sv-SE" dirty="0"/>
          </a:p>
        </p:txBody>
      </p:sp>
    </p:spTree>
    <p:extLst>
      <p:ext uri="{BB962C8B-B14F-4D97-AF65-F5344CB8AC3E}">
        <p14:creationId xmlns:p14="http://schemas.microsoft.com/office/powerpoint/2010/main" val="343750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Green and Content">
    <p:spTree>
      <p:nvGrpSpPr>
        <p:cNvPr id="1" name=""/>
        <p:cNvGrpSpPr/>
        <p:nvPr/>
      </p:nvGrpSpPr>
      <p:grpSpPr>
        <a:xfrm>
          <a:off x="0" y="0"/>
          <a:ext cx="0" cy="0"/>
          <a:chOff x="0" y="0"/>
          <a:chExt cx="0" cy="0"/>
        </a:xfrm>
      </p:grpSpPr>
      <p:sp>
        <p:nvSpPr>
          <p:cNvPr id="10" name="Rectangle 9"/>
          <p:cNvSpPr/>
          <p:nvPr userDrawn="1"/>
        </p:nvSpPr>
        <p:spPr>
          <a:xfrm>
            <a:off x="0" y="0"/>
            <a:ext cx="12192000" cy="13998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FFFFFF"/>
              </a:solidFill>
              <a:cs typeface="Arial" pitchFamily="34" charset="0"/>
            </a:endParaRPr>
          </a:p>
        </p:txBody>
      </p:sp>
      <p:sp>
        <p:nvSpPr>
          <p:cNvPr id="4" name="Date Placeholder 3"/>
          <p:cNvSpPr>
            <a:spLocks noGrp="1"/>
          </p:cNvSpPr>
          <p:nvPr>
            <p:ph type="dt" sz="half" idx="10"/>
          </p:nvPr>
        </p:nvSpPr>
        <p:spPr/>
        <p:txBody>
          <a:bodyPr/>
          <a:lstStyle>
            <a:lvl1pPr>
              <a:defRPr/>
            </a:lvl1pPr>
          </a:lstStyle>
          <a:p>
            <a:pPr>
              <a:defRPr/>
            </a:pPr>
            <a:r>
              <a:rPr lang="en-US">
                <a:solidFill>
                  <a:srgbClr val="000000"/>
                </a:solidFill>
              </a:rPr>
              <a:t>zDatum</a:t>
            </a:r>
            <a:endParaRPr lang="sv-SE" dirty="0">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r>
              <a:rPr lang="sv-SE">
                <a:solidFill>
                  <a:srgbClr val="000000"/>
                </a:solidFill>
              </a:rPr>
              <a:t>zcCompany</a:t>
            </a:r>
            <a:endParaRPr lang="sv-SE"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6F10D549-03C4-4A74-B682-D40A99E2A429}" type="slidenum">
              <a:rPr lang="sv-SE" smtClean="0">
                <a:solidFill>
                  <a:srgbClr val="000000"/>
                </a:solidFill>
              </a:rPr>
              <a:pPr>
                <a:defRPr/>
              </a:pPr>
              <a:t>‹#›</a:t>
            </a:fld>
            <a:endParaRPr lang="sv-SE" dirty="0">
              <a:solidFill>
                <a:srgbClr val="000000"/>
              </a:solidFill>
            </a:endParaRPr>
          </a:p>
        </p:txBody>
      </p:sp>
      <p:sp>
        <p:nvSpPr>
          <p:cNvPr id="8" name="TextBox 7"/>
          <p:cNvSpPr txBox="1"/>
          <p:nvPr userDrawn="1"/>
        </p:nvSpPr>
        <p:spPr>
          <a:xfrm>
            <a:off x="-2285999" y="74615"/>
            <a:ext cx="2245360" cy="461665"/>
          </a:xfrm>
          <a:prstGeom prst="rect">
            <a:avLst/>
          </a:prstGeom>
          <a:noFill/>
        </p:spPr>
        <p:txBody>
          <a:bodyPr wrap="square" rtlCol="0">
            <a:spAutoFit/>
          </a:bodyPr>
          <a:lstStyle/>
          <a:p>
            <a:pPr algn="r"/>
            <a:r>
              <a:rPr lang="sv-SE" sz="1200" dirty="0" err="1">
                <a:solidFill>
                  <a:srgbClr val="000000"/>
                </a:solidFill>
                <a:cs typeface="Arial" pitchFamily="34" charset="0"/>
              </a:rPr>
              <a:t>Title</a:t>
            </a:r>
            <a:r>
              <a:rPr lang="sv-SE" sz="1200" dirty="0">
                <a:solidFill>
                  <a:srgbClr val="000000"/>
                </a:solidFill>
                <a:cs typeface="Arial" pitchFamily="34" charset="0"/>
              </a:rPr>
              <a:t> and </a:t>
            </a:r>
            <a:r>
              <a:rPr lang="sv-SE" sz="1200" dirty="0" err="1">
                <a:solidFill>
                  <a:srgbClr val="000000"/>
                </a:solidFill>
                <a:cs typeface="Arial" pitchFamily="34" charset="0"/>
              </a:rPr>
              <a:t>content</a:t>
            </a:r>
            <a:br>
              <a:rPr lang="sv-SE" sz="1200" dirty="0">
                <a:solidFill>
                  <a:srgbClr val="000000"/>
                </a:solidFill>
                <a:cs typeface="Arial" pitchFamily="34" charset="0"/>
              </a:rPr>
            </a:br>
            <a:r>
              <a:rPr lang="sv-SE" sz="1200" dirty="0">
                <a:solidFill>
                  <a:srgbClr val="000000"/>
                </a:solidFill>
                <a:cs typeface="Arial" pitchFamily="34" charset="0"/>
              </a:rPr>
              <a:t>Green </a:t>
            </a:r>
            <a:r>
              <a:rPr lang="sv-SE" sz="1200" dirty="0" err="1">
                <a:solidFill>
                  <a:srgbClr val="000000"/>
                </a:solidFill>
                <a:cs typeface="Arial" pitchFamily="34" charset="0"/>
              </a:rPr>
              <a:t>top</a:t>
            </a:r>
            <a:r>
              <a:rPr lang="sv-SE" sz="1200" dirty="0">
                <a:solidFill>
                  <a:srgbClr val="000000"/>
                </a:solidFill>
                <a:cs typeface="Arial" pitchFamily="34" charset="0"/>
              </a:rPr>
              <a:t> </a:t>
            </a:r>
          </a:p>
        </p:txBody>
      </p:sp>
      <p:sp>
        <p:nvSpPr>
          <p:cNvPr id="2" name="Title 1"/>
          <p:cNvSpPr>
            <a:spLocks noGrp="1"/>
          </p:cNvSpPr>
          <p:nvPr>
            <p:ph type="title"/>
          </p:nvPr>
        </p:nvSpPr>
        <p:spPr>
          <a:xfrm>
            <a:off x="385080" y="197634"/>
            <a:ext cx="11390313" cy="1097766"/>
          </a:xfrm>
        </p:spPr>
        <p:txBody>
          <a:bodyPr/>
          <a:lstStyle>
            <a:lvl1pPr>
              <a:defRPr>
                <a:solidFill>
                  <a:schemeClr val="bg1"/>
                </a:solidFill>
              </a:defRPr>
            </a:lvl1pPr>
          </a:lstStyle>
          <a:p>
            <a:r>
              <a:rPr lang="en-US"/>
              <a:t>Click to edit Master title style</a:t>
            </a:r>
            <a:endParaRPr lang="sv-SE"/>
          </a:p>
        </p:txBody>
      </p:sp>
      <p:sp>
        <p:nvSpPr>
          <p:cNvPr id="11" name="Content Placeholder 6"/>
          <p:cNvSpPr>
            <a:spLocks noGrp="1"/>
          </p:cNvSpPr>
          <p:nvPr>
            <p:ph sz="quarter" idx="14"/>
          </p:nvPr>
        </p:nvSpPr>
        <p:spPr>
          <a:xfrm>
            <a:off x="385080" y="1773237"/>
            <a:ext cx="10191600" cy="4176000"/>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941425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4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Light Green and Content">
    <p:spTree>
      <p:nvGrpSpPr>
        <p:cNvPr id="1" name=""/>
        <p:cNvGrpSpPr/>
        <p:nvPr/>
      </p:nvGrpSpPr>
      <p:grpSpPr>
        <a:xfrm>
          <a:off x="0" y="0"/>
          <a:ext cx="0" cy="0"/>
          <a:chOff x="0" y="0"/>
          <a:chExt cx="0" cy="0"/>
        </a:xfrm>
      </p:grpSpPr>
      <p:sp>
        <p:nvSpPr>
          <p:cNvPr id="10" name="Rectangle 9"/>
          <p:cNvSpPr/>
          <p:nvPr userDrawn="1"/>
        </p:nvSpPr>
        <p:spPr>
          <a:xfrm>
            <a:off x="0" y="0"/>
            <a:ext cx="12192000" cy="139982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FFFFFF"/>
              </a:solidFill>
              <a:cs typeface="Arial" pitchFamily="34" charset="0"/>
            </a:endParaRPr>
          </a:p>
        </p:txBody>
      </p:sp>
      <p:sp>
        <p:nvSpPr>
          <p:cNvPr id="4" name="Date Placeholder 3"/>
          <p:cNvSpPr>
            <a:spLocks noGrp="1"/>
          </p:cNvSpPr>
          <p:nvPr>
            <p:ph type="dt" sz="half" idx="10"/>
          </p:nvPr>
        </p:nvSpPr>
        <p:spPr/>
        <p:txBody>
          <a:bodyPr/>
          <a:lstStyle>
            <a:lvl1pPr>
              <a:defRPr/>
            </a:lvl1pPr>
          </a:lstStyle>
          <a:p>
            <a:pPr>
              <a:defRPr/>
            </a:pPr>
            <a:r>
              <a:rPr lang="en-US">
                <a:solidFill>
                  <a:srgbClr val="000000"/>
                </a:solidFill>
              </a:rPr>
              <a:t>zDatum</a:t>
            </a:r>
            <a:endParaRPr lang="sv-SE" dirty="0">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r>
              <a:rPr lang="sv-SE">
                <a:solidFill>
                  <a:srgbClr val="000000"/>
                </a:solidFill>
              </a:rPr>
              <a:t>zcCompany</a:t>
            </a:r>
            <a:endParaRPr lang="sv-SE"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6F10D549-03C4-4A74-B682-D40A99E2A429}" type="slidenum">
              <a:rPr lang="sv-SE" smtClean="0">
                <a:solidFill>
                  <a:srgbClr val="000000"/>
                </a:solidFill>
              </a:rPr>
              <a:pPr>
                <a:defRPr/>
              </a:pPr>
              <a:t>‹#›</a:t>
            </a:fld>
            <a:endParaRPr lang="sv-SE" dirty="0">
              <a:solidFill>
                <a:srgbClr val="000000"/>
              </a:solidFill>
            </a:endParaRPr>
          </a:p>
        </p:txBody>
      </p:sp>
      <p:sp>
        <p:nvSpPr>
          <p:cNvPr id="8" name="TextBox 7"/>
          <p:cNvSpPr txBox="1"/>
          <p:nvPr userDrawn="1"/>
        </p:nvSpPr>
        <p:spPr>
          <a:xfrm>
            <a:off x="-2285999" y="74615"/>
            <a:ext cx="2245360" cy="461665"/>
          </a:xfrm>
          <a:prstGeom prst="rect">
            <a:avLst/>
          </a:prstGeom>
          <a:noFill/>
        </p:spPr>
        <p:txBody>
          <a:bodyPr wrap="square" rtlCol="0">
            <a:spAutoFit/>
          </a:bodyPr>
          <a:lstStyle/>
          <a:p>
            <a:pPr algn="r"/>
            <a:r>
              <a:rPr lang="sv-SE" sz="1200" dirty="0" err="1">
                <a:solidFill>
                  <a:srgbClr val="000000"/>
                </a:solidFill>
                <a:cs typeface="Arial" pitchFamily="34" charset="0"/>
              </a:rPr>
              <a:t>Title</a:t>
            </a:r>
            <a:r>
              <a:rPr lang="sv-SE" sz="1200" dirty="0">
                <a:solidFill>
                  <a:srgbClr val="000000"/>
                </a:solidFill>
                <a:cs typeface="Arial" pitchFamily="34" charset="0"/>
              </a:rPr>
              <a:t> and </a:t>
            </a:r>
            <a:r>
              <a:rPr lang="sv-SE" sz="1200" dirty="0" err="1">
                <a:solidFill>
                  <a:srgbClr val="000000"/>
                </a:solidFill>
                <a:cs typeface="Arial" pitchFamily="34" charset="0"/>
              </a:rPr>
              <a:t>content</a:t>
            </a:r>
            <a:br>
              <a:rPr lang="sv-SE" sz="1200" dirty="0">
                <a:solidFill>
                  <a:srgbClr val="000000"/>
                </a:solidFill>
                <a:cs typeface="Arial" pitchFamily="34" charset="0"/>
              </a:rPr>
            </a:br>
            <a:r>
              <a:rPr lang="sv-SE" sz="1200" dirty="0" err="1">
                <a:solidFill>
                  <a:srgbClr val="000000"/>
                </a:solidFill>
                <a:cs typeface="Arial" pitchFamily="34" charset="0"/>
              </a:rPr>
              <a:t>Light</a:t>
            </a:r>
            <a:r>
              <a:rPr lang="sv-SE" sz="1200" dirty="0">
                <a:solidFill>
                  <a:srgbClr val="000000"/>
                </a:solidFill>
                <a:cs typeface="Arial" pitchFamily="34" charset="0"/>
              </a:rPr>
              <a:t> Green </a:t>
            </a:r>
            <a:r>
              <a:rPr lang="sv-SE" sz="1200" dirty="0" err="1">
                <a:solidFill>
                  <a:srgbClr val="000000"/>
                </a:solidFill>
                <a:cs typeface="Arial" pitchFamily="34" charset="0"/>
              </a:rPr>
              <a:t>top</a:t>
            </a:r>
            <a:r>
              <a:rPr lang="sv-SE" sz="1200" dirty="0">
                <a:solidFill>
                  <a:srgbClr val="000000"/>
                </a:solidFill>
                <a:cs typeface="Arial" pitchFamily="34" charset="0"/>
              </a:rPr>
              <a:t> </a:t>
            </a:r>
          </a:p>
        </p:txBody>
      </p:sp>
      <p:sp>
        <p:nvSpPr>
          <p:cNvPr id="2" name="Title 1"/>
          <p:cNvSpPr>
            <a:spLocks noGrp="1"/>
          </p:cNvSpPr>
          <p:nvPr>
            <p:ph type="title"/>
          </p:nvPr>
        </p:nvSpPr>
        <p:spPr>
          <a:xfrm>
            <a:off x="385080" y="197634"/>
            <a:ext cx="11390313" cy="1097766"/>
          </a:xfrm>
        </p:spPr>
        <p:txBody>
          <a:bodyPr/>
          <a:lstStyle>
            <a:lvl1pPr>
              <a:defRPr>
                <a:solidFill>
                  <a:schemeClr val="bg1"/>
                </a:solidFill>
              </a:defRPr>
            </a:lvl1pPr>
          </a:lstStyle>
          <a:p>
            <a:r>
              <a:rPr lang="en-US"/>
              <a:t>Click to edit Master title style</a:t>
            </a:r>
            <a:endParaRPr lang="sv-SE"/>
          </a:p>
        </p:txBody>
      </p:sp>
      <p:sp>
        <p:nvSpPr>
          <p:cNvPr id="11" name="Content Placeholder 6"/>
          <p:cNvSpPr>
            <a:spLocks noGrp="1"/>
          </p:cNvSpPr>
          <p:nvPr>
            <p:ph sz="quarter" idx="14"/>
          </p:nvPr>
        </p:nvSpPr>
        <p:spPr>
          <a:xfrm>
            <a:off x="385080" y="1773237"/>
            <a:ext cx="10191600" cy="4176000"/>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5932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4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Light Blue and Content">
    <p:spTree>
      <p:nvGrpSpPr>
        <p:cNvPr id="1" name=""/>
        <p:cNvGrpSpPr/>
        <p:nvPr/>
      </p:nvGrpSpPr>
      <p:grpSpPr>
        <a:xfrm>
          <a:off x="0" y="0"/>
          <a:ext cx="0" cy="0"/>
          <a:chOff x="0" y="0"/>
          <a:chExt cx="0" cy="0"/>
        </a:xfrm>
      </p:grpSpPr>
      <p:sp>
        <p:nvSpPr>
          <p:cNvPr id="10" name="Rectangle 9"/>
          <p:cNvSpPr/>
          <p:nvPr userDrawn="1"/>
        </p:nvSpPr>
        <p:spPr>
          <a:xfrm>
            <a:off x="0" y="0"/>
            <a:ext cx="12192000" cy="13998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FFFFFF"/>
              </a:solidFill>
              <a:cs typeface="Arial" pitchFamily="34" charset="0"/>
            </a:endParaRPr>
          </a:p>
        </p:txBody>
      </p:sp>
      <p:sp>
        <p:nvSpPr>
          <p:cNvPr id="4" name="Date Placeholder 3"/>
          <p:cNvSpPr>
            <a:spLocks noGrp="1"/>
          </p:cNvSpPr>
          <p:nvPr>
            <p:ph type="dt" sz="half" idx="10"/>
          </p:nvPr>
        </p:nvSpPr>
        <p:spPr/>
        <p:txBody>
          <a:bodyPr/>
          <a:lstStyle>
            <a:lvl1pPr>
              <a:defRPr/>
            </a:lvl1pPr>
          </a:lstStyle>
          <a:p>
            <a:pPr>
              <a:defRPr/>
            </a:pPr>
            <a:r>
              <a:rPr lang="en-US">
                <a:solidFill>
                  <a:srgbClr val="000000"/>
                </a:solidFill>
              </a:rPr>
              <a:t>zDatum</a:t>
            </a:r>
            <a:endParaRPr lang="sv-SE" dirty="0">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r>
              <a:rPr lang="sv-SE">
                <a:solidFill>
                  <a:srgbClr val="000000"/>
                </a:solidFill>
              </a:rPr>
              <a:t>zcCompany</a:t>
            </a:r>
            <a:endParaRPr lang="sv-SE"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6F10D549-03C4-4A74-B682-D40A99E2A429}" type="slidenum">
              <a:rPr lang="sv-SE" smtClean="0">
                <a:solidFill>
                  <a:srgbClr val="000000"/>
                </a:solidFill>
              </a:rPr>
              <a:pPr>
                <a:defRPr/>
              </a:pPr>
              <a:t>‹#›</a:t>
            </a:fld>
            <a:endParaRPr lang="sv-SE" dirty="0">
              <a:solidFill>
                <a:srgbClr val="000000"/>
              </a:solidFill>
            </a:endParaRPr>
          </a:p>
        </p:txBody>
      </p:sp>
      <p:sp>
        <p:nvSpPr>
          <p:cNvPr id="8" name="TextBox 7"/>
          <p:cNvSpPr txBox="1"/>
          <p:nvPr userDrawn="1"/>
        </p:nvSpPr>
        <p:spPr>
          <a:xfrm>
            <a:off x="-2285999" y="74615"/>
            <a:ext cx="2245360" cy="461665"/>
          </a:xfrm>
          <a:prstGeom prst="rect">
            <a:avLst/>
          </a:prstGeom>
          <a:noFill/>
        </p:spPr>
        <p:txBody>
          <a:bodyPr wrap="square" rtlCol="0">
            <a:spAutoFit/>
          </a:bodyPr>
          <a:lstStyle/>
          <a:p>
            <a:pPr algn="r"/>
            <a:r>
              <a:rPr lang="sv-SE" sz="1200" dirty="0" err="1">
                <a:solidFill>
                  <a:srgbClr val="000000"/>
                </a:solidFill>
                <a:cs typeface="Arial" pitchFamily="34" charset="0"/>
              </a:rPr>
              <a:t>Title</a:t>
            </a:r>
            <a:r>
              <a:rPr lang="sv-SE" sz="1200" dirty="0">
                <a:solidFill>
                  <a:srgbClr val="000000"/>
                </a:solidFill>
                <a:cs typeface="Arial" pitchFamily="34" charset="0"/>
              </a:rPr>
              <a:t> and </a:t>
            </a:r>
            <a:r>
              <a:rPr lang="sv-SE" sz="1200" dirty="0" err="1">
                <a:solidFill>
                  <a:srgbClr val="000000"/>
                </a:solidFill>
                <a:cs typeface="Arial" pitchFamily="34" charset="0"/>
              </a:rPr>
              <a:t>content</a:t>
            </a:r>
            <a:br>
              <a:rPr lang="sv-SE" sz="1200" dirty="0">
                <a:solidFill>
                  <a:srgbClr val="000000"/>
                </a:solidFill>
                <a:cs typeface="Arial" pitchFamily="34" charset="0"/>
              </a:rPr>
            </a:br>
            <a:r>
              <a:rPr lang="sv-SE" sz="1200" dirty="0" err="1">
                <a:solidFill>
                  <a:srgbClr val="000000"/>
                </a:solidFill>
                <a:cs typeface="Arial" pitchFamily="34" charset="0"/>
              </a:rPr>
              <a:t>Light</a:t>
            </a:r>
            <a:r>
              <a:rPr lang="sv-SE" sz="1200" dirty="0">
                <a:solidFill>
                  <a:srgbClr val="000000"/>
                </a:solidFill>
                <a:cs typeface="Arial" pitchFamily="34" charset="0"/>
              </a:rPr>
              <a:t> </a:t>
            </a:r>
            <a:r>
              <a:rPr lang="sv-SE" sz="1200" dirty="0" err="1">
                <a:solidFill>
                  <a:srgbClr val="000000"/>
                </a:solidFill>
                <a:cs typeface="Arial" pitchFamily="34" charset="0"/>
              </a:rPr>
              <a:t>Blue</a:t>
            </a:r>
            <a:r>
              <a:rPr lang="sv-SE" sz="1200" dirty="0">
                <a:solidFill>
                  <a:srgbClr val="000000"/>
                </a:solidFill>
                <a:cs typeface="Arial" pitchFamily="34" charset="0"/>
              </a:rPr>
              <a:t> </a:t>
            </a:r>
            <a:r>
              <a:rPr lang="sv-SE" sz="1200" dirty="0" err="1">
                <a:solidFill>
                  <a:srgbClr val="000000"/>
                </a:solidFill>
                <a:cs typeface="Arial" pitchFamily="34" charset="0"/>
              </a:rPr>
              <a:t>top</a:t>
            </a:r>
            <a:r>
              <a:rPr lang="sv-SE" sz="1200" dirty="0">
                <a:solidFill>
                  <a:srgbClr val="000000"/>
                </a:solidFill>
                <a:cs typeface="Arial" pitchFamily="34" charset="0"/>
              </a:rPr>
              <a:t> </a:t>
            </a:r>
          </a:p>
        </p:txBody>
      </p:sp>
      <p:sp>
        <p:nvSpPr>
          <p:cNvPr id="2" name="Title 1"/>
          <p:cNvSpPr>
            <a:spLocks noGrp="1"/>
          </p:cNvSpPr>
          <p:nvPr>
            <p:ph type="title"/>
          </p:nvPr>
        </p:nvSpPr>
        <p:spPr>
          <a:xfrm>
            <a:off x="385080" y="197634"/>
            <a:ext cx="11390313" cy="1097766"/>
          </a:xfrm>
        </p:spPr>
        <p:txBody>
          <a:bodyPr/>
          <a:lstStyle>
            <a:lvl1pPr>
              <a:defRPr>
                <a:solidFill>
                  <a:schemeClr val="bg1"/>
                </a:solidFill>
              </a:defRPr>
            </a:lvl1pPr>
          </a:lstStyle>
          <a:p>
            <a:r>
              <a:rPr lang="en-US"/>
              <a:t>Click to edit Master title style</a:t>
            </a:r>
            <a:endParaRPr lang="sv-SE"/>
          </a:p>
        </p:txBody>
      </p:sp>
      <p:sp>
        <p:nvSpPr>
          <p:cNvPr id="11" name="Content Placeholder 6"/>
          <p:cNvSpPr>
            <a:spLocks noGrp="1"/>
          </p:cNvSpPr>
          <p:nvPr>
            <p:ph sz="quarter" idx="14"/>
          </p:nvPr>
        </p:nvSpPr>
        <p:spPr>
          <a:xfrm>
            <a:off x="385080" y="1773237"/>
            <a:ext cx="10191600" cy="4176000"/>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4176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4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ink and Content">
    <p:spTree>
      <p:nvGrpSpPr>
        <p:cNvPr id="1" name=""/>
        <p:cNvGrpSpPr/>
        <p:nvPr/>
      </p:nvGrpSpPr>
      <p:grpSpPr>
        <a:xfrm>
          <a:off x="0" y="0"/>
          <a:ext cx="0" cy="0"/>
          <a:chOff x="0" y="0"/>
          <a:chExt cx="0" cy="0"/>
        </a:xfrm>
      </p:grpSpPr>
      <p:sp>
        <p:nvSpPr>
          <p:cNvPr id="10" name="Rectangle 9"/>
          <p:cNvSpPr/>
          <p:nvPr userDrawn="1"/>
        </p:nvSpPr>
        <p:spPr>
          <a:xfrm>
            <a:off x="0" y="0"/>
            <a:ext cx="12192000" cy="139982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FFFFFF"/>
              </a:solidFill>
              <a:cs typeface="Arial" pitchFamily="34" charset="0"/>
            </a:endParaRPr>
          </a:p>
        </p:txBody>
      </p:sp>
      <p:sp>
        <p:nvSpPr>
          <p:cNvPr id="4" name="Date Placeholder 3"/>
          <p:cNvSpPr>
            <a:spLocks noGrp="1"/>
          </p:cNvSpPr>
          <p:nvPr>
            <p:ph type="dt" sz="half" idx="10"/>
          </p:nvPr>
        </p:nvSpPr>
        <p:spPr/>
        <p:txBody>
          <a:bodyPr/>
          <a:lstStyle>
            <a:lvl1pPr>
              <a:defRPr/>
            </a:lvl1pPr>
          </a:lstStyle>
          <a:p>
            <a:pPr>
              <a:defRPr/>
            </a:pPr>
            <a:r>
              <a:rPr lang="en-US">
                <a:solidFill>
                  <a:srgbClr val="000000"/>
                </a:solidFill>
              </a:rPr>
              <a:t>zDatum</a:t>
            </a:r>
            <a:endParaRPr lang="sv-SE" dirty="0">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r>
              <a:rPr lang="sv-SE">
                <a:solidFill>
                  <a:srgbClr val="000000"/>
                </a:solidFill>
              </a:rPr>
              <a:t>zcCompany</a:t>
            </a:r>
            <a:endParaRPr lang="sv-SE"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6F10D549-03C4-4A74-B682-D40A99E2A429}" type="slidenum">
              <a:rPr lang="sv-SE" smtClean="0">
                <a:solidFill>
                  <a:srgbClr val="000000"/>
                </a:solidFill>
              </a:rPr>
              <a:pPr>
                <a:defRPr/>
              </a:pPr>
              <a:t>‹#›</a:t>
            </a:fld>
            <a:endParaRPr lang="sv-SE" dirty="0">
              <a:solidFill>
                <a:srgbClr val="000000"/>
              </a:solidFill>
            </a:endParaRPr>
          </a:p>
        </p:txBody>
      </p:sp>
      <p:sp>
        <p:nvSpPr>
          <p:cNvPr id="8" name="TextBox 7"/>
          <p:cNvSpPr txBox="1"/>
          <p:nvPr userDrawn="1"/>
        </p:nvSpPr>
        <p:spPr>
          <a:xfrm>
            <a:off x="-2285999" y="74615"/>
            <a:ext cx="2245360" cy="461665"/>
          </a:xfrm>
          <a:prstGeom prst="rect">
            <a:avLst/>
          </a:prstGeom>
          <a:noFill/>
        </p:spPr>
        <p:txBody>
          <a:bodyPr wrap="square" rtlCol="0">
            <a:spAutoFit/>
          </a:bodyPr>
          <a:lstStyle/>
          <a:p>
            <a:pPr algn="r"/>
            <a:r>
              <a:rPr lang="sv-SE" sz="1200" dirty="0" err="1">
                <a:solidFill>
                  <a:srgbClr val="000000"/>
                </a:solidFill>
                <a:cs typeface="Arial" pitchFamily="34" charset="0"/>
              </a:rPr>
              <a:t>Title</a:t>
            </a:r>
            <a:r>
              <a:rPr lang="sv-SE" sz="1200" dirty="0">
                <a:solidFill>
                  <a:srgbClr val="000000"/>
                </a:solidFill>
                <a:cs typeface="Arial" pitchFamily="34" charset="0"/>
              </a:rPr>
              <a:t> and </a:t>
            </a:r>
            <a:r>
              <a:rPr lang="sv-SE" sz="1200" dirty="0" err="1">
                <a:solidFill>
                  <a:srgbClr val="000000"/>
                </a:solidFill>
                <a:cs typeface="Arial" pitchFamily="34" charset="0"/>
              </a:rPr>
              <a:t>content</a:t>
            </a:r>
            <a:br>
              <a:rPr lang="sv-SE" sz="1200" dirty="0">
                <a:solidFill>
                  <a:srgbClr val="000000"/>
                </a:solidFill>
                <a:cs typeface="Arial" pitchFamily="34" charset="0"/>
              </a:rPr>
            </a:br>
            <a:r>
              <a:rPr lang="sv-SE" sz="1200" dirty="0">
                <a:solidFill>
                  <a:srgbClr val="000000"/>
                </a:solidFill>
                <a:cs typeface="Arial" pitchFamily="34" charset="0"/>
              </a:rPr>
              <a:t>Pink </a:t>
            </a:r>
            <a:r>
              <a:rPr lang="sv-SE" sz="1200" dirty="0" err="1">
                <a:solidFill>
                  <a:srgbClr val="000000"/>
                </a:solidFill>
                <a:cs typeface="Arial" pitchFamily="34" charset="0"/>
              </a:rPr>
              <a:t>top</a:t>
            </a:r>
            <a:r>
              <a:rPr lang="sv-SE" sz="1200" dirty="0">
                <a:solidFill>
                  <a:srgbClr val="000000"/>
                </a:solidFill>
                <a:cs typeface="Arial" pitchFamily="34" charset="0"/>
              </a:rPr>
              <a:t> </a:t>
            </a:r>
          </a:p>
        </p:txBody>
      </p:sp>
      <p:sp>
        <p:nvSpPr>
          <p:cNvPr id="2" name="Title 1"/>
          <p:cNvSpPr>
            <a:spLocks noGrp="1"/>
          </p:cNvSpPr>
          <p:nvPr>
            <p:ph type="title"/>
          </p:nvPr>
        </p:nvSpPr>
        <p:spPr>
          <a:xfrm>
            <a:off x="385080" y="197634"/>
            <a:ext cx="11390313" cy="1097766"/>
          </a:xfrm>
        </p:spPr>
        <p:txBody>
          <a:bodyPr/>
          <a:lstStyle>
            <a:lvl1pPr>
              <a:defRPr>
                <a:solidFill>
                  <a:schemeClr val="bg1"/>
                </a:solidFill>
              </a:defRPr>
            </a:lvl1pPr>
          </a:lstStyle>
          <a:p>
            <a:r>
              <a:rPr lang="en-US"/>
              <a:t>Click to edit Master title style</a:t>
            </a:r>
            <a:endParaRPr lang="sv-SE"/>
          </a:p>
        </p:txBody>
      </p:sp>
      <p:sp>
        <p:nvSpPr>
          <p:cNvPr id="11" name="Content Placeholder 6"/>
          <p:cNvSpPr>
            <a:spLocks noGrp="1"/>
          </p:cNvSpPr>
          <p:nvPr>
            <p:ph sz="quarter" idx="14"/>
          </p:nvPr>
        </p:nvSpPr>
        <p:spPr>
          <a:xfrm>
            <a:off x="385080" y="1773237"/>
            <a:ext cx="10191600" cy="4176000"/>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6590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4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Blue BG">
    <p:spTree>
      <p:nvGrpSpPr>
        <p:cNvPr id="1" name=""/>
        <p:cNvGrpSpPr/>
        <p:nvPr/>
      </p:nvGrpSpPr>
      <p:grpSpPr>
        <a:xfrm>
          <a:off x="0" y="0"/>
          <a:ext cx="0" cy="0"/>
          <a:chOff x="0" y="0"/>
          <a:chExt cx="0" cy="0"/>
        </a:xfrm>
      </p:grpSpPr>
      <p:sp>
        <p:nvSpPr>
          <p:cNvPr id="3" name="Rectangle 2"/>
          <p:cNvSpPr/>
          <p:nvPr userDrawn="1"/>
        </p:nvSpPr>
        <p:spPr>
          <a:xfrm>
            <a:off x="0" y="6076950"/>
            <a:ext cx="12192000" cy="18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FFFFFF"/>
              </a:solidFill>
              <a:cs typeface="Arial" pitchFamily="34" charset="0"/>
            </a:endParaRPr>
          </a:p>
        </p:txBody>
      </p:sp>
      <p:sp>
        <p:nvSpPr>
          <p:cNvPr id="10" name="Rectangle 9"/>
          <p:cNvSpPr/>
          <p:nvPr userDrawn="1"/>
        </p:nvSpPr>
        <p:spPr>
          <a:xfrm>
            <a:off x="0" y="-1"/>
            <a:ext cx="12192000" cy="61610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FFFFFF"/>
              </a:solidFill>
              <a:cs typeface="Arial" pitchFamily="34" charset="0"/>
            </a:endParaRPr>
          </a:p>
        </p:txBody>
      </p:sp>
      <p:sp>
        <p:nvSpPr>
          <p:cNvPr id="4" name="Date Placeholder 3"/>
          <p:cNvSpPr>
            <a:spLocks noGrp="1"/>
          </p:cNvSpPr>
          <p:nvPr>
            <p:ph type="dt" sz="half" idx="10"/>
          </p:nvPr>
        </p:nvSpPr>
        <p:spPr/>
        <p:txBody>
          <a:bodyPr/>
          <a:lstStyle>
            <a:lvl1pPr>
              <a:defRPr/>
            </a:lvl1pPr>
          </a:lstStyle>
          <a:p>
            <a:pPr>
              <a:defRPr/>
            </a:pPr>
            <a:r>
              <a:rPr lang="en-US">
                <a:solidFill>
                  <a:srgbClr val="000000"/>
                </a:solidFill>
              </a:rPr>
              <a:t>zDatum</a:t>
            </a:r>
            <a:endParaRPr lang="sv-SE" dirty="0">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r>
              <a:rPr lang="sv-SE">
                <a:solidFill>
                  <a:srgbClr val="000000"/>
                </a:solidFill>
              </a:rPr>
              <a:t>zcCompany</a:t>
            </a:r>
            <a:endParaRPr lang="sv-SE"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6F10D549-03C4-4A74-B682-D40A99E2A429}" type="slidenum">
              <a:rPr lang="sv-SE" smtClean="0">
                <a:solidFill>
                  <a:srgbClr val="000000"/>
                </a:solidFill>
              </a:rPr>
              <a:pPr>
                <a:defRPr/>
              </a:pPr>
              <a:t>‹#›</a:t>
            </a:fld>
            <a:endParaRPr lang="sv-SE" dirty="0">
              <a:solidFill>
                <a:srgbClr val="000000"/>
              </a:solidFill>
            </a:endParaRPr>
          </a:p>
        </p:txBody>
      </p:sp>
      <p:sp>
        <p:nvSpPr>
          <p:cNvPr id="8" name="TextBox 7"/>
          <p:cNvSpPr txBox="1"/>
          <p:nvPr userDrawn="1"/>
        </p:nvSpPr>
        <p:spPr>
          <a:xfrm>
            <a:off x="-2285999" y="74615"/>
            <a:ext cx="2245360" cy="461665"/>
          </a:xfrm>
          <a:prstGeom prst="rect">
            <a:avLst/>
          </a:prstGeom>
          <a:noFill/>
        </p:spPr>
        <p:txBody>
          <a:bodyPr wrap="square" rtlCol="0">
            <a:spAutoFit/>
          </a:bodyPr>
          <a:lstStyle/>
          <a:p>
            <a:pPr algn="r"/>
            <a:r>
              <a:rPr lang="sv-SE" sz="1200" dirty="0" err="1">
                <a:solidFill>
                  <a:srgbClr val="000000"/>
                </a:solidFill>
                <a:cs typeface="Arial" pitchFamily="34" charset="0"/>
              </a:rPr>
              <a:t>Title</a:t>
            </a:r>
            <a:r>
              <a:rPr lang="sv-SE" sz="1200" dirty="0">
                <a:solidFill>
                  <a:srgbClr val="000000"/>
                </a:solidFill>
                <a:cs typeface="Arial" pitchFamily="34" charset="0"/>
              </a:rPr>
              <a:t> and </a:t>
            </a:r>
            <a:r>
              <a:rPr lang="sv-SE" sz="1200" dirty="0" err="1">
                <a:solidFill>
                  <a:srgbClr val="000000"/>
                </a:solidFill>
                <a:cs typeface="Arial" pitchFamily="34" charset="0"/>
              </a:rPr>
              <a:t>content</a:t>
            </a:r>
            <a:br>
              <a:rPr lang="sv-SE" sz="1200" dirty="0">
                <a:solidFill>
                  <a:srgbClr val="000000"/>
                </a:solidFill>
                <a:cs typeface="Arial" pitchFamily="34" charset="0"/>
              </a:rPr>
            </a:br>
            <a:r>
              <a:rPr lang="sv-SE" sz="1200" dirty="0" err="1">
                <a:solidFill>
                  <a:srgbClr val="000000"/>
                </a:solidFill>
                <a:cs typeface="Arial" pitchFamily="34" charset="0"/>
              </a:rPr>
              <a:t>Blue</a:t>
            </a:r>
            <a:r>
              <a:rPr lang="sv-SE" sz="1200" dirty="0">
                <a:solidFill>
                  <a:srgbClr val="000000"/>
                </a:solidFill>
                <a:cs typeface="Arial" pitchFamily="34" charset="0"/>
              </a:rPr>
              <a:t> </a:t>
            </a:r>
            <a:r>
              <a:rPr lang="sv-SE" sz="1200" dirty="0" err="1">
                <a:solidFill>
                  <a:srgbClr val="000000"/>
                </a:solidFill>
                <a:cs typeface="Arial" pitchFamily="34" charset="0"/>
              </a:rPr>
              <a:t>background</a:t>
            </a:r>
            <a:r>
              <a:rPr lang="sv-SE" sz="1200" dirty="0">
                <a:solidFill>
                  <a:srgbClr val="000000"/>
                </a:solidFill>
                <a:cs typeface="Arial" pitchFamily="34" charset="0"/>
              </a:rPr>
              <a:t> </a:t>
            </a:r>
          </a:p>
        </p:txBody>
      </p:sp>
      <p:sp>
        <p:nvSpPr>
          <p:cNvPr id="2" name="Title 1"/>
          <p:cNvSpPr>
            <a:spLocks noGrp="1"/>
          </p:cNvSpPr>
          <p:nvPr>
            <p:ph type="title"/>
          </p:nvPr>
        </p:nvSpPr>
        <p:spPr>
          <a:xfrm>
            <a:off x="385080" y="197634"/>
            <a:ext cx="11390313" cy="1097766"/>
          </a:xfrm>
        </p:spPr>
        <p:txBody>
          <a:bodyPr/>
          <a:lstStyle>
            <a:lvl1pPr>
              <a:defRPr>
                <a:solidFill>
                  <a:schemeClr val="bg1"/>
                </a:solidFill>
              </a:defRPr>
            </a:lvl1pPr>
          </a:lstStyle>
          <a:p>
            <a:r>
              <a:rPr lang="en-US"/>
              <a:t>Click to edit Master title style</a:t>
            </a:r>
            <a:endParaRPr lang="sv-SE"/>
          </a:p>
        </p:txBody>
      </p:sp>
      <p:sp>
        <p:nvSpPr>
          <p:cNvPr id="11" name="Content Placeholder 6"/>
          <p:cNvSpPr>
            <a:spLocks noGrp="1"/>
          </p:cNvSpPr>
          <p:nvPr>
            <p:ph sz="quarter" idx="14"/>
          </p:nvPr>
        </p:nvSpPr>
        <p:spPr>
          <a:xfrm>
            <a:off x="385080" y="1773237"/>
            <a:ext cx="10191600" cy="417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428146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4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Green BG">
    <p:spTree>
      <p:nvGrpSpPr>
        <p:cNvPr id="1" name=""/>
        <p:cNvGrpSpPr/>
        <p:nvPr/>
      </p:nvGrpSpPr>
      <p:grpSpPr>
        <a:xfrm>
          <a:off x="0" y="0"/>
          <a:ext cx="0" cy="0"/>
          <a:chOff x="0" y="0"/>
          <a:chExt cx="0" cy="0"/>
        </a:xfrm>
      </p:grpSpPr>
      <p:sp>
        <p:nvSpPr>
          <p:cNvPr id="3" name="Rectangle 2"/>
          <p:cNvSpPr/>
          <p:nvPr userDrawn="1"/>
        </p:nvSpPr>
        <p:spPr>
          <a:xfrm>
            <a:off x="0" y="6076950"/>
            <a:ext cx="12192000" cy="18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FFFFFF"/>
              </a:solidFill>
              <a:cs typeface="Arial" pitchFamily="34" charset="0"/>
            </a:endParaRPr>
          </a:p>
        </p:txBody>
      </p:sp>
      <p:sp>
        <p:nvSpPr>
          <p:cNvPr id="10" name="Rectangle 9"/>
          <p:cNvSpPr/>
          <p:nvPr userDrawn="1"/>
        </p:nvSpPr>
        <p:spPr>
          <a:xfrm>
            <a:off x="0" y="-1"/>
            <a:ext cx="12192000" cy="61610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FFFFFF"/>
              </a:solidFill>
              <a:cs typeface="Arial" pitchFamily="34" charset="0"/>
            </a:endParaRPr>
          </a:p>
        </p:txBody>
      </p:sp>
      <p:sp>
        <p:nvSpPr>
          <p:cNvPr id="4" name="Date Placeholder 3"/>
          <p:cNvSpPr>
            <a:spLocks noGrp="1"/>
          </p:cNvSpPr>
          <p:nvPr>
            <p:ph type="dt" sz="half" idx="10"/>
          </p:nvPr>
        </p:nvSpPr>
        <p:spPr/>
        <p:txBody>
          <a:bodyPr/>
          <a:lstStyle>
            <a:lvl1pPr>
              <a:defRPr/>
            </a:lvl1pPr>
          </a:lstStyle>
          <a:p>
            <a:pPr>
              <a:defRPr/>
            </a:pPr>
            <a:r>
              <a:rPr lang="en-US">
                <a:solidFill>
                  <a:srgbClr val="000000"/>
                </a:solidFill>
              </a:rPr>
              <a:t>zDatum</a:t>
            </a:r>
            <a:endParaRPr lang="sv-SE" dirty="0">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r>
              <a:rPr lang="sv-SE">
                <a:solidFill>
                  <a:srgbClr val="000000"/>
                </a:solidFill>
              </a:rPr>
              <a:t>zcCompany</a:t>
            </a:r>
            <a:endParaRPr lang="sv-SE"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6F10D549-03C4-4A74-B682-D40A99E2A429}" type="slidenum">
              <a:rPr lang="sv-SE" smtClean="0">
                <a:solidFill>
                  <a:srgbClr val="000000"/>
                </a:solidFill>
              </a:rPr>
              <a:pPr>
                <a:defRPr/>
              </a:pPr>
              <a:t>‹#›</a:t>
            </a:fld>
            <a:endParaRPr lang="sv-SE" dirty="0">
              <a:solidFill>
                <a:srgbClr val="000000"/>
              </a:solidFill>
            </a:endParaRPr>
          </a:p>
        </p:txBody>
      </p:sp>
      <p:sp>
        <p:nvSpPr>
          <p:cNvPr id="8" name="TextBox 7"/>
          <p:cNvSpPr txBox="1"/>
          <p:nvPr userDrawn="1"/>
        </p:nvSpPr>
        <p:spPr>
          <a:xfrm>
            <a:off x="-2285999" y="74615"/>
            <a:ext cx="2245360" cy="461665"/>
          </a:xfrm>
          <a:prstGeom prst="rect">
            <a:avLst/>
          </a:prstGeom>
          <a:noFill/>
        </p:spPr>
        <p:txBody>
          <a:bodyPr wrap="square" rtlCol="0">
            <a:spAutoFit/>
          </a:bodyPr>
          <a:lstStyle/>
          <a:p>
            <a:pPr algn="r"/>
            <a:r>
              <a:rPr lang="sv-SE" sz="1200" dirty="0" err="1">
                <a:solidFill>
                  <a:srgbClr val="000000"/>
                </a:solidFill>
                <a:cs typeface="Arial" pitchFamily="34" charset="0"/>
              </a:rPr>
              <a:t>Title</a:t>
            </a:r>
            <a:r>
              <a:rPr lang="sv-SE" sz="1200" dirty="0">
                <a:solidFill>
                  <a:srgbClr val="000000"/>
                </a:solidFill>
                <a:cs typeface="Arial" pitchFamily="34" charset="0"/>
              </a:rPr>
              <a:t> and </a:t>
            </a:r>
            <a:r>
              <a:rPr lang="sv-SE" sz="1200" dirty="0" err="1">
                <a:solidFill>
                  <a:srgbClr val="000000"/>
                </a:solidFill>
                <a:cs typeface="Arial" pitchFamily="34" charset="0"/>
              </a:rPr>
              <a:t>content</a:t>
            </a:r>
            <a:br>
              <a:rPr lang="sv-SE" sz="1200" dirty="0">
                <a:solidFill>
                  <a:srgbClr val="000000"/>
                </a:solidFill>
                <a:cs typeface="Arial" pitchFamily="34" charset="0"/>
              </a:rPr>
            </a:br>
            <a:r>
              <a:rPr lang="sv-SE" sz="1200" dirty="0">
                <a:solidFill>
                  <a:srgbClr val="000000"/>
                </a:solidFill>
                <a:cs typeface="Arial" pitchFamily="34" charset="0"/>
              </a:rPr>
              <a:t>Green </a:t>
            </a:r>
            <a:r>
              <a:rPr lang="sv-SE" sz="1200" dirty="0" err="1">
                <a:solidFill>
                  <a:srgbClr val="000000"/>
                </a:solidFill>
                <a:cs typeface="Arial" pitchFamily="34" charset="0"/>
              </a:rPr>
              <a:t>background</a:t>
            </a:r>
            <a:r>
              <a:rPr lang="sv-SE" sz="1200" dirty="0">
                <a:solidFill>
                  <a:srgbClr val="000000"/>
                </a:solidFill>
                <a:cs typeface="Arial" pitchFamily="34" charset="0"/>
              </a:rPr>
              <a:t> </a:t>
            </a:r>
          </a:p>
        </p:txBody>
      </p:sp>
      <p:sp>
        <p:nvSpPr>
          <p:cNvPr id="2" name="Title 1"/>
          <p:cNvSpPr>
            <a:spLocks noGrp="1"/>
          </p:cNvSpPr>
          <p:nvPr>
            <p:ph type="title"/>
          </p:nvPr>
        </p:nvSpPr>
        <p:spPr>
          <a:xfrm>
            <a:off x="385080" y="197634"/>
            <a:ext cx="11390313" cy="1097766"/>
          </a:xfrm>
        </p:spPr>
        <p:txBody>
          <a:bodyPr/>
          <a:lstStyle>
            <a:lvl1pPr>
              <a:defRPr>
                <a:solidFill>
                  <a:schemeClr val="bg1"/>
                </a:solidFill>
              </a:defRPr>
            </a:lvl1pPr>
          </a:lstStyle>
          <a:p>
            <a:r>
              <a:rPr lang="en-US" dirty="0"/>
              <a:t>Click to edit Master title style</a:t>
            </a:r>
            <a:endParaRPr lang="sv-SE" dirty="0"/>
          </a:p>
        </p:txBody>
      </p:sp>
      <p:sp>
        <p:nvSpPr>
          <p:cNvPr id="11" name="Content Placeholder 6"/>
          <p:cNvSpPr>
            <a:spLocks noGrp="1"/>
          </p:cNvSpPr>
          <p:nvPr>
            <p:ph sz="quarter" idx="14"/>
          </p:nvPr>
        </p:nvSpPr>
        <p:spPr>
          <a:xfrm>
            <a:off x="385080" y="1773237"/>
            <a:ext cx="10191600" cy="417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389207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4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Light Blue BG">
    <p:spTree>
      <p:nvGrpSpPr>
        <p:cNvPr id="1" name=""/>
        <p:cNvGrpSpPr/>
        <p:nvPr/>
      </p:nvGrpSpPr>
      <p:grpSpPr>
        <a:xfrm>
          <a:off x="0" y="0"/>
          <a:ext cx="0" cy="0"/>
          <a:chOff x="0" y="0"/>
          <a:chExt cx="0" cy="0"/>
        </a:xfrm>
      </p:grpSpPr>
      <p:sp>
        <p:nvSpPr>
          <p:cNvPr id="3" name="Rectangle 2"/>
          <p:cNvSpPr/>
          <p:nvPr userDrawn="1"/>
        </p:nvSpPr>
        <p:spPr>
          <a:xfrm>
            <a:off x="0" y="6076950"/>
            <a:ext cx="12192000" cy="18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FFFFFF"/>
              </a:solidFill>
              <a:cs typeface="Arial" pitchFamily="34" charset="0"/>
            </a:endParaRPr>
          </a:p>
        </p:txBody>
      </p:sp>
      <p:sp>
        <p:nvSpPr>
          <p:cNvPr id="10" name="Rectangle 9"/>
          <p:cNvSpPr/>
          <p:nvPr userDrawn="1"/>
        </p:nvSpPr>
        <p:spPr>
          <a:xfrm>
            <a:off x="0" y="-1"/>
            <a:ext cx="12192000" cy="61610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FFFFFF"/>
              </a:solidFill>
              <a:cs typeface="Arial" pitchFamily="34" charset="0"/>
            </a:endParaRPr>
          </a:p>
        </p:txBody>
      </p:sp>
      <p:sp>
        <p:nvSpPr>
          <p:cNvPr id="4" name="Date Placeholder 3"/>
          <p:cNvSpPr>
            <a:spLocks noGrp="1"/>
          </p:cNvSpPr>
          <p:nvPr>
            <p:ph type="dt" sz="half" idx="10"/>
          </p:nvPr>
        </p:nvSpPr>
        <p:spPr/>
        <p:txBody>
          <a:bodyPr/>
          <a:lstStyle>
            <a:lvl1pPr>
              <a:defRPr/>
            </a:lvl1pPr>
          </a:lstStyle>
          <a:p>
            <a:pPr>
              <a:defRPr/>
            </a:pPr>
            <a:r>
              <a:rPr lang="en-US">
                <a:solidFill>
                  <a:srgbClr val="000000"/>
                </a:solidFill>
              </a:rPr>
              <a:t>zDatum</a:t>
            </a:r>
            <a:endParaRPr lang="sv-SE" dirty="0">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r>
              <a:rPr lang="sv-SE">
                <a:solidFill>
                  <a:srgbClr val="000000"/>
                </a:solidFill>
              </a:rPr>
              <a:t>zcCompany</a:t>
            </a:r>
            <a:endParaRPr lang="sv-SE"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6F10D549-03C4-4A74-B682-D40A99E2A429}" type="slidenum">
              <a:rPr lang="sv-SE" smtClean="0">
                <a:solidFill>
                  <a:srgbClr val="000000"/>
                </a:solidFill>
              </a:rPr>
              <a:pPr>
                <a:defRPr/>
              </a:pPr>
              <a:t>‹#›</a:t>
            </a:fld>
            <a:endParaRPr lang="sv-SE" dirty="0">
              <a:solidFill>
                <a:srgbClr val="000000"/>
              </a:solidFill>
            </a:endParaRPr>
          </a:p>
        </p:txBody>
      </p:sp>
      <p:sp>
        <p:nvSpPr>
          <p:cNvPr id="8" name="TextBox 7"/>
          <p:cNvSpPr txBox="1"/>
          <p:nvPr userDrawn="1"/>
        </p:nvSpPr>
        <p:spPr>
          <a:xfrm>
            <a:off x="-2285999" y="74615"/>
            <a:ext cx="2245360" cy="461665"/>
          </a:xfrm>
          <a:prstGeom prst="rect">
            <a:avLst/>
          </a:prstGeom>
          <a:noFill/>
        </p:spPr>
        <p:txBody>
          <a:bodyPr wrap="square" rtlCol="0">
            <a:spAutoFit/>
          </a:bodyPr>
          <a:lstStyle/>
          <a:p>
            <a:pPr algn="r"/>
            <a:r>
              <a:rPr lang="sv-SE" sz="1200" dirty="0" err="1">
                <a:solidFill>
                  <a:srgbClr val="000000"/>
                </a:solidFill>
                <a:cs typeface="Arial" pitchFamily="34" charset="0"/>
              </a:rPr>
              <a:t>Title</a:t>
            </a:r>
            <a:r>
              <a:rPr lang="sv-SE" sz="1200" dirty="0">
                <a:solidFill>
                  <a:srgbClr val="000000"/>
                </a:solidFill>
                <a:cs typeface="Arial" pitchFamily="34" charset="0"/>
              </a:rPr>
              <a:t> and </a:t>
            </a:r>
            <a:r>
              <a:rPr lang="sv-SE" sz="1200" dirty="0" err="1">
                <a:solidFill>
                  <a:srgbClr val="000000"/>
                </a:solidFill>
                <a:cs typeface="Arial" pitchFamily="34" charset="0"/>
              </a:rPr>
              <a:t>content</a:t>
            </a:r>
            <a:br>
              <a:rPr lang="sv-SE" sz="1200" dirty="0">
                <a:solidFill>
                  <a:srgbClr val="000000"/>
                </a:solidFill>
                <a:cs typeface="Arial" pitchFamily="34" charset="0"/>
              </a:rPr>
            </a:br>
            <a:r>
              <a:rPr lang="sv-SE" sz="1200" dirty="0" err="1">
                <a:solidFill>
                  <a:srgbClr val="000000"/>
                </a:solidFill>
                <a:cs typeface="Arial" pitchFamily="34" charset="0"/>
              </a:rPr>
              <a:t>Light</a:t>
            </a:r>
            <a:r>
              <a:rPr lang="sv-SE" sz="1200" dirty="0">
                <a:solidFill>
                  <a:srgbClr val="000000"/>
                </a:solidFill>
                <a:cs typeface="Arial" pitchFamily="34" charset="0"/>
              </a:rPr>
              <a:t> </a:t>
            </a:r>
            <a:r>
              <a:rPr lang="sv-SE" sz="1200" dirty="0" err="1">
                <a:solidFill>
                  <a:srgbClr val="000000"/>
                </a:solidFill>
                <a:cs typeface="Arial" pitchFamily="34" charset="0"/>
              </a:rPr>
              <a:t>Blue</a:t>
            </a:r>
            <a:r>
              <a:rPr lang="sv-SE" sz="1200" dirty="0">
                <a:solidFill>
                  <a:srgbClr val="000000"/>
                </a:solidFill>
                <a:cs typeface="Arial" pitchFamily="34" charset="0"/>
              </a:rPr>
              <a:t> </a:t>
            </a:r>
            <a:r>
              <a:rPr lang="sv-SE" sz="1200" dirty="0" err="1">
                <a:solidFill>
                  <a:srgbClr val="000000"/>
                </a:solidFill>
                <a:cs typeface="Arial" pitchFamily="34" charset="0"/>
              </a:rPr>
              <a:t>background</a:t>
            </a:r>
            <a:r>
              <a:rPr lang="sv-SE" sz="1200" dirty="0">
                <a:solidFill>
                  <a:srgbClr val="000000"/>
                </a:solidFill>
                <a:cs typeface="Arial" pitchFamily="34" charset="0"/>
              </a:rPr>
              <a:t> </a:t>
            </a:r>
          </a:p>
        </p:txBody>
      </p:sp>
      <p:sp>
        <p:nvSpPr>
          <p:cNvPr id="2" name="Title 1"/>
          <p:cNvSpPr>
            <a:spLocks noGrp="1"/>
          </p:cNvSpPr>
          <p:nvPr>
            <p:ph type="title"/>
          </p:nvPr>
        </p:nvSpPr>
        <p:spPr>
          <a:xfrm>
            <a:off x="385080" y="197634"/>
            <a:ext cx="11390313" cy="1097766"/>
          </a:xfrm>
        </p:spPr>
        <p:txBody>
          <a:bodyPr/>
          <a:lstStyle>
            <a:lvl1pPr>
              <a:defRPr>
                <a:solidFill>
                  <a:schemeClr val="bg1"/>
                </a:solidFill>
              </a:defRPr>
            </a:lvl1pPr>
          </a:lstStyle>
          <a:p>
            <a:r>
              <a:rPr lang="en-US"/>
              <a:t>Click to edit Master title style</a:t>
            </a:r>
            <a:endParaRPr lang="sv-SE"/>
          </a:p>
        </p:txBody>
      </p:sp>
      <p:sp>
        <p:nvSpPr>
          <p:cNvPr id="11" name="Content Placeholder 6"/>
          <p:cNvSpPr>
            <a:spLocks noGrp="1"/>
          </p:cNvSpPr>
          <p:nvPr>
            <p:ph sz="quarter" idx="14"/>
          </p:nvPr>
        </p:nvSpPr>
        <p:spPr>
          <a:xfrm>
            <a:off x="385080" y="1773237"/>
            <a:ext cx="10191600" cy="417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94587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4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ink BG">
    <p:spTree>
      <p:nvGrpSpPr>
        <p:cNvPr id="1" name=""/>
        <p:cNvGrpSpPr/>
        <p:nvPr/>
      </p:nvGrpSpPr>
      <p:grpSpPr>
        <a:xfrm>
          <a:off x="0" y="0"/>
          <a:ext cx="0" cy="0"/>
          <a:chOff x="0" y="0"/>
          <a:chExt cx="0" cy="0"/>
        </a:xfrm>
      </p:grpSpPr>
      <p:sp>
        <p:nvSpPr>
          <p:cNvPr id="3" name="Rectangle 2"/>
          <p:cNvSpPr/>
          <p:nvPr userDrawn="1"/>
        </p:nvSpPr>
        <p:spPr>
          <a:xfrm>
            <a:off x="0" y="6076950"/>
            <a:ext cx="12192000" cy="18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FFFFFF"/>
              </a:solidFill>
              <a:cs typeface="Arial" pitchFamily="34" charset="0"/>
            </a:endParaRPr>
          </a:p>
        </p:txBody>
      </p:sp>
      <p:sp>
        <p:nvSpPr>
          <p:cNvPr id="10" name="Rectangle 9"/>
          <p:cNvSpPr/>
          <p:nvPr userDrawn="1"/>
        </p:nvSpPr>
        <p:spPr>
          <a:xfrm>
            <a:off x="0" y="-1"/>
            <a:ext cx="12192000" cy="61610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FFFFFF"/>
              </a:solidFill>
              <a:cs typeface="Arial" pitchFamily="34" charset="0"/>
            </a:endParaRPr>
          </a:p>
        </p:txBody>
      </p:sp>
      <p:sp>
        <p:nvSpPr>
          <p:cNvPr id="4" name="Date Placeholder 3"/>
          <p:cNvSpPr>
            <a:spLocks noGrp="1"/>
          </p:cNvSpPr>
          <p:nvPr>
            <p:ph type="dt" sz="half" idx="10"/>
          </p:nvPr>
        </p:nvSpPr>
        <p:spPr/>
        <p:txBody>
          <a:bodyPr/>
          <a:lstStyle>
            <a:lvl1pPr>
              <a:defRPr/>
            </a:lvl1pPr>
          </a:lstStyle>
          <a:p>
            <a:pPr>
              <a:defRPr/>
            </a:pPr>
            <a:r>
              <a:rPr lang="en-US">
                <a:solidFill>
                  <a:srgbClr val="000000"/>
                </a:solidFill>
              </a:rPr>
              <a:t>zDatum</a:t>
            </a:r>
            <a:endParaRPr lang="sv-SE" dirty="0">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r>
              <a:rPr lang="sv-SE">
                <a:solidFill>
                  <a:srgbClr val="000000"/>
                </a:solidFill>
              </a:rPr>
              <a:t>zcCompany</a:t>
            </a:r>
            <a:endParaRPr lang="sv-SE"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6F10D549-03C4-4A74-B682-D40A99E2A429}" type="slidenum">
              <a:rPr lang="sv-SE" smtClean="0">
                <a:solidFill>
                  <a:srgbClr val="000000"/>
                </a:solidFill>
              </a:rPr>
              <a:pPr>
                <a:defRPr/>
              </a:pPr>
              <a:t>‹#›</a:t>
            </a:fld>
            <a:endParaRPr lang="sv-SE" dirty="0">
              <a:solidFill>
                <a:srgbClr val="000000"/>
              </a:solidFill>
            </a:endParaRPr>
          </a:p>
        </p:txBody>
      </p:sp>
      <p:sp>
        <p:nvSpPr>
          <p:cNvPr id="8" name="TextBox 7"/>
          <p:cNvSpPr txBox="1"/>
          <p:nvPr userDrawn="1"/>
        </p:nvSpPr>
        <p:spPr>
          <a:xfrm>
            <a:off x="-2285999" y="74615"/>
            <a:ext cx="2245360" cy="461665"/>
          </a:xfrm>
          <a:prstGeom prst="rect">
            <a:avLst/>
          </a:prstGeom>
          <a:noFill/>
        </p:spPr>
        <p:txBody>
          <a:bodyPr wrap="square" rtlCol="0">
            <a:spAutoFit/>
          </a:bodyPr>
          <a:lstStyle/>
          <a:p>
            <a:pPr algn="r"/>
            <a:r>
              <a:rPr lang="sv-SE" sz="1200" dirty="0" err="1">
                <a:solidFill>
                  <a:srgbClr val="000000"/>
                </a:solidFill>
                <a:cs typeface="Arial" pitchFamily="34" charset="0"/>
              </a:rPr>
              <a:t>Title</a:t>
            </a:r>
            <a:r>
              <a:rPr lang="sv-SE" sz="1200" dirty="0">
                <a:solidFill>
                  <a:srgbClr val="000000"/>
                </a:solidFill>
                <a:cs typeface="Arial" pitchFamily="34" charset="0"/>
              </a:rPr>
              <a:t> and </a:t>
            </a:r>
            <a:r>
              <a:rPr lang="sv-SE" sz="1200" dirty="0" err="1">
                <a:solidFill>
                  <a:srgbClr val="000000"/>
                </a:solidFill>
                <a:cs typeface="Arial" pitchFamily="34" charset="0"/>
              </a:rPr>
              <a:t>content</a:t>
            </a:r>
            <a:endParaRPr lang="sv-SE" sz="1200" dirty="0">
              <a:solidFill>
                <a:srgbClr val="000000"/>
              </a:solidFill>
              <a:cs typeface="Arial" pitchFamily="34" charset="0"/>
            </a:endParaRPr>
          </a:p>
          <a:p>
            <a:pPr algn="r"/>
            <a:r>
              <a:rPr lang="sv-SE" sz="1200" dirty="0">
                <a:solidFill>
                  <a:srgbClr val="000000"/>
                </a:solidFill>
                <a:cs typeface="Arial" pitchFamily="34" charset="0"/>
              </a:rPr>
              <a:t>Pink </a:t>
            </a:r>
            <a:r>
              <a:rPr lang="sv-SE" sz="1200" dirty="0" err="1">
                <a:solidFill>
                  <a:srgbClr val="000000"/>
                </a:solidFill>
                <a:cs typeface="Arial" pitchFamily="34" charset="0"/>
              </a:rPr>
              <a:t>background</a:t>
            </a:r>
            <a:r>
              <a:rPr lang="sv-SE" sz="1200" dirty="0">
                <a:solidFill>
                  <a:srgbClr val="000000"/>
                </a:solidFill>
                <a:cs typeface="Arial" pitchFamily="34" charset="0"/>
              </a:rPr>
              <a:t> </a:t>
            </a:r>
          </a:p>
        </p:txBody>
      </p:sp>
      <p:sp>
        <p:nvSpPr>
          <p:cNvPr id="2" name="Title 1"/>
          <p:cNvSpPr>
            <a:spLocks noGrp="1"/>
          </p:cNvSpPr>
          <p:nvPr>
            <p:ph type="title"/>
          </p:nvPr>
        </p:nvSpPr>
        <p:spPr>
          <a:xfrm>
            <a:off x="385080" y="197634"/>
            <a:ext cx="11390313" cy="1097766"/>
          </a:xfrm>
        </p:spPr>
        <p:txBody>
          <a:bodyPr/>
          <a:lstStyle>
            <a:lvl1pPr>
              <a:defRPr>
                <a:solidFill>
                  <a:schemeClr val="bg1"/>
                </a:solidFill>
              </a:defRPr>
            </a:lvl1pPr>
          </a:lstStyle>
          <a:p>
            <a:r>
              <a:rPr lang="en-US"/>
              <a:t>Click to edit Master title style</a:t>
            </a:r>
            <a:endParaRPr lang="sv-SE"/>
          </a:p>
        </p:txBody>
      </p:sp>
      <p:sp>
        <p:nvSpPr>
          <p:cNvPr id="11" name="Content Placeholder 6"/>
          <p:cNvSpPr>
            <a:spLocks noGrp="1"/>
          </p:cNvSpPr>
          <p:nvPr>
            <p:ph sz="quarter" idx="14"/>
          </p:nvPr>
        </p:nvSpPr>
        <p:spPr>
          <a:xfrm>
            <a:off x="385080" y="1773237"/>
            <a:ext cx="10191600" cy="417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62772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4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mall right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solidFill>
                  <a:srgbClr val="000000"/>
                </a:solidFill>
              </a:rPr>
              <a:t>zDatum</a:t>
            </a:r>
            <a:endParaRPr lang="sv-SE" dirty="0">
              <a:solidFill>
                <a:srgbClr val="000000"/>
              </a:solidFill>
            </a:endParaRPr>
          </a:p>
        </p:txBody>
      </p:sp>
      <p:sp>
        <p:nvSpPr>
          <p:cNvPr id="4" name="Footer Placeholder 3"/>
          <p:cNvSpPr>
            <a:spLocks noGrp="1"/>
          </p:cNvSpPr>
          <p:nvPr>
            <p:ph type="ftr" sz="quarter" idx="11"/>
          </p:nvPr>
        </p:nvSpPr>
        <p:spPr/>
        <p:txBody>
          <a:bodyPr/>
          <a:lstStyle/>
          <a:p>
            <a:pPr>
              <a:defRPr/>
            </a:pPr>
            <a:r>
              <a:rPr lang="sv-SE">
                <a:solidFill>
                  <a:srgbClr val="000000"/>
                </a:solidFill>
              </a:rPr>
              <a:t>zcCompany</a:t>
            </a:r>
          </a:p>
        </p:txBody>
      </p:sp>
      <p:sp>
        <p:nvSpPr>
          <p:cNvPr id="5" name="Slide Number Placeholder 4"/>
          <p:cNvSpPr>
            <a:spLocks noGrp="1"/>
          </p:cNvSpPr>
          <p:nvPr>
            <p:ph type="sldNum" sz="quarter" idx="12"/>
          </p:nvPr>
        </p:nvSpPr>
        <p:spPr/>
        <p:txBody>
          <a:bodyPr/>
          <a:lstStyle/>
          <a:p>
            <a:pPr>
              <a:defRPr/>
            </a:pPr>
            <a:fld id="{ACBE7240-11B6-4A7D-A438-C0A3DD527519}" type="slidenum">
              <a:rPr lang="sv-SE">
                <a:solidFill>
                  <a:srgbClr val="000000"/>
                </a:solidFill>
              </a:rPr>
              <a:pPr>
                <a:defRPr/>
              </a:pPr>
              <a:t>‹#›</a:t>
            </a:fld>
            <a:endParaRPr lang="sv-SE" dirty="0">
              <a:solidFill>
                <a:srgbClr val="000000"/>
              </a:solidFill>
            </a:endParaRPr>
          </a:p>
        </p:txBody>
      </p:sp>
      <p:sp>
        <p:nvSpPr>
          <p:cNvPr id="8" name="Picture Placeholder 7"/>
          <p:cNvSpPr>
            <a:spLocks noGrp="1" noChangeAspect="1"/>
          </p:cNvSpPr>
          <p:nvPr>
            <p:ph type="pic" sz="quarter" idx="14"/>
          </p:nvPr>
        </p:nvSpPr>
        <p:spPr>
          <a:xfrm>
            <a:off x="9002185" y="0"/>
            <a:ext cx="3189815" cy="6161088"/>
          </a:xfrm>
        </p:spPr>
        <p:txBody>
          <a:bodyPr tIns="1044000" anchor="ctr" anchorCtr="0"/>
          <a:lstStyle>
            <a:lvl1pPr marL="0" indent="0" algn="ctr">
              <a:buNone/>
              <a:defRPr sz="1600"/>
            </a:lvl1pPr>
          </a:lstStyle>
          <a:p>
            <a:r>
              <a:rPr lang="en-US" dirty="0"/>
              <a:t>Click icon to add picture</a:t>
            </a:r>
            <a:endParaRPr lang="sv-SE" dirty="0"/>
          </a:p>
        </p:txBody>
      </p:sp>
      <p:cxnSp>
        <p:nvCxnSpPr>
          <p:cNvPr id="35" name="Rak 10"/>
          <p:cNvCxnSpPr/>
          <p:nvPr userDrawn="1"/>
        </p:nvCxnSpPr>
        <p:spPr>
          <a:xfrm>
            <a:off x="819925" y="-302302"/>
            <a:ext cx="0" cy="14990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Rak 10"/>
          <p:cNvCxnSpPr/>
          <p:nvPr userDrawn="1"/>
        </p:nvCxnSpPr>
        <p:spPr>
          <a:xfrm>
            <a:off x="7511687" y="-302302"/>
            <a:ext cx="0" cy="14990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Rak 10"/>
          <p:cNvCxnSpPr/>
          <p:nvPr userDrawn="1"/>
        </p:nvCxnSpPr>
        <p:spPr>
          <a:xfrm>
            <a:off x="7573596" y="-302302"/>
            <a:ext cx="0" cy="14990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Rak 10"/>
          <p:cNvCxnSpPr/>
          <p:nvPr userDrawn="1"/>
        </p:nvCxnSpPr>
        <p:spPr>
          <a:xfrm>
            <a:off x="8927199" y="-302302"/>
            <a:ext cx="0" cy="14990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Rak 10"/>
          <p:cNvCxnSpPr/>
          <p:nvPr userDrawn="1"/>
        </p:nvCxnSpPr>
        <p:spPr>
          <a:xfrm>
            <a:off x="8989108" y="-302302"/>
            <a:ext cx="0" cy="14990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Rak 10"/>
          <p:cNvCxnSpPr/>
          <p:nvPr userDrawn="1"/>
        </p:nvCxnSpPr>
        <p:spPr>
          <a:xfrm>
            <a:off x="6093404" y="-302302"/>
            <a:ext cx="0" cy="14990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Rak 10"/>
          <p:cNvCxnSpPr/>
          <p:nvPr userDrawn="1"/>
        </p:nvCxnSpPr>
        <p:spPr>
          <a:xfrm>
            <a:off x="6155313" y="-302302"/>
            <a:ext cx="0" cy="14990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Rak 10"/>
          <p:cNvCxnSpPr/>
          <p:nvPr userDrawn="1"/>
        </p:nvCxnSpPr>
        <p:spPr>
          <a:xfrm>
            <a:off x="4665748" y="-302302"/>
            <a:ext cx="0" cy="14990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Rak 10"/>
          <p:cNvCxnSpPr/>
          <p:nvPr userDrawn="1"/>
        </p:nvCxnSpPr>
        <p:spPr>
          <a:xfrm>
            <a:off x="4727657" y="-302302"/>
            <a:ext cx="0" cy="14990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userDrawn="1"/>
        </p:nvSpPr>
        <p:spPr>
          <a:xfrm>
            <a:off x="-2285999" y="74615"/>
            <a:ext cx="2245360" cy="784830"/>
          </a:xfrm>
          <a:prstGeom prst="rect">
            <a:avLst/>
          </a:prstGeom>
          <a:noFill/>
        </p:spPr>
        <p:txBody>
          <a:bodyPr wrap="square" rtlCol="0">
            <a:spAutoFit/>
          </a:bodyPr>
          <a:lstStyle/>
          <a:p>
            <a:pPr algn="r"/>
            <a:r>
              <a:rPr lang="sv-SE" sz="1200" dirty="0">
                <a:solidFill>
                  <a:srgbClr val="000000"/>
                </a:solidFill>
                <a:cs typeface="Arial" pitchFamily="34" charset="0"/>
              </a:rPr>
              <a:t>Small right </a:t>
            </a:r>
            <a:r>
              <a:rPr lang="sv-SE" sz="1200" dirty="0" err="1">
                <a:solidFill>
                  <a:srgbClr val="000000"/>
                </a:solidFill>
                <a:cs typeface="Arial" pitchFamily="34" charset="0"/>
              </a:rPr>
              <a:t>picture</a:t>
            </a:r>
            <a:br>
              <a:rPr lang="sv-SE" sz="1200" dirty="0">
                <a:solidFill>
                  <a:srgbClr val="000000"/>
                </a:solidFill>
                <a:cs typeface="Arial" pitchFamily="34" charset="0"/>
              </a:rPr>
            </a:br>
            <a:r>
              <a:rPr lang="sv-SE" sz="1100" dirty="0" err="1">
                <a:solidFill>
                  <a:srgbClr val="000000"/>
                </a:solidFill>
                <a:cs typeface="Arial" pitchFamily="34" charset="0"/>
              </a:rPr>
              <a:t>Click</a:t>
            </a:r>
            <a:r>
              <a:rPr lang="sv-SE" sz="1100" dirty="0">
                <a:solidFill>
                  <a:srgbClr val="000000"/>
                </a:solidFill>
                <a:cs typeface="Arial" pitchFamily="34" charset="0"/>
              </a:rPr>
              <a:t> on the </a:t>
            </a:r>
            <a:r>
              <a:rPr lang="sv-SE" sz="1100" dirty="0" err="1">
                <a:solidFill>
                  <a:srgbClr val="000000"/>
                </a:solidFill>
                <a:cs typeface="Arial" pitchFamily="34" charset="0"/>
              </a:rPr>
              <a:t>picture</a:t>
            </a:r>
            <a:r>
              <a:rPr lang="sv-SE" sz="1100" dirty="0">
                <a:solidFill>
                  <a:srgbClr val="000000"/>
                </a:solidFill>
                <a:cs typeface="Arial" pitchFamily="34" charset="0"/>
              </a:rPr>
              <a:t> </a:t>
            </a:r>
            <a:br>
              <a:rPr lang="sv-SE" sz="1100" dirty="0">
                <a:solidFill>
                  <a:srgbClr val="000000"/>
                </a:solidFill>
                <a:cs typeface="Arial" pitchFamily="34" charset="0"/>
              </a:rPr>
            </a:br>
            <a:r>
              <a:rPr lang="sv-SE" sz="1100" dirty="0" err="1">
                <a:solidFill>
                  <a:srgbClr val="000000"/>
                </a:solidFill>
                <a:cs typeface="Arial" pitchFamily="34" charset="0"/>
              </a:rPr>
              <a:t>icon</a:t>
            </a:r>
            <a:r>
              <a:rPr lang="sv-SE" sz="1100" dirty="0">
                <a:solidFill>
                  <a:srgbClr val="000000"/>
                </a:solidFill>
                <a:cs typeface="Arial" pitchFamily="34" charset="0"/>
              </a:rPr>
              <a:t> to </a:t>
            </a:r>
            <a:r>
              <a:rPr lang="sv-SE" sz="1100" dirty="0" err="1">
                <a:solidFill>
                  <a:srgbClr val="000000"/>
                </a:solidFill>
                <a:cs typeface="Arial" pitchFamily="34" charset="0"/>
              </a:rPr>
              <a:t>change</a:t>
            </a:r>
            <a:r>
              <a:rPr lang="sv-SE" sz="1100" dirty="0">
                <a:solidFill>
                  <a:srgbClr val="000000"/>
                </a:solidFill>
                <a:cs typeface="Arial" pitchFamily="34" charset="0"/>
              </a:rPr>
              <a:t> </a:t>
            </a:r>
            <a:r>
              <a:rPr lang="sv-SE" sz="1100" dirty="0" err="1">
                <a:solidFill>
                  <a:srgbClr val="000000"/>
                </a:solidFill>
                <a:cs typeface="Arial" pitchFamily="34" charset="0"/>
              </a:rPr>
              <a:t>photo</a:t>
            </a:r>
            <a:endParaRPr lang="sv-SE" sz="1100" dirty="0">
              <a:solidFill>
                <a:srgbClr val="000000"/>
              </a:solidFill>
              <a:cs typeface="Arial" pitchFamily="34" charset="0"/>
            </a:endParaRPr>
          </a:p>
          <a:p>
            <a:pPr algn="r"/>
            <a:r>
              <a:rPr lang="sv-SE" sz="1100" dirty="0">
                <a:solidFill>
                  <a:srgbClr val="000000"/>
                </a:solidFill>
                <a:cs typeface="Arial" pitchFamily="34" charset="0"/>
              </a:rPr>
              <a:t> </a:t>
            </a:r>
          </a:p>
        </p:txBody>
      </p:sp>
      <p:sp>
        <p:nvSpPr>
          <p:cNvPr id="10" name="Text Placeholder 9"/>
          <p:cNvSpPr>
            <a:spLocks noGrp="1"/>
          </p:cNvSpPr>
          <p:nvPr>
            <p:ph type="body" sz="quarter" idx="15"/>
          </p:nvPr>
        </p:nvSpPr>
        <p:spPr>
          <a:xfrm>
            <a:off x="385200" y="1773238"/>
            <a:ext cx="8152855" cy="4176712"/>
          </a:xfrm>
        </p:spPr>
        <p:txBody>
          <a:bodyPr/>
          <a:lstStyle/>
          <a:p>
            <a:pPr lvl="0"/>
            <a:r>
              <a:rPr lang="en-US" dirty="0"/>
              <a:t>Click to edit Master text styles</a:t>
            </a:r>
          </a:p>
          <a:p>
            <a:pPr lvl="1"/>
            <a:r>
              <a:rPr lang="en-US" dirty="0"/>
              <a:t>Second level</a:t>
            </a:r>
          </a:p>
          <a:p>
            <a:pPr lvl="2"/>
            <a:r>
              <a:rPr lang="en-US" dirty="0"/>
              <a:t>Third level</a:t>
            </a:r>
          </a:p>
        </p:txBody>
      </p:sp>
      <p:sp>
        <p:nvSpPr>
          <p:cNvPr id="11" name="Title 10"/>
          <p:cNvSpPr>
            <a:spLocks noGrp="1"/>
          </p:cNvSpPr>
          <p:nvPr>
            <p:ph type="title" hasCustomPrompt="1"/>
          </p:nvPr>
        </p:nvSpPr>
        <p:spPr>
          <a:xfrm>
            <a:off x="385200" y="197634"/>
            <a:ext cx="8152856" cy="1097766"/>
          </a:xfrm>
        </p:spPr>
        <p:txBody>
          <a:bodyPr/>
          <a:lstStyle>
            <a:lvl1pPr>
              <a:defRPr/>
            </a:lvl1pPr>
          </a:lstStyle>
          <a:p>
            <a:r>
              <a:rPr lang="en-US" dirty="0"/>
              <a:t>Click to add title</a:t>
            </a:r>
            <a:endParaRPr lang="sv-SE" dirty="0"/>
          </a:p>
        </p:txBody>
      </p:sp>
    </p:spTree>
    <p:extLst>
      <p:ext uri="{BB962C8B-B14F-4D97-AF65-F5344CB8AC3E}">
        <p14:creationId xmlns:p14="http://schemas.microsoft.com/office/powerpoint/2010/main" val="3820600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edium right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solidFill>
                  <a:srgbClr val="000000"/>
                </a:solidFill>
              </a:rPr>
              <a:t>zDatum</a:t>
            </a:r>
            <a:endParaRPr lang="sv-SE" dirty="0">
              <a:solidFill>
                <a:srgbClr val="000000"/>
              </a:solidFill>
            </a:endParaRPr>
          </a:p>
        </p:txBody>
      </p:sp>
      <p:sp>
        <p:nvSpPr>
          <p:cNvPr id="4" name="Footer Placeholder 3"/>
          <p:cNvSpPr>
            <a:spLocks noGrp="1"/>
          </p:cNvSpPr>
          <p:nvPr>
            <p:ph type="ftr" sz="quarter" idx="11"/>
          </p:nvPr>
        </p:nvSpPr>
        <p:spPr/>
        <p:txBody>
          <a:bodyPr/>
          <a:lstStyle/>
          <a:p>
            <a:pPr>
              <a:defRPr/>
            </a:pPr>
            <a:r>
              <a:rPr lang="sv-SE">
                <a:solidFill>
                  <a:srgbClr val="000000"/>
                </a:solidFill>
              </a:rPr>
              <a:t>zcCompany</a:t>
            </a:r>
          </a:p>
        </p:txBody>
      </p:sp>
      <p:sp>
        <p:nvSpPr>
          <p:cNvPr id="5" name="Slide Number Placeholder 4"/>
          <p:cNvSpPr>
            <a:spLocks noGrp="1"/>
          </p:cNvSpPr>
          <p:nvPr>
            <p:ph type="sldNum" sz="quarter" idx="12"/>
          </p:nvPr>
        </p:nvSpPr>
        <p:spPr/>
        <p:txBody>
          <a:bodyPr/>
          <a:lstStyle/>
          <a:p>
            <a:pPr>
              <a:defRPr/>
            </a:pPr>
            <a:fld id="{ACBE7240-11B6-4A7D-A438-C0A3DD527519}" type="slidenum">
              <a:rPr lang="sv-SE">
                <a:solidFill>
                  <a:srgbClr val="000000"/>
                </a:solidFill>
              </a:rPr>
              <a:pPr>
                <a:defRPr/>
              </a:pPr>
              <a:t>‹#›</a:t>
            </a:fld>
            <a:endParaRPr lang="sv-SE" dirty="0">
              <a:solidFill>
                <a:srgbClr val="000000"/>
              </a:solidFill>
            </a:endParaRPr>
          </a:p>
        </p:txBody>
      </p:sp>
      <p:sp>
        <p:nvSpPr>
          <p:cNvPr id="8" name="Picture Placeholder 7"/>
          <p:cNvSpPr>
            <a:spLocks noGrp="1" noChangeAspect="1"/>
          </p:cNvSpPr>
          <p:nvPr>
            <p:ph type="pic" sz="quarter" idx="14"/>
          </p:nvPr>
        </p:nvSpPr>
        <p:spPr>
          <a:xfrm>
            <a:off x="8124825" y="0"/>
            <a:ext cx="4067174" cy="6161088"/>
          </a:xfrm>
        </p:spPr>
        <p:txBody>
          <a:bodyPr tIns="1044000" anchor="ctr" anchorCtr="0"/>
          <a:lstStyle>
            <a:lvl1pPr marL="0" indent="0" algn="ctr">
              <a:buNone/>
              <a:defRPr sz="1600"/>
            </a:lvl1pPr>
          </a:lstStyle>
          <a:p>
            <a:r>
              <a:rPr lang="en-US" dirty="0"/>
              <a:t>Click icon to add picture</a:t>
            </a:r>
            <a:endParaRPr lang="sv-SE" dirty="0"/>
          </a:p>
        </p:txBody>
      </p:sp>
      <p:sp>
        <p:nvSpPr>
          <p:cNvPr id="46" name="TextBox 45"/>
          <p:cNvSpPr txBox="1"/>
          <p:nvPr userDrawn="1"/>
        </p:nvSpPr>
        <p:spPr>
          <a:xfrm>
            <a:off x="-2285999" y="74615"/>
            <a:ext cx="2245360" cy="784830"/>
          </a:xfrm>
          <a:prstGeom prst="rect">
            <a:avLst/>
          </a:prstGeom>
          <a:noFill/>
        </p:spPr>
        <p:txBody>
          <a:bodyPr wrap="square" rtlCol="0">
            <a:spAutoFit/>
          </a:bodyPr>
          <a:lstStyle/>
          <a:p>
            <a:pPr algn="r"/>
            <a:r>
              <a:rPr lang="sv-SE" sz="1200" dirty="0">
                <a:solidFill>
                  <a:srgbClr val="000000"/>
                </a:solidFill>
                <a:cs typeface="Arial" pitchFamily="34" charset="0"/>
              </a:rPr>
              <a:t>Medium right </a:t>
            </a:r>
            <a:r>
              <a:rPr lang="sv-SE" sz="1200" dirty="0" err="1">
                <a:solidFill>
                  <a:srgbClr val="000000"/>
                </a:solidFill>
                <a:cs typeface="Arial" pitchFamily="34" charset="0"/>
              </a:rPr>
              <a:t>picture</a:t>
            </a:r>
            <a:br>
              <a:rPr lang="sv-SE" sz="1200" dirty="0">
                <a:solidFill>
                  <a:srgbClr val="000000"/>
                </a:solidFill>
                <a:cs typeface="Arial" pitchFamily="34" charset="0"/>
              </a:rPr>
            </a:br>
            <a:r>
              <a:rPr lang="sv-SE" sz="1100" dirty="0" err="1">
                <a:solidFill>
                  <a:srgbClr val="000000"/>
                </a:solidFill>
                <a:cs typeface="Arial" pitchFamily="34" charset="0"/>
              </a:rPr>
              <a:t>Click</a:t>
            </a:r>
            <a:r>
              <a:rPr lang="sv-SE" sz="1100" dirty="0">
                <a:solidFill>
                  <a:srgbClr val="000000"/>
                </a:solidFill>
                <a:cs typeface="Arial" pitchFamily="34" charset="0"/>
              </a:rPr>
              <a:t> on the </a:t>
            </a:r>
            <a:r>
              <a:rPr lang="sv-SE" sz="1100" dirty="0" err="1">
                <a:solidFill>
                  <a:srgbClr val="000000"/>
                </a:solidFill>
                <a:cs typeface="Arial" pitchFamily="34" charset="0"/>
              </a:rPr>
              <a:t>picture</a:t>
            </a:r>
            <a:r>
              <a:rPr lang="sv-SE" sz="1100" dirty="0">
                <a:solidFill>
                  <a:srgbClr val="000000"/>
                </a:solidFill>
                <a:cs typeface="Arial" pitchFamily="34" charset="0"/>
              </a:rPr>
              <a:t> </a:t>
            </a:r>
            <a:br>
              <a:rPr lang="sv-SE" sz="1100" dirty="0">
                <a:solidFill>
                  <a:srgbClr val="000000"/>
                </a:solidFill>
                <a:cs typeface="Arial" pitchFamily="34" charset="0"/>
              </a:rPr>
            </a:br>
            <a:r>
              <a:rPr lang="sv-SE" sz="1100" dirty="0" err="1">
                <a:solidFill>
                  <a:srgbClr val="000000"/>
                </a:solidFill>
                <a:cs typeface="Arial" pitchFamily="34" charset="0"/>
              </a:rPr>
              <a:t>icon</a:t>
            </a:r>
            <a:r>
              <a:rPr lang="sv-SE" sz="1100" dirty="0">
                <a:solidFill>
                  <a:srgbClr val="000000"/>
                </a:solidFill>
                <a:cs typeface="Arial" pitchFamily="34" charset="0"/>
              </a:rPr>
              <a:t> to </a:t>
            </a:r>
            <a:r>
              <a:rPr lang="sv-SE" sz="1100" dirty="0" err="1">
                <a:solidFill>
                  <a:srgbClr val="000000"/>
                </a:solidFill>
                <a:cs typeface="Arial" pitchFamily="34" charset="0"/>
              </a:rPr>
              <a:t>change</a:t>
            </a:r>
            <a:r>
              <a:rPr lang="sv-SE" sz="1100" dirty="0">
                <a:solidFill>
                  <a:srgbClr val="000000"/>
                </a:solidFill>
                <a:cs typeface="Arial" pitchFamily="34" charset="0"/>
              </a:rPr>
              <a:t> </a:t>
            </a:r>
            <a:r>
              <a:rPr lang="sv-SE" sz="1100" dirty="0" err="1">
                <a:solidFill>
                  <a:srgbClr val="000000"/>
                </a:solidFill>
                <a:cs typeface="Arial" pitchFamily="34" charset="0"/>
              </a:rPr>
              <a:t>photo</a:t>
            </a:r>
            <a:endParaRPr lang="sv-SE" sz="1100" dirty="0">
              <a:solidFill>
                <a:srgbClr val="000000"/>
              </a:solidFill>
              <a:cs typeface="Arial" pitchFamily="34" charset="0"/>
            </a:endParaRPr>
          </a:p>
          <a:p>
            <a:pPr algn="r"/>
            <a:r>
              <a:rPr lang="sv-SE" sz="1100" dirty="0">
                <a:solidFill>
                  <a:srgbClr val="000000"/>
                </a:solidFill>
                <a:cs typeface="Arial" pitchFamily="34" charset="0"/>
              </a:rPr>
              <a:t> </a:t>
            </a:r>
          </a:p>
        </p:txBody>
      </p:sp>
      <p:sp>
        <p:nvSpPr>
          <p:cNvPr id="10" name="Text Placeholder 9"/>
          <p:cNvSpPr>
            <a:spLocks noGrp="1"/>
          </p:cNvSpPr>
          <p:nvPr>
            <p:ph type="body" sz="quarter" idx="15"/>
          </p:nvPr>
        </p:nvSpPr>
        <p:spPr>
          <a:xfrm>
            <a:off x="385200" y="1773239"/>
            <a:ext cx="7256795" cy="4176712"/>
          </a:xfrm>
        </p:spPr>
        <p:txBody>
          <a:bodyPr/>
          <a:lstStyle/>
          <a:p>
            <a:pPr lvl="0"/>
            <a:r>
              <a:rPr lang="en-US" dirty="0"/>
              <a:t>Click to edit Master text styles</a:t>
            </a:r>
          </a:p>
          <a:p>
            <a:pPr lvl="1"/>
            <a:r>
              <a:rPr lang="en-US" dirty="0"/>
              <a:t>Second level</a:t>
            </a:r>
          </a:p>
          <a:p>
            <a:pPr lvl="2"/>
            <a:r>
              <a:rPr lang="en-US" dirty="0"/>
              <a:t>Third level</a:t>
            </a:r>
          </a:p>
        </p:txBody>
      </p:sp>
      <p:sp>
        <p:nvSpPr>
          <p:cNvPr id="11" name="Title 10"/>
          <p:cNvSpPr>
            <a:spLocks noGrp="1"/>
          </p:cNvSpPr>
          <p:nvPr>
            <p:ph type="title" hasCustomPrompt="1"/>
          </p:nvPr>
        </p:nvSpPr>
        <p:spPr>
          <a:xfrm>
            <a:off x="385200" y="197634"/>
            <a:ext cx="7256795" cy="1097766"/>
          </a:xfrm>
        </p:spPr>
        <p:txBody>
          <a:bodyPr/>
          <a:lstStyle>
            <a:lvl1pPr>
              <a:defRPr/>
            </a:lvl1pPr>
          </a:lstStyle>
          <a:p>
            <a:r>
              <a:rPr lang="en-US" dirty="0"/>
              <a:t>Click to add title</a:t>
            </a:r>
            <a:endParaRPr lang="sv-SE" dirty="0"/>
          </a:p>
        </p:txBody>
      </p:sp>
    </p:spTree>
    <p:extLst>
      <p:ext uri="{BB962C8B-B14F-4D97-AF65-F5344CB8AC3E}">
        <p14:creationId xmlns:p14="http://schemas.microsoft.com/office/powerpoint/2010/main" val="3645714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11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161088"/>
          </a:xfrm>
          <a:prstGeom prst="rect">
            <a:avLst/>
          </a:prstGeom>
        </p:spPr>
      </p:pic>
      <p:sp>
        <p:nvSpPr>
          <p:cNvPr id="9" name="Picture Placeholder 7"/>
          <p:cNvSpPr>
            <a:spLocks noGrp="1"/>
          </p:cNvSpPr>
          <p:nvPr>
            <p:ph type="pic" sz="quarter" idx="13" hasCustomPrompt="1"/>
          </p:nvPr>
        </p:nvSpPr>
        <p:spPr bwMode="gray">
          <a:xfrm>
            <a:off x="0" y="1"/>
            <a:ext cx="12192000" cy="6161088"/>
          </a:xfrm>
        </p:spPr>
        <p:txBody>
          <a:bodyPr tIns="1080000" rIns="72000" anchor="ctr" anchorCtr="0"/>
          <a:lstStyle>
            <a:lvl1pPr marL="0" indent="0" algn="ctr">
              <a:spcBef>
                <a:spcPts val="0"/>
              </a:spcBef>
              <a:buNone/>
              <a:defRPr sz="1400"/>
            </a:lvl1pPr>
          </a:lstStyle>
          <a:p>
            <a:r>
              <a:rPr lang="en-US" dirty="0"/>
              <a:t>Click icon to </a:t>
            </a:r>
            <a:br>
              <a:rPr lang="en-US" dirty="0"/>
            </a:br>
            <a:r>
              <a:rPr lang="en-US" dirty="0"/>
              <a:t>insert custom picture</a:t>
            </a:r>
            <a:endParaRPr lang="sv-SE" dirty="0"/>
          </a:p>
        </p:txBody>
      </p:sp>
      <p:sp>
        <p:nvSpPr>
          <p:cNvPr id="4" name="Date Placeholder 3"/>
          <p:cNvSpPr>
            <a:spLocks noGrp="1"/>
          </p:cNvSpPr>
          <p:nvPr>
            <p:ph type="dt" sz="half" idx="10"/>
          </p:nvPr>
        </p:nvSpPr>
        <p:spPr bwMode="gray"/>
        <p:txBody>
          <a:bodyPr/>
          <a:lstStyle>
            <a:lvl1pPr>
              <a:defRPr/>
            </a:lvl1pPr>
          </a:lstStyle>
          <a:p>
            <a:pPr>
              <a:defRPr/>
            </a:pPr>
            <a:r>
              <a:rPr lang="en-US">
                <a:solidFill>
                  <a:srgbClr val="000000"/>
                </a:solidFill>
              </a:rPr>
              <a:t>zDatum</a:t>
            </a:r>
            <a:endParaRPr lang="sv-SE" dirty="0">
              <a:solidFill>
                <a:srgbClr val="000000"/>
              </a:solidFill>
            </a:endParaRPr>
          </a:p>
        </p:txBody>
      </p:sp>
      <p:sp>
        <p:nvSpPr>
          <p:cNvPr id="5" name="Footer Placeholder 4"/>
          <p:cNvSpPr>
            <a:spLocks noGrp="1"/>
          </p:cNvSpPr>
          <p:nvPr>
            <p:ph type="ftr" sz="quarter" idx="11"/>
          </p:nvPr>
        </p:nvSpPr>
        <p:spPr bwMode="gray"/>
        <p:txBody>
          <a:bodyPr/>
          <a:lstStyle>
            <a:lvl1pPr>
              <a:defRPr/>
            </a:lvl1pPr>
          </a:lstStyle>
          <a:p>
            <a:pPr>
              <a:defRPr/>
            </a:pPr>
            <a:r>
              <a:rPr lang="sv-SE">
                <a:solidFill>
                  <a:srgbClr val="000000"/>
                </a:solidFill>
              </a:rPr>
              <a:t>zcCompany</a:t>
            </a:r>
            <a:endParaRPr lang="sv-SE" dirty="0">
              <a:solidFill>
                <a:srgbClr val="000000"/>
              </a:solidFill>
            </a:endParaRPr>
          </a:p>
        </p:txBody>
      </p:sp>
      <p:sp>
        <p:nvSpPr>
          <p:cNvPr id="6" name="Slide Number Placeholder 5"/>
          <p:cNvSpPr>
            <a:spLocks noGrp="1"/>
          </p:cNvSpPr>
          <p:nvPr>
            <p:ph type="sldNum" sz="quarter" idx="12"/>
          </p:nvPr>
        </p:nvSpPr>
        <p:spPr bwMode="gray"/>
        <p:txBody>
          <a:bodyPr/>
          <a:lstStyle>
            <a:lvl1pPr>
              <a:defRPr/>
            </a:lvl1pPr>
          </a:lstStyle>
          <a:p>
            <a:pPr>
              <a:defRPr/>
            </a:pPr>
            <a:fld id="{435EE492-5E66-4590-B2E5-DF24A2F515DD}" type="slidenum">
              <a:rPr lang="sv-SE" smtClean="0">
                <a:solidFill>
                  <a:srgbClr val="000000"/>
                </a:solidFill>
              </a:rPr>
              <a:pPr>
                <a:defRPr/>
              </a:pPr>
              <a:t>‹#›</a:t>
            </a:fld>
            <a:endParaRPr lang="sv-SE" dirty="0">
              <a:solidFill>
                <a:srgbClr val="000000"/>
              </a:solidFill>
            </a:endParaRPr>
          </a:p>
        </p:txBody>
      </p:sp>
      <p:sp>
        <p:nvSpPr>
          <p:cNvPr id="7" name="TextBox 6"/>
          <p:cNvSpPr txBox="1"/>
          <p:nvPr userDrawn="1"/>
        </p:nvSpPr>
        <p:spPr bwMode="gray">
          <a:xfrm>
            <a:off x="-2285999" y="74615"/>
            <a:ext cx="2245360" cy="461665"/>
          </a:xfrm>
          <a:prstGeom prst="rect">
            <a:avLst/>
          </a:prstGeom>
          <a:noFill/>
        </p:spPr>
        <p:txBody>
          <a:bodyPr wrap="square" rtlCol="0">
            <a:spAutoFit/>
          </a:bodyPr>
          <a:lstStyle/>
          <a:p>
            <a:pPr algn="r"/>
            <a:r>
              <a:rPr lang="sv-SE" sz="1200" dirty="0" err="1">
                <a:solidFill>
                  <a:srgbClr val="000000"/>
                </a:solidFill>
                <a:cs typeface="Arial" pitchFamily="34" charset="0"/>
              </a:rPr>
              <a:t>Title</a:t>
            </a:r>
            <a:r>
              <a:rPr lang="sv-SE" sz="1200" dirty="0">
                <a:solidFill>
                  <a:srgbClr val="000000"/>
                </a:solidFill>
                <a:cs typeface="Arial" pitchFamily="34" charset="0"/>
              </a:rPr>
              <a:t> </a:t>
            </a:r>
            <a:r>
              <a:rPr lang="sv-SE" sz="1200" dirty="0" err="1">
                <a:solidFill>
                  <a:srgbClr val="000000"/>
                </a:solidFill>
                <a:cs typeface="Arial" pitchFamily="34" charset="0"/>
              </a:rPr>
              <a:t>slide</a:t>
            </a:r>
            <a:br>
              <a:rPr lang="sv-SE" sz="1200" dirty="0">
                <a:solidFill>
                  <a:srgbClr val="000000"/>
                </a:solidFill>
                <a:cs typeface="Arial" pitchFamily="34" charset="0"/>
              </a:rPr>
            </a:br>
            <a:r>
              <a:rPr lang="sv-SE" sz="1200" dirty="0">
                <a:solidFill>
                  <a:srgbClr val="000000"/>
                </a:solidFill>
              </a:rPr>
              <a:t>Portland </a:t>
            </a:r>
            <a:r>
              <a:rPr lang="sv-SE" sz="1200" dirty="0" err="1">
                <a:solidFill>
                  <a:srgbClr val="000000"/>
                </a:solidFill>
              </a:rPr>
              <a:t>towers</a:t>
            </a:r>
            <a:endParaRPr lang="sv-SE" sz="1200" dirty="0">
              <a:solidFill>
                <a:srgbClr val="000000"/>
              </a:solidFill>
              <a:cs typeface="Arial" pitchFamily="34" charset="0"/>
            </a:endParaRPr>
          </a:p>
        </p:txBody>
      </p:sp>
      <p:sp>
        <p:nvSpPr>
          <p:cNvPr id="10" name="Subtitle 2"/>
          <p:cNvSpPr>
            <a:spLocks noGrp="1"/>
          </p:cNvSpPr>
          <p:nvPr>
            <p:ph type="subTitle" idx="1"/>
          </p:nvPr>
        </p:nvSpPr>
        <p:spPr bwMode="gray">
          <a:xfrm>
            <a:off x="377475" y="2488854"/>
            <a:ext cx="4552334" cy="1080000"/>
          </a:xfrm>
        </p:spPr>
        <p:txBody>
          <a:bodyPr anchor="t" anchorCtr="0"/>
          <a:lstStyle>
            <a:lvl1pPr marL="0" indent="0" algn="l">
              <a:buNone/>
              <a:defRPr sz="200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endParaRPr lang="sv-SE" dirty="0"/>
          </a:p>
        </p:txBody>
      </p:sp>
      <p:sp>
        <p:nvSpPr>
          <p:cNvPr id="11" name="Title 1"/>
          <p:cNvSpPr>
            <a:spLocks noGrp="1"/>
          </p:cNvSpPr>
          <p:nvPr>
            <p:ph type="title"/>
          </p:nvPr>
        </p:nvSpPr>
        <p:spPr>
          <a:xfrm>
            <a:off x="377475" y="1295114"/>
            <a:ext cx="5387221" cy="1097766"/>
          </a:xfrm>
        </p:spPr>
        <p:txBody>
          <a:bodyPr/>
          <a:lstStyle>
            <a:lvl1pPr>
              <a:defRPr>
                <a:solidFill>
                  <a:schemeClr val="tx1"/>
                </a:solidFill>
              </a:defRPr>
            </a:lvl1pPr>
          </a:lstStyle>
          <a:p>
            <a:r>
              <a:rPr lang="en-US" dirty="0"/>
              <a:t>Click to edit Master title style</a:t>
            </a:r>
            <a:endParaRPr lang="sv-SE" dirty="0"/>
          </a:p>
        </p:txBody>
      </p:sp>
    </p:spTree>
    <p:extLst>
      <p:ext uri="{BB962C8B-B14F-4D97-AF65-F5344CB8AC3E}">
        <p14:creationId xmlns:p14="http://schemas.microsoft.com/office/powerpoint/2010/main" val="1652743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right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solidFill>
                  <a:srgbClr val="000000"/>
                </a:solidFill>
              </a:rPr>
              <a:t>zDatum</a:t>
            </a:r>
            <a:endParaRPr lang="sv-SE" dirty="0">
              <a:solidFill>
                <a:srgbClr val="000000"/>
              </a:solidFill>
            </a:endParaRPr>
          </a:p>
        </p:txBody>
      </p:sp>
      <p:sp>
        <p:nvSpPr>
          <p:cNvPr id="4" name="Footer Placeholder 3"/>
          <p:cNvSpPr>
            <a:spLocks noGrp="1"/>
          </p:cNvSpPr>
          <p:nvPr>
            <p:ph type="ftr" sz="quarter" idx="11"/>
          </p:nvPr>
        </p:nvSpPr>
        <p:spPr/>
        <p:txBody>
          <a:bodyPr/>
          <a:lstStyle/>
          <a:p>
            <a:pPr>
              <a:defRPr/>
            </a:pPr>
            <a:r>
              <a:rPr lang="sv-SE">
                <a:solidFill>
                  <a:srgbClr val="000000"/>
                </a:solidFill>
              </a:rPr>
              <a:t>zcCompany</a:t>
            </a:r>
          </a:p>
        </p:txBody>
      </p:sp>
      <p:sp>
        <p:nvSpPr>
          <p:cNvPr id="5" name="Slide Number Placeholder 4"/>
          <p:cNvSpPr>
            <a:spLocks noGrp="1"/>
          </p:cNvSpPr>
          <p:nvPr>
            <p:ph type="sldNum" sz="quarter" idx="12"/>
          </p:nvPr>
        </p:nvSpPr>
        <p:spPr/>
        <p:txBody>
          <a:bodyPr/>
          <a:lstStyle/>
          <a:p>
            <a:pPr>
              <a:defRPr/>
            </a:pPr>
            <a:fld id="{ACBE7240-11B6-4A7D-A438-C0A3DD527519}" type="slidenum">
              <a:rPr lang="sv-SE">
                <a:solidFill>
                  <a:srgbClr val="000000"/>
                </a:solidFill>
              </a:rPr>
              <a:pPr>
                <a:defRPr/>
              </a:pPr>
              <a:t>‹#›</a:t>
            </a:fld>
            <a:endParaRPr lang="sv-SE" dirty="0">
              <a:solidFill>
                <a:srgbClr val="000000"/>
              </a:solidFill>
            </a:endParaRPr>
          </a:p>
        </p:txBody>
      </p:sp>
      <p:sp>
        <p:nvSpPr>
          <p:cNvPr id="8" name="Picture Placeholder 7"/>
          <p:cNvSpPr>
            <a:spLocks noGrp="1" noChangeAspect="1"/>
          </p:cNvSpPr>
          <p:nvPr>
            <p:ph type="pic" sz="quarter" idx="14"/>
          </p:nvPr>
        </p:nvSpPr>
        <p:spPr>
          <a:xfrm>
            <a:off x="6096000" y="1"/>
            <a:ext cx="6095999" cy="6161088"/>
          </a:xfrm>
        </p:spPr>
        <p:txBody>
          <a:bodyPr tIns="1044000" anchor="ctr" anchorCtr="0"/>
          <a:lstStyle>
            <a:lvl1pPr marL="0" indent="0" algn="ctr">
              <a:buNone/>
              <a:defRPr sz="1600"/>
            </a:lvl1pPr>
          </a:lstStyle>
          <a:p>
            <a:r>
              <a:rPr lang="en-US" dirty="0"/>
              <a:t>Click icon to add picture</a:t>
            </a:r>
            <a:endParaRPr lang="sv-SE" dirty="0"/>
          </a:p>
        </p:txBody>
      </p:sp>
      <p:cxnSp>
        <p:nvCxnSpPr>
          <p:cNvPr id="38" name="Rak 10"/>
          <p:cNvCxnSpPr/>
          <p:nvPr userDrawn="1"/>
        </p:nvCxnSpPr>
        <p:spPr>
          <a:xfrm rot="5400000">
            <a:off x="-322797" y="1149246"/>
            <a:ext cx="0" cy="19986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Rak 10"/>
          <p:cNvCxnSpPr/>
          <p:nvPr userDrawn="1"/>
        </p:nvCxnSpPr>
        <p:spPr>
          <a:xfrm rot="5400000">
            <a:off x="-322797" y="2283479"/>
            <a:ext cx="0" cy="19986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userDrawn="1"/>
        </p:nvSpPr>
        <p:spPr>
          <a:xfrm>
            <a:off x="-2285999" y="74615"/>
            <a:ext cx="2245360" cy="784830"/>
          </a:xfrm>
          <a:prstGeom prst="rect">
            <a:avLst/>
          </a:prstGeom>
          <a:noFill/>
        </p:spPr>
        <p:txBody>
          <a:bodyPr wrap="square" rtlCol="0">
            <a:spAutoFit/>
          </a:bodyPr>
          <a:lstStyle/>
          <a:p>
            <a:pPr algn="r"/>
            <a:r>
              <a:rPr lang="sv-SE" sz="1200" dirty="0" err="1">
                <a:solidFill>
                  <a:srgbClr val="000000"/>
                </a:solidFill>
                <a:cs typeface="Arial" pitchFamily="34" charset="0"/>
              </a:rPr>
              <a:t>Large</a:t>
            </a:r>
            <a:r>
              <a:rPr lang="sv-SE" sz="1200" dirty="0">
                <a:solidFill>
                  <a:srgbClr val="000000"/>
                </a:solidFill>
                <a:cs typeface="Arial" pitchFamily="34" charset="0"/>
              </a:rPr>
              <a:t> right </a:t>
            </a:r>
            <a:r>
              <a:rPr lang="sv-SE" sz="1200" dirty="0" err="1">
                <a:solidFill>
                  <a:srgbClr val="000000"/>
                </a:solidFill>
                <a:cs typeface="Arial" pitchFamily="34" charset="0"/>
              </a:rPr>
              <a:t>picture</a:t>
            </a:r>
            <a:br>
              <a:rPr lang="sv-SE" sz="1200" dirty="0">
                <a:solidFill>
                  <a:srgbClr val="000000"/>
                </a:solidFill>
                <a:cs typeface="Arial" pitchFamily="34" charset="0"/>
              </a:rPr>
            </a:br>
            <a:r>
              <a:rPr lang="sv-SE" sz="1100" dirty="0" err="1">
                <a:solidFill>
                  <a:srgbClr val="000000"/>
                </a:solidFill>
                <a:cs typeface="Arial" pitchFamily="34" charset="0"/>
              </a:rPr>
              <a:t>Click</a:t>
            </a:r>
            <a:r>
              <a:rPr lang="sv-SE" sz="1100" dirty="0">
                <a:solidFill>
                  <a:srgbClr val="000000"/>
                </a:solidFill>
                <a:cs typeface="Arial" pitchFamily="34" charset="0"/>
              </a:rPr>
              <a:t> on the </a:t>
            </a:r>
            <a:r>
              <a:rPr lang="sv-SE" sz="1100" dirty="0" err="1">
                <a:solidFill>
                  <a:srgbClr val="000000"/>
                </a:solidFill>
                <a:cs typeface="Arial" pitchFamily="34" charset="0"/>
              </a:rPr>
              <a:t>picture</a:t>
            </a:r>
            <a:r>
              <a:rPr lang="sv-SE" sz="1100" dirty="0">
                <a:solidFill>
                  <a:srgbClr val="000000"/>
                </a:solidFill>
                <a:cs typeface="Arial" pitchFamily="34" charset="0"/>
              </a:rPr>
              <a:t> </a:t>
            </a:r>
            <a:br>
              <a:rPr lang="sv-SE" sz="1100" dirty="0">
                <a:solidFill>
                  <a:srgbClr val="000000"/>
                </a:solidFill>
                <a:cs typeface="Arial" pitchFamily="34" charset="0"/>
              </a:rPr>
            </a:br>
            <a:r>
              <a:rPr lang="sv-SE" sz="1100" dirty="0" err="1">
                <a:solidFill>
                  <a:srgbClr val="000000"/>
                </a:solidFill>
                <a:cs typeface="Arial" pitchFamily="34" charset="0"/>
              </a:rPr>
              <a:t>icon</a:t>
            </a:r>
            <a:r>
              <a:rPr lang="sv-SE" sz="1100" dirty="0">
                <a:solidFill>
                  <a:srgbClr val="000000"/>
                </a:solidFill>
                <a:cs typeface="Arial" pitchFamily="34" charset="0"/>
              </a:rPr>
              <a:t> to </a:t>
            </a:r>
            <a:r>
              <a:rPr lang="sv-SE" sz="1100" dirty="0" err="1">
                <a:solidFill>
                  <a:srgbClr val="000000"/>
                </a:solidFill>
                <a:cs typeface="Arial" pitchFamily="34" charset="0"/>
              </a:rPr>
              <a:t>change</a:t>
            </a:r>
            <a:r>
              <a:rPr lang="sv-SE" sz="1100" dirty="0">
                <a:solidFill>
                  <a:srgbClr val="000000"/>
                </a:solidFill>
                <a:cs typeface="Arial" pitchFamily="34" charset="0"/>
              </a:rPr>
              <a:t> </a:t>
            </a:r>
            <a:r>
              <a:rPr lang="sv-SE" sz="1100" dirty="0" err="1">
                <a:solidFill>
                  <a:srgbClr val="000000"/>
                </a:solidFill>
                <a:cs typeface="Arial" pitchFamily="34" charset="0"/>
              </a:rPr>
              <a:t>photo</a:t>
            </a:r>
            <a:endParaRPr lang="sv-SE" sz="1100" dirty="0">
              <a:solidFill>
                <a:srgbClr val="000000"/>
              </a:solidFill>
              <a:cs typeface="Arial" pitchFamily="34" charset="0"/>
            </a:endParaRPr>
          </a:p>
          <a:p>
            <a:pPr algn="r"/>
            <a:r>
              <a:rPr lang="sv-SE" sz="1100" dirty="0">
                <a:solidFill>
                  <a:srgbClr val="000000"/>
                </a:solidFill>
                <a:cs typeface="Arial" pitchFamily="34" charset="0"/>
              </a:rPr>
              <a:t> </a:t>
            </a:r>
          </a:p>
        </p:txBody>
      </p:sp>
      <p:sp>
        <p:nvSpPr>
          <p:cNvPr id="10" name="Text Placeholder 9"/>
          <p:cNvSpPr>
            <a:spLocks noGrp="1"/>
          </p:cNvSpPr>
          <p:nvPr>
            <p:ph type="body" sz="quarter" idx="15"/>
          </p:nvPr>
        </p:nvSpPr>
        <p:spPr>
          <a:xfrm>
            <a:off x="385200" y="1773239"/>
            <a:ext cx="5244075" cy="4176711"/>
          </a:xfrm>
        </p:spPr>
        <p:txBody>
          <a:bodyPr/>
          <a:lstStyle/>
          <a:p>
            <a:pPr lvl="0"/>
            <a:r>
              <a:rPr lang="en-US" dirty="0"/>
              <a:t>Click to edit Master text styles</a:t>
            </a:r>
          </a:p>
          <a:p>
            <a:pPr lvl="1"/>
            <a:r>
              <a:rPr lang="en-US" dirty="0"/>
              <a:t>Second level</a:t>
            </a:r>
          </a:p>
          <a:p>
            <a:pPr lvl="2"/>
            <a:r>
              <a:rPr lang="en-US" dirty="0"/>
              <a:t>Third level</a:t>
            </a:r>
          </a:p>
        </p:txBody>
      </p:sp>
      <p:sp>
        <p:nvSpPr>
          <p:cNvPr id="11" name="Title 10"/>
          <p:cNvSpPr>
            <a:spLocks noGrp="1"/>
          </p:cNvSpPr>
          <p:nvPr>
            <p:ph type="title" hasCustomPrompt="1"/>
          </p:nvPr>
        </p:nvSpPr>
        <p:spPr>
          <a:xfrm>
            <a:off x="385200" y="197634"/>
            <a:ext cx="5244075" cy="1097766"/>
          </a:xfrm>
        </p:spPr>
        <p:txBody>
          <a:bodyPr/>
          <a:lstStyle>
            <a:lvl1pPr>
              <a:defRPr/>
            </a:lvl1pPr>
          </a:lstStyle>
          <a:p>
            <a:r>
              <a:rPr lang="en-US" dirty="0"/>
              <a:t>Click to add title</a:t>
            </a:r>
            <a:endParaRPr lang="sv-SE" dirty="0"/>
          </a:p>
        </p:txBody>
      </p:sp>
    </p:spTree>
    <p:extLst>
      <p:ext uri="{BB962C8B-B14F-4D97-AF65-F5344CB8AC3E}">
        <p14:creationId xmlns:p14="http://schemas.microsoft.com/office/powerpoint/2010/main" val="1653810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lvl1pPr>
              <a:defRPr/>
            </a:lvl1pPr>
          </a:lstStyle>
          <a:p>
            <a:pPr>
              <a:defRPr/>
            </a:pPr>
            <a:r>
              <a:rPr lang="en-US">
                <a:solidFill>
                  <a:srgbClr val="000000"/>
                </a:solidFill>
              </a:rPr>
              <a:t>zDatum</a:t>
            </a:r>
            <a:endParaRPr lang="sv-SE" dirty="0">
              <a:solidFill>
                <a:srgbClr val="000000"/>
              </a:solidFill>
            </a:endParaRPr>
          </a:p>
        </p:txBody>
      </p:sp>
      <p:sp>
        <p:nvSpPr>
          <p:cNvPr id="4" name="Footer Placeholder 4"/>
          <p:cNvSpPr>
            <a:spLocks noGrp="1"/>
          </p:cNvSpPr>
          <p:nvPr>
            <p:ph type="ftr" sz="quarter" idx="11"/>
          </p:nvPr>
        </p:nvSpPr>
        <p:spPr/>
        <p:txBody>
          <a:bodyPr/>
          <a:lstStyle>
            <a:lvl1pPr>
              <a:defRPr/>
            </a:lvl1pPr>
          </a:lstStyle>
          <a:p>
            <a:pPr>
              <a:defRPr/>
            </a:pPr>
            <a:r>
              <a:rPr lang="sv-SE">
                <a:solidFill>
                  <a:srgbClr val="000000"/>
                </a:solidFill>
              </a:rPr>
              <a:t>zcCompany</a:t>
            </a:r>
            <a:endParaRPr lang="sv-SE" dirty="0">
              <a:solidFill>
                <a:srgbClr val="000000"/>
              </a:solidFill>
            </a:endParaRPr>
          </a:p>
        </p:txBody>
      </p:sp>
      <p:sp>
        <p:nvSpPr>
          <p:cNvPr id="5" name="Slide Number Placeholder 5"/>
          <p:cNvSpPr>
            <a:spLocks noGrp="1"/>
          </p:cNvSpPr>
          <p:nvPr>
            <p:ph type="sldNum" sz="quarter" idx="12"/>
          </p:nvPr>
        </p:nvSpPr>
        <p:spPr/>
        <p:txBody>
          <a:bodyPr/>
          <a:lstStyle>
            <a:lvl1pPr>
              <a:defRPr/>
            </a:lvl1pPr>
          </a:lstStyle>
          <a:p>
            <a:pPr>
              <a:defRPr/>
            </a:pPr>
            <a:fld id="{338AD849-D3AB-468E-8CBB-286177CAA413}" type="slidenum">
              <a:rPr lang="sv-SE" smtClean="0">
                <a:solidFill>
                  <a:srgbClr val="000000"/>
                </a:solidFill>
              </a:rPr>
              <a:pPr>
                <a:defRPr/>
              </a:pPr>
              <a:t>‹#›</a:t>
            </a:fld>
            <a:endParaRPr lang="sv-SE" dirty="0">
              <a:solidFill>
                <a:srgbClr val="000000"/>
              </a:solidFill>
            </a:endParaRPr>
          </a:p>
        </p:txBody>
      </p:sp>
      <p:sp>
        <p:nvSpPr>
          <p:cNvPr id="7" name="TextBox 6"/>
          <p:cNvSpPr txBox="1"/>
          <p:nvPr userDrawn="1"/>
        </p:nvSpPr>
        <p:spPr>
          <a:xfrm>
            <a:off x="-2285999" y="143195"/>
            <a:ext cx="2245360" cy="276999"/>
          </a:xfrm>
          <a:prstGeom prst="rect">
            <a:avLst/>
          </a:prstGeom>
          <a:noFill/>
        </p:spPr>
        <p:txBody>
          <a:bodyPr wrap="square" rtlCol="0">
            <a:spAutoFit/>
          </a:bodyPr>
          <a:lstStyle/>
          <a:p>
            <a:pPr algn="r"/>
            <a:r>
              <a:rPr lang="sv-SE" sz="1200" dirty="0" err="1">
                <a:solidFill>
                  <a:srgbClr val="000000"/>
                </a:solidFill>
                <a:cs typeface="Arial" pitchFamily="34" charset="0"/>
              </a:rPr>
              <a:t>Title</a:t>
            </a:r>
            <a:r>
              <a:rPr lang="sv-SE" sz="1200" dirty="0">
                <a:solidFill>
                  <a:srgbClr val="000000"/>
                </a:solidFill>
                <a:cs typeface="Arial" pitchFamily="34" charset="0"/>
              </a:rPr>
              <a:t> </a:t>
            </a:r>
            <a:r>
              <a:rPr lang="sv-SE" sz="1200" dirty="0" err="1">
                <a:solidFill>
                  <a:srgbClr val="000000"/>
                </a:solidFill>
                <a:cs typeface="Arial" pitchFamily="34" charset="0"/>
              </a:rPr>
              <a:t>only</a:t>
            </a:r>
            <a:endParaRPr lang="sv-SE" sz="1200" dirty="0">
              <a:solidFill>
                <a:srgbClr val="000000"/>
              </a:solidFill>
              <a:cs typeface="Arial" pitchFamily="34" charset="0"/>
            </a:endParaRPr>
          </a:p>
        </p:txBody>
      </p:sp>
      <p:sp>
        <p:nvSpPr>
          <p:cNvPr id="6" name="Title 5"/>
          <p:cNvSpPr>
            <a:spLocks noGrp="1"/>
          </p:cNvSpPr>
          <p:nvPr>
            <p:ph type="title"/>
          </p:nvPr>
        </p:nvSpPr>
        <p:spPr/>
        <p:txBody>
          <a:bodyPr/>
          <a:lstStyle/>
          <a:p>
            <a:r>
              <a:rPr lang="en-US"/>
              <a:t>Click to edit Master title style</a:t>
            </a:r>
            <a:endParaRPr lang="sv-SE"/>
          </a:p>
        </p:txBody>
      </p:sp>
    </p:spTree>
    <p:extLst>
      <p:ext uri="{BB962C8B-B14F-4D97-AF65-F5344CB8AC3E}">
        <p14:creationId xmlns:p14="http://schemas.microsoft.com/office/powerpoint/2010/main" val="3092859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Blue top">
    <p:spTree>
      <p:nvGrpSpPr>
        <p:cNvPr id="1" name=""/>
        <p:cNvGrpSpPr/>
        <p:nvPr/>
      </p:nvGrpSpPr>
      <p:grpSpPr>
        <a:xfrm>
          <a:off x="0" y="0"/>
          <a:ext cx="0" cy="0"/>
          <a:chOff x="0" y="0"/>
          <a:chExt cx="0" cy="0"/>
        </a:xfrm>
      </p:grpSpPr>
      <p:sp>
        <p:nvSpPr>
          <p:cNvPr id="10" name="Rectangle 9"/>
          <p:cNvSpPr/>
          <p:nvPr userDrawn="1"/>
        </p:nvSpPr>
        <p:spPr>
          <a:xfrm>
            <a:off x="0" y="0"/>
            <a:ext cx="12192000" cy="13998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FFFFFF"/>
              </a:solidFill>
              <a:cs typeface="Arial" pitchFamily="34" charset="0"/>
            </a:endParaRPr>
          </a:p>
        </p:txBody>
      </p:sp>
      <p:sp>
        <p:nvSpPr>
          <p:cNvPr id="4" name="Date Placeholder 3"/>
          <p:cNvSpPr>
            <a:spLocks noGrp="1"/>
          </p:cNvSpPr>
          <p:nvPr>
            <p:ph type="dt" sz="half" idx="10"/>
          </p:nvPr>
        </p:nvSpPr>
        <p:spPr/>
        <p:txBody>
          <a:bodyPr/>
          <a:lstStyle>
            <a:lvl1pPr>
              <a:defRPr/>
            </a:lvl1pPr>
          </a:lstStyle>
          <a:p>
            <a:pPr>
              <a:defRPr/>
            </a:pPr>
            <a:r>
              <a:rPr lang="en-US">
                <a:solidFill>
                  <a:srgbClr val="000000"/>
                </a:solidFill>
              </a:rPr>
              <a:t>zDatum</a:t>
            </a:r>
            <a:endParaRPr lang="sv-SE" dirty="0">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r>
              <a:rPr lang="sv-SE">
                <a:solidFill>
                  <a:srgbClr val="000000"/>
                </a:solidFill>
              </a:rPr>
              <a:t>zcCompany</a:t>
            </a:r>
            <a:endParaRPr lang="sv-SE"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6F10D549-03C4-4A74-B682-D40A99E2A429}" type="slidenum">
              <a:rPr lang="sv-SE" smtClean="0">
                <a:solidFill>
                  <a:srgbClr val="000000"/>
                </a:solidFill>
              </a:rPr>
              <a:pPr>
                <a:defRPr/>
              </a:pPr>
              <a:t>‹#›</a:t>
            </a:fld>
            <a:endParaRPr lang="sv-SE" dirty="0">
              <a:solidFill>
                <a:srgbClr val="000000"/>
              </a:solidFill>
            </a:endParaRPr>
          </a:p>
        </p:txBody>
      </p:sp>
      <p:sp>
        <p:nvSpPr>
          <p:cNvPr id="8" name="TextBox 7"/>
          <p:cNvSpPr txBox="1"/>
          <p:nvPr userDrawn="1"/>
        </p:nvSpPr>
        <p:spPr>
          <a:xfrm>
            <a:off x="-2285999" y="74615"/>
            <a:ext cx="2245360" cy="276999"/>
          </a:xfrm>
          <a:prstGeom prst="rect">
            <a:avLst/>
          </a:prstGeom>
          <a:noFill/>
        </p:spPr>
        <p:txBody>
          <a:bodyPr wrap="square" rtlCol="0">
            <a:spAutoFit/>
          </a:bodyPr>
          <a:lstStyle/>
          <a:p>
            <a:pPr algn="r"/>
            <a:r>
              <a:rPr lang="sv-SE" sz="1200" dirty="0" err="1">
                <a:solidFill>
                  <a:srgbClr val="000000"/>
                </a:solidFill>
                <a:cs typeface="Arial" pitchFamily="34" charset="0"/>
              </a:rPr>
              <a:t>Title</a:t>
            </a:r>
            <a:r>
              <a:rPr lang="sv-SE" sz="1200" dirty="0">
                <a:solidFill>
                  <a:srgbClr val="000000"/>
                </a:solidFill>
                <a:cs typeface="Arial" pitchFamily="34" charset="0"/>
              </a:rPr>
              <a:t> </a:t>
            </a:r>
            <a:r>
              <a:rPr lang="sv-SE" sz="1200" dirty="0" err="1">
                <a:solidFill>
                  <a:srgbClr val="000000"/>
                </a:solidFill>
                <a:cs typeface="Arial" pitchFamily="34" charset="0"/>
              </a:rPr>
              <a:t>Blue</a:t>
            </a:r>
            <a:r>
              <a:rPr lang="sv-SE" sz="1200" dirty="0">
                <a:solidFill>
                  <a:srgbClr val="000000"/>
                </a:solidFill>
                <a:cs typeface="Arial" pitchFamily="34" charset="0"/>
              </a:rPr>
              <a:t> </a:t>
            </a:r>
            <a:r>
              <a:rPr lang="sv-SE" sz="1200" dirty="0" err="1">
                <a:solidFill>
                  <a:srgbClr val="000000"/>
                </a:solidFill>
                <a:cs typeface="Arial" pitchFamily="34" charset="0"/>
              </a:rPr>
              <a:t>top</a:t>
            </a:r>
            <a:r>
              <a:rPr lang="sv-SE" sz="1200" dirty="0">
                <a:solidFill>
                  <a:srgbClr val="000000"/>
                </a:solidFill>
                <a:cs typeface="Arial" pitchFamily="34" charset="0"/>
              </a:rPr>
              <a:t> </a:t>
            </a:r>
          </a:p>
        </p:txBody>
      </p:sp>
      <p:sp>
        <p:nvSpPr>
          <p:cNvPr id="2" name="Title 1"/>
          <p:cNvSpPr>
            <a:spLocks noGrp="1"/>
          </p:cNvSpPr>
          <p:nvPr>
            <p:ph type="title"/>
          </p:nvPr>
        </p:nvSpPr>
        <p:spPr>
          <a:xfrm>
            <a:off x="385080" y="197634"/>
            <a:ext cx="11390313" cy="1097766"/>
          </a:xfrm>
        </p:spPr>
        <p:txBody>
          <a:bodyPr/>
          <a:lstStyle>
            <a:lvl1pPr>
              <a:defRPr>
                <a:solidFill>
                  <a:schemeClr val="bg1"/>
                </a:solidFill>
              </a:defRPr>
            </a:lvl1pPr>
          </a:lstStyle>
          <a:p>
            <a:r>
              <a:rPr lang="en-US"/>
              <a:t>Click to edit Master title style</a:t>
            </a:r>
            <a:endParaRPr lang="sv-SE"/>
          </a:p>
        </p:txBody>
      </p:sp>
    </p:spTree>
    <p:extLst>
      <p:ext uri="{BB962C8B-B14F-4D97-AF65-F5344CB8AC3E}">
        <p14:creationId xmlns:p14="http://schemas.microsoft.com/office/powerpoint/2010/main" val="242278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49">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Green top">
    <p:spTree>
      <p:nvGrpSpPr>
        <p:cNvPr id="1" name=""/>
        <p:cNvGrpSpPr/>
        <p:nvPr/>
      </p:nvGrpSpPr>
      <p:grpSpPr>
        <a:xfrm>
          <a:off x="0" y="0"/>
          <a:ext cx="0" cy="0"/>
          <a:chOff x="0" y="0"/>
          <a:chExt cx="0" cy="0"/>
        </a:xfrm>
      </p:grpSpPr>
      <p:sp>
        <p:nvSpPr>
          <p:cNvPr id="10" name="Rectangle 9"/>
          <p:cNvSpPr/>
          <p:nvPr userDrawn="1"/>
        </p:nvSpPr>
        <p:spPr>
          <a:xfrm>
            <a:off x="0" y="0"/>
            <a:ext cx="12192000" cy="13998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FFFFFF"/>
              </a:solidFill>
              <a:cs typeface="Arial" pitchFamily="34" charset="0"/>
            </a:endParaRPr>
          </a:p>
        </p:txBody>
      </p:sp>
      <p:sp>
        <p:nvSpPr>
          <p:cNvPr id="4" name="Date Placeholder 3"/>
          <p:cNvSpPr>
            <a:spLocks noGrp="1"/>
          </p:cNvSpPr>
          <p:nvPr>
            <p:ph type="dt" sz="half" idx="10"/>
          </p:nvPr>
        </p:nvSpPr>
        <p:spPr/>
        <p:txBody>
          <a:bodyPr/>
          <a:lstStyle>
            <a:lvl1pPr>
              <a:defRPr/>
            </a:lvl1pPr>
          </a:lstStyle>
          <a:p>
            <a:pPr>
              <a:defRPr/>
            </a:pPr>
            <a:r>
              <a:rPr lang="en-US">
                <a:solidFill>
                  <a:srgbClr val="000000"/>
                </a:solidFill>
              </a:rPr>
              <a:t>zDatum</a:t>
            </a:r>
            <a:endParaRPr lang="sv-SE" dirty="0">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r>
              <a:rPr lang="sv-SE">
                <a:solidFill>
                  <a:srgbClr val="000000"/>
                </a:solidFill>
              </a:rPr>
              <a:t>zcCompany</a:t>
            </a:r>
            <a:endParaRPr lang="sv-SE"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6F10D549-03C4-4A74-B682-D40A99E2A429}" type="slidenum">
              <a:rPr lang="sv-SE" smtClean="0">
                <a:solidFill>
                  <a:srgbClr val="000000"/>
                </a:solidFill>
              </a:rPr>
              <a:pPr>
                <a:defRPr/>
              </a:pPr>
              <a:t>‹#›</a:t>
            </a:fld>
            <a:endParaRPr lang="sv-SE" dirty="0">
              <a:solidFill>
                <a:srgbClr val="000000"/>
              </a:solidFill>
            </a:endParaRPr>
          </a:p>
        </p:txBody>
      </p:sp>
      <p:sp>
        <p:nvSpPr>
          <p:cNvPr id="8" name="TextBox 7"/>
          <p:cNvSpPr txBox="1"/>
          <p:nvPr userDrawn="1"/>
        </p:nvSpPr>
        <p:spPr>
          <a:xfrm>
            <a:off x="-2285999" y="74615"/>
            <a:ext cx="2245360" cy="276999"/>
          </a:xfrm>
          <a:prstGeom prst="rect">
            <a:avLst/>
          </a:prstGeom>
          <a:noFill/>
        </p:spPr>
        <p:txBody>
          <a:bodyPr wrap="square" rtlCol="0">
            <a:spAutoFit/>
          </a:bodyPr>
          <a:lstStyle/>
          <a:p>
            <a:pPr algn="r"/>
            <a:r>
              <a:rPr lang="sv-SE" sz="1200" dirty="0" err="1">
                <a:solidFill>
                  <a:srgbClr val="000000"/>
                </a:solidFill>
                <a:cs typeface="Arial" pitchFamily="34" charset="0"/>
              </a:rPr>
              <a:t>Title</a:t>
            </a:r>
            <a:r>
              <a:rPr lang="sv-SE" sz="1200" dirty="0">
                <a:solidFill>
                  <a:srgbClr val="000000"/>
                </a:solidFill>
                <a:cs typeface="Arial" pitchFamily="34" charset="0"/>
              </a:rPr>
              <a:t> Green </a:t>
            </a:r>
            <a:r>
              <a:rPr lang="sv-SE" sz="1200" dirty="0" err="1">
                <a:solidFill>
                  <a:srgbClr val="000000"/>
                </a:solidFill>
                <a:cs typeface="Arial" pitchFamily="34" charset="0"/>
              </a:rPr>
              <a:t>top</a:t>
            </a:r>
            <a:endParaRPr lang="sv-SE" sz="1200" dirty="0">
              <a:solidFill>
                <a:srgbClr val="000000"/>
              </a:solidFill>
              <a:cs typeface="Arial" pitchFamily="34" charset="0"/>
            </a:endParaRPr>
          </a:p>
        </p:txBody>
      </p:sp>
      <p:sp>
        <p:nvSpPr>
          <p:cNvPr id="2" name="Title 1"/>
          <p:cNvSpPr>
            <a:spLocks noGrp="1"/>
          </p:cNvSpPr>
          <p:nvPr>
            <p:ph type="title"/>
          </p:nvPr>
        </p:nvSpPr>
        <p:spPr>
          <a:xfrm>
            <a:off x="385080" y="197634"/>
            <a:ext cx="11390313" cy="1097766"/>
          </a:xfrm>
        </p:spPr>
        <p:txBody>
          <a:bodyPr/>
          <a:lstStyle>
            <a:lvl1pPr>
              <a:defRPr>
                <a:solidFill>
                  <a:schemeClr val="bg1"/>
                </a:solidFill>
              </a:defRPr>
            </a:lvl1pPr>
          </a:lstStyle>
          <a:p>
            <a:r>
              <a:rPr lang="en-US"/>
              <a:t>Click to edit Master title style</a:t>
            </a:r>
            <a:endParaRPr lang="sv-SE"/>
          </a:p>
        </p:txBody>
      </p:sp>
    </p:spTree>
    <p:extLst>
      <p:ext uri="{BB962C8B-B14F-4D97-AF65-F5344CB8AC3E}">
        <p14:creationId xmlns:p14="http://schemas.microsoft.com/office/powerpoint/2010/main" val="3023015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49">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Green top ">
    <p:spTree>
      <p:nvGrpSpPr>
        <p:cNvPr id="1" name=""/>
        <p:cNvGrpSpPr/>
        <p:nvPr/>
      </p:nvGrpSpPr>
      <p:grpSpPr>
        <a:xfrm>
          <a:off x="0" y="0"/>
          <a:ext cx="0" cy="0"/>
          <a:chOff x="0" y="0"/>
          <a:chExt cx="0" cy="0"/>
        </a:xfrm>
      </p:grpSpPr>
      <p:sp>
        <p:nvSpPr>
          <p:cNvPr id="10" name="Rectangle 9"/>
          <p:cNvSpPr/>
          <p:nvPr userDrawn="1"/>
        </p:nvSpPr>
        <p:spPr>
          <a:xfrm>
            <a:off x="0" y="0"/>
            <a:ext cx="12192000" cy="139982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FFFFFF"/>
              </a:solidFill>
              <a:cs typeface="Arial" pitchFamily="34" charset="0"/>
            </a:endParaRPr>
          </a:p>
        </p:txBody>
      </p:sp>
      <p:sp>
        <p:nvSpPr>
          <p:cNvPr id="4" name="Date Placeholder 3"/>
          <p:cNvSpPr>
            <a:spLocks noGrp="1"/>
          </p:cNvSpPr>
          <p:nvPr>
            <p:ph type="dt" sz="half" idx="10"/>
          </p:nvPr>
        </p:nvSpPr>
        <p:spPr/>
        <p:txBody>
          <a:bodyPr/>
          <a:lstStyle>
            <a:lvl1pPr>
              <a:defRPr/>
            </a:lvl1pPr>
          </a:lstStyle>
          <a:p>
            <a:pPr>
              <a:defRPr/>
            </a:pPr>
            <a:r>
              <a:rPr lang="en-US">
                <a:solidFill>
                  <a:srgbClr val="000000"/>
                </a:solidFill>
              </a:rPr>
              <a:t>zDatum</a:t>
            </a:r>
            <a:endParaRPr lang="sv-SE" dirty="0">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r>
              <a:rPr lang="sv-SE">
                <a:solidFill>
                  <a:srgbClr val="000000"/>
                </a:solidFill>
              </a:rPr>
              <a:t>zcCompany</a:t>
            </a:r>
            <a:endParaRPr lang="sv-SE"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6F10D549-03C4-4A74-B682-D40A99E2A429}" type="slidenum">
              <a:rPr lang="sv-SE" smtClean="0">
                <a:solidFill>
                  <a:srgbClr val="000000"/>
                </a:solidFill>
              </a:rPr>
              <a:pPr>
                <a:defRPr/>
              </a:pPr>
              <a:t>‹#›</a:t>
            </a:fld>
            <a:endParaRPr lang="sv-SE" dirty="0">
              <a:solidFill>
                <a:srgbClr val="000000"/>
              </a:solidFill>
            </a:endParaRPr>
          </a:p>
        </p:txBody>
      </p:sp>
      <p:sp>
        <p:nvSpPr>
          <p:cNvPr id="8" name="TextBox 7"/>
          <p:cNvSpPr txBox="1"/>
          <p:nvPr userDrawn="1"/>
        </p:nvSpPr>
        <p:spPr>
          <a:xfrm>
            <a:off x="-2285999" y="74615"/>
            <a:ext cx="2245360" cy="276999"/>
          </a:xfrm>
          <a:prstGeom prst="rect">
            <a:avLst/>
          </a:prstGeom>
          <a:noFill/>
        </p:spPr>
        <p:txBody>
          <a:bodyPr wrap="square" rtlCol="0">
            <a:spAutoFit/>
          </a:bodyPr>
          <a:lstStyle/>
          <a:p>
            <a:pPr algn="r"/>
            <a:r>
              <a:rPr lang="sv-SE" sz="1200" dirty="0" err="1">
                <a:solidFill>
                  <a:srgbClr val="000000"/>
                </a:solidFill>
                <a:cs typeface="Arial" pitchFamily="34" charset="0"/>
              </a:rPr>
              <a:t>Title</a:t>
            </a:r>
            <a:r>
              <a:rPr lang="sv-SE" sz="1200" dirty="0">
                <a:solidFill>
                  <a:srgbClr val="000000"/>
                </a:solidFill>
                <a:cs typeface="Arial" pitchFamily="34" charset="0"/>
              </a:rPr>
              <a:t> Green </a:t>
            </a:r>
            <a:r>
              <a:rPr lang="sv-SE" sz="1200" dirty="0" err="1">
                <a:solidFill>
                  <a:srgbClr val="000000"/>
                </a:solidFill>
                <a:cs typeface="Arial" pitchFamily="34" charset="0"/>
              </a:rPr>
              <a:t>top</a:t>
            </a:r>
            <a:r>
              <a:rPr lang="sv-SE" sz="1200" dirty="0">
                <a:solidFill>
                  <a:srgbClr val="000000"/>
                </a:solidFill>
                <a:cs typeface="Arial" pitchFamily="34" charset="0"/>
              </a:rPr>
              <a:t> </a:t>
            </a:r>
          </a:p>
        </p:txBody>
      </p:sp>
      <p:sp>
        <p:nvSpPr>
          <p:cNvPr id="2" name="Title 1"/>
          <p:cNvSpPr>
            <a:spLocks noGrp="1"/>
          </p:cNvSpPr>
          <p:nvPr>
            <p:ph type="title"/>
          </p:nvPr>
        </p:nvSpPr>
        <p:spPr>
          <a:xfrm>
            <a:off x="385080" y="197634"/>
            <a:ext cx="11390313" cy="1097766"/>
          </a:xfrm>
        </p:spPr>
        <p:txBody>
          <a:bodyPr/>
          <a:lstStyle>
            <a:lvl1pPr>
              <a:defRPr>
                <a:solidFill>
                  <a:schemeClr val="bg1"/>
                </a:solidFill>
              </a:defRPr>
            </a:lvl1pPr>
          </a:lstStyle>
          <a:p>
            <a:r>
              <a:rPr lang="en-US"/>
              <a:t>Click to edit Master title style</a:t>
            </a:r>
            <a:endParaRPr lang="sv-SE"/>
          </a:p>
        </p:txBody>
      </p:sp>
    </p:spTree>
    <p:extLst>
      <p:ext uri="{BB962C8B-B14F-4D97-AF65-F5344CB8AC3E}">
        <p14:creationId xmlns:p14="http://schemas.microsoft.com/office/powerpoint/2010/main" val="3743104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49">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Light Blue top">
    <p:spTree>
      <p:nvGrpSpPr>
        <p:cNvPr id="1" name=""/>
        <p:cNvGrpSpPr/>
        <p:nvPr/>
      </p:nvGrpSpPr>
      <p:grpSpPr>
        <a:xfrm>
          <a:off x="0" y="0"/>
          <a:ext cx="0" cy="0"/>
          <a:chOff x="0" y="0"/>
          <a:chExt cx="0" cy="0"/>
        </a:xfrm>
      </p:grpSpPr>
      <p:sp>
        <p:nvSpPr>
          <p:cNvPr id="10" name="Rectangle 9"/>
          <p:cNvSpPr/>
          <p:nvPr userDrawn="1"/>
        </p:nvSpPr>
        <p:spPr>
          <a:xfrm>
            <a:off x="0" y="0"/>
            <a:ext cx="12192000" cy="13998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FFFFFF"/>
              </a:solidFill>
              <a:cs typeface="Arial" pitchFamily="34" charset="0"/>
            </a:endParaRPr>
          </a:p>
        </p:txBody>
      </p:sp>
      <p:sp>
        <p:nvSpPr>
          <p:cNvPr id="4" name="Date Placeholder 3"/>
          <p:cNvSpPr>
            <a:spLocks noGrp="1"/>
          </p:cNvSpPr>
          <p:nvPr>
            <p:ph type="dt" sz="half" idx="10"/>
          </p:nvPr>
        </p:nvSpPr>
        <p:spPr/>
        <p:txBody>
          <a:bodyPr/>
          <a:lstStyle>
            <a:lvl1pPr>
              <a:defRPr/>
            </a:lvl1pPr>
          </a:lstStyle>
          <a:p>
            <a:pPr>
              <a:defRPr/>
            </a:pPr>
            <a:r>
              <a:rPr lang="en-US">
                <a:solidFill>
                  <a:srgbClr val="000000"/>
                </a:solidFill>
              </a:rPr>
              <a:t>zDatum</a:t>
            </a:r>
            <a:endParaRPr lang="sv-SE" dirty="0">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r>
              <a:rPr lang="sv-SE">
                <a:solidFill>
                  <a:srgbClr val="000000"/>
                </a:solidFill>
              </a:rPr>
              <a:t>zcCompany</a:t>
            </a:r>
            <a:endParaRPr lang="sv-SE"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6F10D549-03C4-4A74-B682-D40A99E2A429}" type="slidenum">
              <a:rPr lang="sv-SE" smtClean="0">
                <a:solidFill>
                  <a:srgbClr val="000000"/>
                </a:solidFill>
              </a:rPr>
              <a:pPr>
                <a:defRPr/>
              </a:pPr>
              <a:t>‹#›</a:t>
            </a:fld>
            <a:endParaRPr lang="sv-SE" dirty="0">
              <a:solidFill>
                <a:srgbClr val="000000"/>
              </a:solidFill>
            </a:endParaRPr>
          </a:p>
        </p:txBody>
      </p:sp>
      <p:sp>
        <p:nvSpPr>
          <p:cNvPr id="8" name="TextBox 7"/>
          <p:cNvSpPr txBox="1"/>
          <p:nvPr userDrawn="1"/>
        </p:nvSpPr>
        <p:spPr>
          <a:xfrm>
            <a:off x="-2285999" y="74615"/>
            <a:ext cx="2245360" cy="276999"/>
          </a:xfrm>
          <a:prstGeom prst="rect">
            <a:avLst/>
          </a:prstGeom>
          <a:noFill/>
        </p:spPr>
        <p:txBody>
          <a:bodyPr wrap="square" rtlCol="0">
            <a:spAutoFit/>
          </a:bodyPr>
          <a:lstStyle/>
          <a:p>
            <a:pPr algn="r"/>
            <a:r>
              <a:rPr lang="sv-SE" sz="1200" dirty="0" err="1">
                <a:solidFill>
                  <a:srgbClr val="000000"/>
                </a:solidFill>
                <a:cs typeface="Arial" pitchFamily="34" charset="0"/>
              </a:rPr>
              <a:t>Title</a:t>
            </a:r>
            <a:r>
              <a:rPr lang="sv-SE" sz="1200" dirty="0">
                <a:solidFill>
                  <a:srgbClr val="000000"/>
                </a:solidFill>
                <a:cs typeface="Arial" pitchFamily="34" charset="0"/>
              </a:rPr>
              <a:t> </a:t>
            </a:r>
            <a:r>
              <a:rPr lang="sv-SE" sz="1200" dirty="0" err="1">
                <a:solidFill>
                  <a:srgbClr val="000000"/>
                </a:solidFill>
                <a:cs typeface="Arial" pitchFamily="34" charset="0"/>
              </a:rPr>
              <a:t>Light</a:t>
            </a:r>
            <a:r>
              <a:rPr lang="sv-SE" sz="1200" dirty="0">
                <a:solidFill>
                  <a:srgbClr val="000000"/>
                </a:solidFill>
                <a:cs typeface="Arial" pitchFamily="34" charset="0"/>
              </a:rPr>
              <a:t> </a:t>
            </a:r>
            <a:r>
              <a:rPr lang="sv-SE" sz="1200" dirty="0" err="1">
                <a:solidFill>
                  <a:srgbClr val="000000"/>
                </a:solidFill>
                <a:cs typeface="Arial" pitchFamily="34" charset="0"/>
              </a:rPr>
              <a:t>Blue</a:t>
            </a:r>
            <a:r>
              <a:rPr lang="sv-SE" sz="1200" dirty="0">
                <a:solidFill>
                  <a:srgbClr val="000000"/>
                </a:solidFill>
                <a:cs typeface="Arial" pitchFamily="34" charset="0"/>
              </a:rPr>
              <a:t> </a:t>
            </a:r>
            <a:r>
              <a:rPr lang="sv-SE" sz="1200" dirty="0" err="1">
                <a:solidFill>
                  <a:srgbClr val="000000"/>
                </a:solidFill>
                <a:cs typeface="Arial" pitchFamily="34" charset="0"/>
              </a:rPr>
              <a:t>top</a:t>
            </a:r>
            <a:endParaRPr lang="sv-SE" sz="1200" dirty="0">
              <a:solidFill>
                <a:srgbClr val="000000"/>
              </a:solidFill>
              <a:cs typeface="Arial" pitchFamily="34" charset="0"/>
            </a:endParaRPr>
          </a:p>
        </p:txBody>
      </p:sp>
      <p:sp>
        <p:nvSpPr>
          <p:cNvPr id="2" name="Title 1"/>
          <p:cNvSpPr>
            <a:spLocks noGrp="1"/>
          </p:cNvSpPr>
          <p:nvPr>
            <p:ph type="title"/>
          </p:nvPr>
        </p:nvSpPr>
        <p:spPr>
          <a:xfrm>
            <a:off x="385080" y="197634"/>
            <a:ext cx="11390313" cy="1097766"/>
          </a:xfrm>
        </p:spPr>
        <p:txBody>
          <a:bodyPr/>
          <a:lstStyle>
            <a:lvl1pPr>
              <a:defRPr>
                <a:solidFill>
                  <a:schemeClr val="bg1"/>
                </a:solidFill>
              </a:defRPr>
            </a:lvl1pPr>
          </a:lstStyle>
          <a:p>
            <a:r>
              <a:rPr lang="en-US"/>
              <a:t>Click to edit Master title style</a:t>
            </a:r>
            <a:endParaRPr lang="sv-SE"/>
          </a:p>
        </p:txBody>
      </p:sp>
    </p:spTree>
    <p:extLst>
      <p:ext uri="{BB962C8B-B14F-4D97-AF65-F5344CB8AC3E}">
        <p14:creationId xmlns:p14="http://schemas.microsoft.com/office/powerpoint/2010/main" val="343256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49">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Pink top">
    <p:spTree>
      <p:nvGrpSpPr>
        <p:cNvPr id="1" name=""/>
        <p:cNvGrpSpPr/>
        <p:nvPr/>
      </p:nvGrpSpPr>
      <p:grpSpPr>
        <a:xfrm>
          <a:off x="0" y="0"/>
          <a:ext cx="0" cy="0"/>
          <a:chOff x="0" y="0"/>
          <a:chExt cx="0" cy="0"/>
        </a:xfrm>
      </p:grpSpPr>
      <p:sp>
        <p:nvSpPr>
          <p:cNvPr id="10" name="Rectangle 9"/>
          <p:cNvSpPr/>
          <p:nvPr userDrawn="1"/>
        </p:nvSpPr>
        <p:spPr>
          <a:xfrm>
            <a:off x="0" y="0"/>
            <a:ext cx="12192000" cy="139982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FFFFFF"/>
              </a:solidFill>
              <a:cs typeface="Arial" pitchFamily="34" charset="0"/>
            </a:endParaRPr>
          </a:p>
        </p:txBody>
      </p:sp>
      <p:sp>
        <p:nvSpPr>
          <p:cNvPr id="4" name="Date Placeholder 3"/>
          <p:cNvSpPr>
            <a:spLocks noGrp="1"/>
          </p:cNvSpPr>
          <p:nvPr>
            <p:ph type="dt" sz="half" idx="10"/>
          </p:nvPr>
        </p:nvSpPr>
        <p:spPr/>
        <p:txBody>
          <a:bodyPr/>
          <a:lstStyle>
            <a:lvl1pPr>
              <a:defRPr/>
            </a:lvl1pPr>
          </a:lstStyle>
          <a:p>
            <a:pPr>
              <a:defRPr/>
            </a:pPr>
            <a:r>
              <a:rPr lang="en-US">
                <a:solidFill>
                  <a:srgbClr val="000000"/>
                </a:solidFill>
              </a:rPr>
              <a:t>zDatum</a:t>
            </a:r>
            <a:endParaRPr lang="sv-SE" dirty="0">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r>
              <a:rPr lang="sv-SE">
                <a:solidFill>
                  <a:srgbClr val="000000"/>
                </a:solidFill>
              </a:rPr>
              <a:t>zcCompany</a:t>
            </a:r>
            <a:endParaRPr lang="sv-SE"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6F10D549-03C4-4A74-B682-D40A99E2A429}" type="slidenum">
              <a:rPr lang="sv-SE" smtClean="0">
                <a:solidFill>
                  <a:srgbClr val="000000"/>
                </a:solidFill>
              </a:rPr>
              <a:pPr>
                <a:defRPr/>
              </a:pPr>
              <a:t>‹#›</a:t>
            </a:fld>
            <a:endParaRPr lang="sv-SE" dirty="0">
              <a:solidFill>
                <a:srgbClr val="000000"/>
              </a:solidFill>
            </a:endParaRPr>
          </a:p>
        </p:txBody>
      </p:sp>
      <p:sp>
        <p:nvSpPr>
          <p:cNvPr id="8" name="TextBox 7"/>
          <p:cNvSpPr txBox="1"/>
          <p:nvPr userDrawn="1"/>
        </p:nvSpPr>
        <p:spPr>
          <a:xfrm>
            <a:off x="-2285999" y="74615"/>
            <a:ext cx="2245360" cy="276999"/>
          </a:xfrm>
          <a:prstGeom prst="rect">
            <a:avLst/>
          </a:prstGeom>
          <a:noFill/>
        </p:spPr>
        <p:txBody>
          <a:bodyPr wrap="square" rtlCol="0">
            <a:spAutoFit/>
          </a:bodyPr>
          <a:lstStyle/>
          <a:p>
            <a:pPr algn="r"/>
            <a:r>
              <a:rPr lang="sv-SE" sz="1200" dirty="0" err="1">
                <a:solidFill>
                  <a:srgbClr val="000000"/>
                </a:solidFill>
                <a:cs typeface="Arial" pitchFamily="34" charset="0"/>
              </a:rPr>
              <a:t>Title</a:t>
            </a:r>
            <a:r>
              <a:rPr lang="sv-SE" sz="1200" dirty="0">
                <a:solidFill>
                  <a:srgbClr val="000000"/>
                </a:solidFill>
                <a:cs typeface="Arial" pitchFamily="34" charset="0"/>
              </a:rPr>
              <a:t> Pink </a:t>
            </a:r>
            <a:r>
              <a:rPr lang="sv-SE" sz="1200" dirty="0" err="1">
                <a:solidFill>
                  <a:srgbClr val="000000"/>
                </a:solidFill>
                <a:cs typeface="Arial" pitchFamily="34" charset="0"/>
              </a:rPr>
              <a:t>top</a:t>
            </a:r>
            <a:r>
              <a:rPr lang="sv-SE" sz="1200" dirty="0">
                <a:solidFill>
                  <a:srgbClr val="000000"/>
                </a:solidFill>
                <a:cs typeface="Arial" pitchFamily="34" charset="0"/>
              </a:rPr>
              <a:t> </a:t>
            </a:r>
          </a:p>
        </p:txBody>
      </p:sp>
      <p:sp>
        <p:nvSpPr>
          <p:cNvPr id="2" name="Title 1"/>
          <p:cNvSpPr>
            <a:spLocks noGrp="1"/>
          </p:cNvSpPr>
          <p:nvPr>
            <p:ph type="title"/>
          </p:nvPr>
        </p:nvSpPr>
        <p:spPr>
          <a:xfrm>
            <a:off x="385080" y="197634"/>
            <a:ext cx="11390313" cy="1097766"/>
          </a:xfrm>
        </p:spPr>
        <p:txBody>
          <a:bodyPr/>
          <a:lstStyle>
            <a:lvl1pPr>
              <a:defRPr>
                <a:solidFill>
                  <a:schemeClr val="bg1"/>
                </a:solidFill>
              </a:defRPr>
            </a:lvl1pPr>
          </a:lstStyle>
          <a:p>
            <a:r>
              <a:rPr lang="en-US"/>
              <a:t>Click to edit Master title style</a:t>
            </a:r>
            <a:endParaRPr lang="sv-SE"/>
          </a:p>
        </p:txBody>
      </p:sp>
    </p:spTree>
    <p:extLst>
      <p:ext uri="{BB962C8B-B14F-4D97-AF65-F5344CB8AC3E}">
        <p14:creationId xmlns:p14="http://schemas.microsoft.com/office/powerpoint/2010/main" val="1504804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4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2 column Blue top">
    <p:spTree>
      <p:nvGrpSpPr>
        <p:cNvPr id="1" name=""/>
        <p:cNvGrpSpPr/>
        <p:nvPr/>
      </p:nvGrpSpPr>
      <p:grpSpPr>
        <a:xfrm>
          <a:off x="0" y="0"/>
          <a:ext cx="0" cy="0"/>
          <a:chOff x="0" y="0"/>
          <a:chExt cx="0" cy="0"/>
        </a:xfrm>
      </p:grpSpPr>
      <p:sp>
        <p:nvSpPr>
          <p:cNvPr id="11" name="Rectangle 10"/>
          <p:cNvSpPr/>
          <p:nvPr userDrawn="1"/>
        </p:nvSpPr>
        <p:spPr>
          <a:xfrm>
            <a:off x="0" y="0"/>
            <a:ext cx="12192000" cy="13998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FFFFFF"/>
              </a:solidFill>
              <a:cs typeface="Arial" pitchFamily="34" charset="0"/>
            </a:endParaRPr>
          </a:p>
        </p:txBody>
      </p:sp>
      <p:sp>
        <p:nvSpPr>
          <p:cNvPr id="10" name="Text Placeholder 9"/>
          <p:cNvSpPr>
            <a:spLocks noGrp="1"/>
          </p:cNvSpPr>
          <p:nvPr>
            <p:ph type="body" sz="quarter" idx="14"/>
          </p:nvPr>
        </p:nvSpPr>
        <p:spPr>
          <a:xfrm>
            <a:off x="385200" y="1773239"/>
            <a:ext cx="5451923" cy="4176712"/>
          </a:xfrm>
        </p:spPr>
        <p:txBody>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lvl1pPr>
              <a:defRPr/>
            </a:lvl1pPr>
          </a:lstStyle>
          <a:p>
            <a:pPr>
              <a:defRPr/>
            </a:pPr>
            <a:r>
              <a:rPr lang="en-US">
                <a:solidFill>
                  <a:srgbClr val="000000"/>
                </a:solidFill>
              </a:rPr>
              <a:t>zDatum</a:t>
            </a:r>
            <a:endParaRPr lang="sv-SE" dirty="0">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r>
              <a:rPr lang="sv-SE">
                <a:solidFill>
                  <a:srgbClr val="000000"/>
                </a:solidFill>
              </a:rPr>
              <a:t>zcCompany</a:t>
            </a:r>
            <a:endParaRPr lang="sv-SE"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6F10D549-03C4-4A74-B682-D40A99E2A429}" type="slidenum">
              <a:rPr lang="sv-SE" smtClean="0">
                <a:solidFill>
                  <a:srgbClr val="000000"/>
                </a:solidFill>
              </a:rPr>
              <a:pPr>
                <a:defRPr/>
              </a:pPr>
              <a:t>‹#›</a:t>
            </a:fld>
            <a:endParaRPr lang="sv-SE" dirty="0">
              <a:solidFill>
                <a:srgbClr val="000000"/>
              </a:solidFill>
            </a:endParaRPr>
          </a:p>
        </p:txBody>
      </p:sp>
      <p:sp>
        <p:nvSpPr>
          <p:cNvPr id="8" name="TextBox 7"/>
          <p:cNvSpPr txBox="1"/>
          <p:nvPr userDrawn="1"/>
        </p:nvSpPr>
        <p:spPr>
          <a:xfrm>
            <a:off x="-2285999" y="74615"/>
            <a:ext cx="2245360" cy="276999"/>
          </a:xfrm>
          <a:prstGeom prst="rect">
            <a:avLst/>
          </a:prstGeom>
          <a:noFill/>
        </p:spPr>
        <p:txBody>
          <a:bodyPr wrap="square" rtlCol="0">
            <a:spAutoFit/>
          </a:bodyPr>
          <a:lstStyle/>
          <a:p>
            <a:pPr algn="r"/>
            <a:r>
              <a:rPr lang="en-US" sz="1200" dirty="0">
                <a:solidFill>
                  <a:srgbClr val="000000"/>
                </a:solidFill>
                <a:cs typeface="Arial" pitchFamily="34" charset="0"/>
              </a:rPr>
              <a:t>Title 2 column Blue top</a:t>
            </a:r>
            <a:endParaRPr lang="sv-SE" sz="1200" dirty="0">
              <a:solidFill>
                <a:srgbClr val="000000"/>
              </a:solidFill>
              <a:cs typeface="Arial" pitchFamily="34" charset="0"/>
            </a:endParaRPr>
          </a:p>
        </p:txBody>
      </p:sp>
      <p:sp>
        <p:nvSpPr>
          <p:cNvPr id="9" name="Platshållare för text 8"/>
          <p:cNvSpPr>
            <a:spLocks noGrp="1"/>
          </p:cNvSpPr>
          <p:nvPr>
            <p:ph type="body" sz="quarter" idx="13"/>
          </p:nvPr>
        </p:nvSpPr>
        <p:spPr>
          <a:xfrm>
            <a:off x="6231506" y="1773239"/>
            <a:ext cx="5481070" cy="4176712"/>
          </a:xfrm>
        </p:spPr>
        <p:txBody>
          <a:bodyPr/>
          <a:lstStyle/>
          <a:p>
            <a:pPr lvl="0"/>
            <a:r>
              <a:rPr lang="en-US" dirty="0"/>
              <a:t>Click to edit Master text styles</a:t>
            </a:r>
          </a:p>
          <a:p>
            <a:pPr lvl="1"/>
            <a:r>
              <a:rPr lang="en-US" dirty="0"/>
              <a:t>Second level</a:t>
            </a:r>
          </a:p>
          <a:p>
            <a:pPr lvl="2"/>
            <a:r>
              <a:rPr lang="en-US" dirty="0"/>
              <a:t>Third level</a:t>
            </a:r>
          </a:p>
        </p:txBody>
      </p:sp>
      <p:sp>
        <p:nvSpPr>
          <p:cNvPr id="3" name="Title 2"/>
          <p:cNvSpPr>
            <a:spLocks noGrp="1"/>
          </p:cNvSpPr>
          <p:nvPr>
            <p:ph type="title" hasCustomPrompt="1"/>
          </p:nvPr>
        </p:nvSpPr>
        <p:spPr>
          <a:xfrm>
            <a:off x="385200" y="197634"/>
            <a:ext cx="11390313" cy="1097766"/>
          </a:xfrm>
        </p:spPr>
        <p:txBody>
          <a:bodyPr/>
          <a:lstStyle>
            <a:lvl1pPr>
              <a:defRPr>
                <a:solidFill>
                  <a:schemeClr val="bg1"/>
                </a:solidFill>
              </a:defRPr>
            </a:lvl1pPr>
          </a:lstStyle>
          <a:p>
            <a:r>
              <a:rPr lang="en-US" dirty="0"/>
              <a:t>Click to add title</a:t>
            </a:r>
            <a:endParaRPr lang="sv-SE" dirty="0"/>
          </a:p>
        </p:txBody>
      </p:sp>
    </p:spTree>
    <p:extLst>
      <p:ext uri="{BB962C8B-B14F-4D97-AF65-F5344CB8AC3E}">
        <p14:creationId xmlns:p14="http://schemas.microsoft.com/office/powerpoint/2010/main" val="166587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2 column Green top">
    <p:spTree>
      <p:nvGrpSpPr>
        <p:cNvPr id="1" name=""/>
        <p:cNvGrpSpPr/>
        <p:nvPr/>
      </p:nvGrpSpPr>
      <p:grpSpPr>
        <a:xfrm>
          <a:off x="0" y="0"/>
          <a:ext cx="0" cy="0"/>
          <a:chOff x="0" y="0"/>
          <a:chExt cx="0" cy="0"/>
        </a:xfrm>
      </p:grpSpPr>
      <p:sp>
        <p:nvSpPr>
          <p:cNvPr id="11" name="Rectangle 10"/>
          <p:cNvSpPr/>
          <p:nvPr userDrawn="1"/>
        </p:nvSpPr>
        <p:spPr>
          <a:xfrm>
            <a:off x="0" y="0"/>
            <a:ext cx="12192000" cy="13998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FFFFFF"/>
              </a:solidFill>
              <a:cs typeface="Arial" pitchFamily="34" charset="0"/>
            </a:endParaRPr>
          </a:p>
        </p:txBody>
      </p:sp>
      <p:sp>
        <p:nvSpPr>
          <p:cNvPr id="10" name="Text Placeholder 9"/>
          <p:cNvSpPr>
            <a:spLocks noGrp="1"/>
          </p:cNvSpPr>
          <p:nvPr>
            <p:ph type="body" sz="quarter" idx="14"/>
          </p:nvPr>
        </p:nvSpPr>
        <p:spPr>
          <a:xfrm>
            <a:off x="385200" y="1773239"/>
            <a:ext cx="5451923" cy="4176712"/>
          </a:xfrm>
        </p:spPr>
        <p:txBody>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lvl1pPr>
              <a:defRPr/>
            </a:lvl1pPr>
          </a:lstStyle>
          <a:p>
            <a:pPr>
              <a:defRPr/>
            </a:pPr>
            <a:r>
              <a:rPr lang="en-US">
                <a:solidFill>
                  <a:srgbClr val="000000"/>
                </a:solidFill>
              </a:rPr>
              <a:t>zDatum</a:t>
            </a:r>
            <a:endParaRPr lang="sv-SE" dirty="0">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r>
              <a:rPr lang="sv-SE">
                <a:solidFill>
                  <a:srgbClr val="000000"/>
                </a:solidFill>
              </a:rPr>
              <a:t>zcCompany</a:t>
            </a:r>
            <a:endParaRPr lang="sv-SE"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6F10D549-03C4-4A74-B682-D40A99E2A429}" type="slidenum">
              <a:rPr lang="sv-SE" smtClean="0">
                <a:solidFill>
                  <a:srgbClr val="000000"/>
                </a:solidFill>
              </a:rPr>
              <a:pPr>
                <a:defRPr/>
              </a:pPr>
              <a:t>‹#›</a:t>
            </a:fld>
            <a:endParaRPr lang="sv-SE" dirty="0">
              <a:solidFill>
                <a:srgbClr val="000000"/>
              </a:solidFill>
            </a:endParaRPr>
          </a:p>
        </p:txBody>
      </p:sp>
      <p:sp>
        <p:nvSpPr>
          <p:cNvPr id="8" name="TextBox 7"/>
          <p:cNvSpPr txBox="1"/>
          <p:nvPr userDrawn="1"/>
        </p:nvSpPr>
        <p:spPr>
          <a:xfrm>
            <a:off x="-2285999" y="74615"/>
            <a:ext cx="2245360" cy="276999"/>
          </a:xfrm>
          <a:prstGeom prst="rect">
            <a:avLst/>
          </a:prstGeom>
          <a:noFill/>
        </p:spPr>
        <p:txBody>
          <a:bodyPr wrap="square" rtlCol="0">
            <a:spAutoFit/>
          </a:bodyPr>
          <a:lstStyle/>
          <a:p>
            <a:pPr algn="r"/>
            <a:r>
              <a:rPr lang="en-US" sz="1200" dirty="0">
                <a:solidFill>
                  <a:srgbClr val="000000"/>
                </a:solidFill>
                <a:cs typeface="Arial" pitchFamily="34" charset="0"/>
              </a:rPr>
              <a:t>Title 2 column Green top</a:t>
            </a:r>
            <a:endParaRPr lang="sv-SE" sz="1200" dirty="0">
              <a:solidFill>
                <a:srgbClr val="000000"/>
              </a:solidFill>
              <a:cs typeface="Arial" pitchFamily="34" charset="0"/>
            </a:endParaRPr>
          </a:p>
        </p:txBody>
      </p:sp>
      <p:sp>
        <p:nvSpPr>
          <p:cNvPr id="9" name="Platshållare för text 8"/>
          <p:cNvSpPr>
            <a:spLocks noGrp="1"/>
          </p:cNvSpPr>
          <p:nvPr>
            <p:ph type="body" sz="quarter" idx="13"/>
          </p:nvPr>
        </p:nvSpPr>
        <p:spPr>
          <a:xfrm>
            <a:off x="6231506" y="1773239"/>
            <a:ext cx="5481070" cy="4176712"/>
          </a:xfrm>
        </p:spPr>
        <p:txBody>
          <a:bodyPr/>
          <a:lstStyle/>
          <a:p>
            <a:pPr lvl="0"/>
            <a:r>
              <a:rPr lang="en-US" dirty="0"/>
              <a:t>Click to edit Master text styles</a:t>
            </a:r>
          </a:p>
          <a:p>
            <a:pPr lvl="1"/>
            <a:r>
              <a:rPr lang="en-US" dirty="0"/>
              <a:t>Second level</a:t>
            </a:r>
          </a:p>
          <a:p>
            <a:pPr lvl="2"/>
            <a:r>
              <a:rPr lang="en-US" dirty="0"/>
              <a:t>Third level</a:t>
            </a:r>
          </a:p>
        </p:txBody>
      </p:sp>
      <p:sp>
        <p:nvSpPr>
          <p:cNvPr id="3" name="Title 2"/>
          <p:cNvSpPr>
            <a:spLocks noGrp="1"/>
          </p:cNvSpPr>
          <p:nvPr>
            <p:ph type="title" hasCustomPrompt="1"/>
          </p:nvPr>
        </p:nvSpPr>
        <p:spPr>
          <a:xfrm>
            <a:off x="385200" y="197634"/>
            <a:ext cx="11390313" cy="1097766"/>
          </a:xfrm>
        </p:spPr>
        <p:txBody>
          <a:bodyPr/>
          <a:lstStyle>
            <a:lvl1pPr>
              <a:defRPr>
                <a:solidFill>
                  <a:schemeClr val="bg1"/>
                </a:solidFill>
              </a:defRPr>
            </a:lvl1pPr>
          </a:lstStyle>
          <a:p>
            <a:r>
              <a:rPr lang="en-US" dirty="0"/>
              <a:t>Click to add title</a:t>
            </a:r>
            <a:endParaRPr lang="sv-SE" dirty="0"/>
          </a:p>
        </p:txBody>
      </p:sp>
    </p:spTree>
    <p:extLst>
      <p:ext uri="{BB962C8B-B14F-4D97-AF65-F5344CB8AC3E}">
        <p14:creationId xmlns:p14="http://schemas.microsoft.com/office/powerpoint/2010/main" val="1527889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2 column Light Green top">
    <p:spTree>
      <p:nvGrpSpPr>
        <p:cNvPr id="1" name=""/>
        <p:cNvGrpSpPr/>
        <p:nvPr/>
      </p:nvGrpSpPr>
      <p:grpSpPr>
        <a:xfrm>
          <a:off x="0" y="0"/>
          <a:ext cx="0" cy="0"/>
          <a:chOff x="0" y="0"/>
          <a:chExt cx="0" cy="0"/>
        </a:xfrm>
      </p:grpSpPr>
      <p:sp>
        <p:nvSpPr>
          <p:cNvPr id="11" name="Rectangle 10"/>
          <p:cNvSpPr/>
          <p:nvPr userDrawn="1"/>
        </p:nvSpPr>
        <p:spPr>
          <a:xfrm>
            <a:off x="0" y="0"/>
            <a:ext cx="12192000" cy="139982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FFFFFF"/>
              </a:solidFill>
              <a:cs typeface="Arial" pitchFamily="34" charset="0"/>
            </a:endParaRPr>
          </a:p>
        </p:txBody>
      </p:sp>
      <p:sp>
        <p:nvSpPr>
          <p:cNvPr id="10" name="Text Placeholder 9"/>
          <p:cNvSpPr>
            <a:spLocks noGrp="1"/>
          </p:cNvSpPr>
          <p:nvPr>
            <p:ph type="body" sz="quarter" idx="14"/>
          </p:nvPr>
        </p:nvSpPr>
        <p:spPr>
          <a:xfrm>
            <a:off x="385200" y="1773238"/>
            <a:ext cx="5451923" cy="4176713"/>
          </a:xfrm>
        </p:spPr>
        <p:txBody>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lvl1pPr>
              <a:defRPr/>
            </a:lvl1pPr>
          </a:lstStyle>
          <a:p>
            <a:pPr>
              <a:defRPr/>
            </a:pPr>
            <a:r>
              <a:rPr lang="en-US">
                <a:solidFill>
                  <a:srgbClr val="000000"/>
                </a:solidFill>
              </a:rPr>
              <a:t>zDatum</a:t>
            </a:r>
            <a:endParaRPr lang="sv-SE" dirty="0">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r>
              <a:rPr lang="sv-SE">
                <a:solidFill>
                  <a:srgbClr val="000000"/>
                </a:solidFill>
              </a:rPr>
              <a:t>zcCompany</a:t>
            </a:r>
            <a:endParaRPr lang="sv-SE"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6F10D549-03C4-4A74-B682-D40A99E2A429}" type="slidenum">
              <a:rPr lang="sv-SE" smtClean="0">
                <a:solidFill>
                  <a:srgbClr val="000000"/>
                </a:solidFill>
              </a:rPr>
              <a:pPr>
                <a:defRPr/>
              </a:pPr>
              <a:t>‹#›</a:t>
            </a:fld>
            <a:endParaRPr lang="sv-SE" dirty="0">
              <a:solidFill>
                <a:srgbClr val="000000"/>
              </a:solidFill>
            </a:endParaRPr>
          </a:p>
        </p:txBody>
      </p:sp>
      <p:sp>
        <p:nvSpPr>
          <p:cNvPr id="8" name="TextBox 7"/>
          <p:cNvSpPr txBox="1"/>
          <p:nvPr userDrawn="1"/>
        </p:nvSpPr>
        <p:spPr>
          <a:xfrm>
            <a:off x="-2285999" y="74615"/>
            <a:ext cx="2245360" cy="276999"/>
          </a:xfrm>
          <a:prstGeom prst="rect">
            <a:avLst/>
          </a:prstGeom>
          <a:noFill/>
        </p:spPr>
        <p:txBody>
          <a:bodyPr wrap="square" rtlCol="0">
            <a:spAutoFit/>
          </a:bodyPr>
          <a:lstStyle/>
          <a:p>
            <a:pPr algn="r"/>
            <a:r>
              <a:rPr lang="en-US" sz="1200" dirty="0">
                <a:solidFill>
                  <a:srgbClr val="000000"/>
                </a:solidFill>
                <a:cs typeface="Arial" pitchFamily="34" charset="0"/>
              </a:rPr>
              <a:t>Title 2 column Light Green top</a:t>
            </a:r>
            <a:endParaRPr lang="sv-SE" sz="1200" dirty="0">
              <a:solidFill>
                <a:srgbClr val="000000"/>
              </a:solidFill>
              <a:cs typeface="Arial" pitchFamily="34" charset="0"/>
            </a:endParaRPr>
          </a:p>
        </p:txBody>
      </p:sp>
      <p:sp>
        <p:nvSpPr>
          <p:cNvPr id="9" name="Platshållare för text 8"/>
          <p:cNvSpPr>
            <a:spLocks noGrp="1"/>
          </p:cNvSpPr>
          <p:nvPr>
            <p:ph type="body" sz="quarter" idx="13"/>
          </p:nvPr>
        </p:nvSpPr>
        <p:spPr>
          <a:xfrm>
            <a:off x="6231506" y="1773239"/>
            <a:ext cx="5481070" cy="4176712"/>
          </a:xfrm>
        </p:spPr>
        <p:txBody>
          <a:bodyPr/>
          <a:lstStyle/>
          <a:p>
            <a:pPr lvl="0"/>
            <a:r>
              <a:rPr lang="en-US" dirty="0"/>
              <a:t>Click to edit Master text styles</a:t>
            </a:r>
          </a:p>
          <a:p>
            <a:pPr lvl="1"/>
            <a:r>
              <a:rPr lang="en-US" dirty="0"/>
              <a:t>Second level</a:t>
            </a:r>
          </a:p>
          <a:p>
            <a:pPr lvl="2"/>
            <a:r>
              <a:rPr lang="en-US" dirty="0"/>
              <a:t>Third level</a:t>
            </a:r>
          </a:p>
        </p:txBody>
      </p:sp>
      <p:sp>
        <p:nvSpPr>
          <p:cNvPr id="3" name="Title 2"/>
          <p:cNvSpPr>
            <a:spLocks noGrp="1"/>
          </p:cNvSpPr>
          <p:nvPr>
            <p:ph type="title" hasCustomPrompt="1"/>
          </p:nvPr>
        </p:nvSpPr>
        <p:spPr>
          <a:xfrm>
            <a:off x="385200" y="197634"/>
            <a:ext cx="11390313" cy="1097766"/>
          </a:xfrm>
        </p:spPr>
        <p:txBody>
          <a:bodyPr/>
          <a:lstStyle>
            <a:lvl1pPr>
              <a:defRPr>
                <a:solidFill>
                  <a:schemeClr val="bg1"/>
                </a:solidFill>
              </a:defRPr>
            </a:lvl1pPr>
          </a:lstStyle>
          <a:p>
            <a:r>
              <a:rPr lang="en-US" dirty="0"/>
              <a:t>Click to add title</a:t>
            </a:r>
            <a:endParaRPr lang="sv-SE" dirty="0"/>
          </a:p>
        </p:txBody>
      </p:sp>
    </p:spTree>
    <p:extLst>
      <p:ext uri="{BB962C8B-B14F-4D97-AF65-F5344CB8AC3E}">
        <p14:creationId xmlns:p14="http://schemas.microsoft.com/office/powerpoint/2010/main" val="416509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161088"/>
          </a:xfrm>
          <a:prstGeom prst="rect">
            <a:avLst/>
          </a:prstGeom>
        </p:spPr>
      </p:pic>
      <p:sp>
        <p:nvSpPr>
          <p:cNvPr id="12" name="Picture Placeholder 7"/>
          <p:cNvSpPr>
            <a:spLocks noGrp="1"/>
          </p:cNvSpPr>
          <p:nvPr>
            <p:ph type="pic" sz="quarter" idx="13" hasCustomPrompt="1"/>
          </p:nvPr>
        </p:nvSpPr>
        <p:spPr bwMode="gray">
          <a:xfrm>
            <a:off x="0" y="1"/>
            <a:ext cx="12192000" cy="6161088"/>
          </a:xfrm>
        </p:spPr>
        <p:txBody>
          <a:bodyPr tIns="1080000" rIns="72000" anchor="ctr" anchorCtr="0"/>
          <a:lstStyle>
            <a:lvl1pPr marL="0" indent="0" algn="ctr">
              <a:spcBef>
                <a:spcPts val="0"/>
              </a:spcBef>
              <a:buNone/>
              <a:defRPr sz="1400">
                <a:solidFill>
                  <a:schemeClr val="bg1"/>
                </a:solidFill>
              </a:defRPr>
            </a:lvl1pPr>
          </a:lstStyle>
          <a:p>
            <a:r>
              <a:rPr lang="en-US" dirty="0"/>
              <a:t>Click icon to </a:t>
            </a:r>
            <a:br>
              <a:rPr lang="en-US" dirty="0"/>
            </a:br>
            <a:r>
              <a:rPr lang="en-US" dirty="0"/>
              <a:t>insert custom picture</a:t>
            </a:r>
            <a:endParaRPr lang="sv-SE" dirty="0"/>
          </a:p>
        </p:txBody>
      </p:sp>
      <p:sp>
        <p:nvSpPr>
          <p:cNvPr id="4" name="Date Placeholder 3"/>
          <p:cNvSpPr>
            <a:spLocks noGrp="1"/>
          </p:cNvSpPr>
          <p:nvPr>
            <p:ph type="dt" sz="half" idx="10"/>
          </p:nvPr>
        </p:nvSpPr>
        <p:spPr bwMode="gray"/>
        <p:txBody>
          <a:bodyPr/>
          <a:lstStyle>
            <a:lvl1pPr>
              <a:defRPr/>
            </a:lvl1pPr>
          </a:lstStyle>
          <a:p>
            <a:pPr>
              <a:defRPr/>
            </a:pPr>
            <a:r>
              <a:rPr lang="en-US">
                <a:solidFill>
                  <a:srgbClr val="000000"/>
                </a:solidFill>
              </a:rPr>
              <a:t>zDatum</a:t>
            </a:r>
            <a:endParaRPr lang="sv-SE" dirty="0">
              <a:solidFill>
                <a:srgbClr val="000000"/>
              </a:solidFill>
            </a:endParaRPr>
          </a:p>
        </p:txBody>
      </p:sp>
      <p:sp>
        <p:nvSpPr>
          <p:cNvPr id="5" name="Footer Placeholder 4"/>
          <p:cNvSpPr>
            <a:spLocks noGrp="1"/>
          </p:cNvSpPr>
          <p:nvPr>
            <p:ph type="ftr" sz="quarter" idx="11"/>
          </p:nvPr>
        </p:nvSpPr>
        <p:spPr bwMode="gray"/>
        <p:txBody>
          <a:bodyPr/>
          <a:lstStyle>
            <a:lvl1pPr>
              <a:defRPr/>
            </a:lvl1pPr>
          </a:lstStyle>
          <a:p>
            <a:pPr>
              <a:defRPr/>
            </a:pPr>
            <a:r>
              <a:rPr lang="sv-SE">
                <a:solidFill>
                  <a:srgbClr val="000000"/>
                </a:solidFill>
              </a:rPr>
              <a:t>zcCompany</a:t>
            </a:r>
            <a:endParaRPr lang="sv-SE" dirty="0">
              <a:solidFill>
                <a:srgbClr val="000000"/>
              </a:solidFill>
            </a:endParaRPr>
          </a:p>
        </p:txBody>
      </p:sp>
      <p:sp>
        <p:nvSpPr>
          <p:cNvPr id="6" name="Slide Number Placeholder 5"/>
          <p:cNvSpPr>
            <a:spLocks noGrp="1"/>
          </p:cNvSpPr>
          <p:nvPr>
            <p:ph type="sldNum" sz="quarter" idx="12"/>
          </p:nvPr>
        </p:nvSpPr>
        <p:spPr bwMode="gray"/>
        <p:txBody>
          <a:bodyPr/>
          <a:lstStyle>
            <a:lvl1pPr>
              <a:defRPr/>
            </a:lvl1pPr>
          </a:lstStyle>
          <a:p>
            <a:pPr>
              <a:defRPr/>
            </a:pPr>
            <a:fld id="{435EE492-5E66-4590-B2E5-DF24A2F515DD}" type="slidenum">
              <a:rPr lang="sv-SE" smtClean="0">
                <a:solidFill>
                  <a:srgbClr val="000000"/>
                </a:solidFill>
              </a:rPr>
              <a:pPr>
                <a:defRPr/>
              </a:pPr>
              <a:t>‹#›</a:t>
            </a:fld>
            <a:endParaRPr lang="sv-SE" dirty="0">
              <a:solidFill>
                <a:srgbClr val="000000"/>
              </a:solidFill>
            </a:endParaRPr>
          </a:p>
        </p:txBody>
      </p:sp>
      <p:sp>
        <p:nvSpPr>
          <p:cNvPr id="7" name="TextBox 6"/>
          <p:cNvSpPr txBox="1"/>
          <p:nvPr userDrawn="1"/>
        </p:nvSpPr>
        <p:spPr bwMode="gray">
          <a:xfrm>
            <a:off x="-2285999" y="74615"/>
            <a:ext cx="2245360" cy="461665"/>
          </a:xfrm>
          <a:prstGeom prst="rect">
            <a:avLst/>
          </a:prstGeom>
          <a:noFill/>
        </p:spPr>
        <p:txBody>
          <a:bodyPr wrap="square" rtlCol="0">
            <a:spAutoFit/>
          </a:bodyPr>
          <a:lstStyle/>
          <a:p>
            <a:pPr algn="r"/>
            <a:r>
              <a:rPr lang="sv-SE" sz="1200" dirty="0" err="1">
                <a:solidFill>
                  <a:srgbClr val="000000"/>
                </a:solidFill>
                <a:cs typeface="Arial" pitchFamily="34" charset="0"/>
              </a:rPr>
              <a:t>Title</a:t>
            </a:r>
            <a:r>
              <a:rPr lang="sv-SE" sz="1200" dirty="0">
                <a:solidFill>
                  <a:srgbClr val="000000"/>
                </a:solidFill>
                <a:cs typeface="Arial" pitchFamily="34" charset="0"/>
              </a:rPr>
              <a:t> </a:t>
            </a:r>
            <a:r>
              <a:rPr lang="sv-SE" sz="1200" dirty="0" err="1">
                <a:solidFill>
                  <a:srgbClr val="000000"/>
                </a:solidFill>
                <a:cs typeface="Arial" pitchFamily="34" charset="0"/>
              </a:rPr>
              <a:t>slide</a:t>
            </a:r>
            <a:br>
              <a:rPr lang="sv-SE" sz="1200" dirty="0">
                <a:solidFill>
                  <a:srgbClr val="000000"/>
                </a:solidFill>
                <a:cs typeface="Arial" pitchFamily="34" charset="0"/>
              </a:rPr>
            </a:br>
            <a:r>
              <a:rPr lang="sv-SE" sz="1200" dirty="0">
                <a:solidFill>
                  <a:srgbClr val="000000"/>
                </a:solidFill>
              </a:rPr>
              <a:t>E18 Ostfold</a:t>
            </a:r>
            <a:endParaRPr lang="sv-SE" sz="1200" dirty="0">
              <a:solidFill>
                <a:srgbClr val="000000"/>
              </a:solidFill>
              <a:cs typeface="Arial" pitchFamily="34" charset="0"/>
            </a:endParaRPr>
          </a:p>
        </p:txBody>
      </p:sp>
      <p:sp>
        <p:nvSpPr>
          <p:cNvPr id="10" name="Subtitle 2"/>
          <p:cNvSpPr>
            <a:spLocks noGrp="1"/>
          </p:cNvSpPr>
          <p:nvPr>
            <p:ph type="subTitle" idx="1"/>
          </p:nvPr>
        </p:nvSpPr>
        <p:spPr bwMode="gray">
          <a:xfrm>
            <a:off x="377475" y="1869212"/>
            <a:ext cx="5330598" cy="1080000"/>
          </a:xfrm>
        </p:spPr>
        <p:txBody>
          <a:bodyPr anchor="t" anchorCtr="0"/>
          <a:lstStyle>
            <a:lvl1pPr marL="0" indent="0" algn="l">
              <a:buNone/>
              <a:defRPr sz="2000">
                <a:solidFill>
                  <a:schemeClr val="bg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endParaRPr lang="sv-SE" dirty="0"/>
          </a:p>
        </p:txBody>
      </p:sp>
      <p:sp>
        <p:nvSpPr>
          <p:cNvPr id="11" name="Title 1"/>
          <p:cNvSpPr>
            <a:spLocks noGrp="1"/>
          </p:cNvSpPr>
          <p:nvPr>
            <p:ph type="title"/>
          </p:nvPr>
        </p:nvSpPr>
        <p:spPr>
          <a:xfrm>
            <a:off x="377475" y="675472"/>
            <a:ext cx="5718525" cy="1097766"/>
          </a:xfrm>
        </p:spPr>
        <p:txBody>
          <a:bodyPr/>
          <a:lstStyle>
            <a:lvl1pPr>
              <a:defRPr>
                <a:solidFill>
                  <a:schemeClr val="bg1"/>
                </a:solidFill>
              </a:defRPr>
            </a:lvl1pPr>
          </a:lstStyle>
          <a:p>
            <a:r>
              <a:rPr lang="en-US" dirty="0"/>
              <a:t>Click to edit Master title style</a:t>
            </a:r>
            <a:endParaRPr lang="sv-SE" dirty="0"/>
          </a:p>
        </p:txBody>
      </p:sp>
    </p:spTree>
    <p:extLst>
      <p:ext uri="{BB962C8B-B14F-4D97-AF65-F5344CB8AC3E}">
        <p14:creationId xmlns:p14="http://schemas.microsoft.com/office/powerpoint/2010/main" val="879516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2 column Light Blue top">
    <p:spTree>
      <p:nvGrpSpPr>
        <p:cNvPr id="1" name=""/>
        <p:cNvGrpSpPr/>
        <p:nvPr/>
      </p:nvGrpSpPr>
      <p:grpSpPr>
        <a:xfrm>
          <a:off x="0" y="0"/>
          <a:ext cx="0" cy="0"/>
          <a:chOff x="0" y="0"/>
          <a:chExt cx="0" cy="0"/>
        </a:xfrm>
      </p:grpSpPr>
      <p:sp>
        <p:nvSpPr>
          <p:cNvPr id="11" name="Rectangle 10"/>
          <p:cNvSpPr/>
          <p:nvPr userDrawn="1"/>
        </p:nvSpPr>
        <p:spPr>
          <a:xfrm>
            <a:off x="0" y="0"/>
            <a:ext cx="12192000" cy="13998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FFFFFF"/>
              </a:solidFill>
              <a:cs typeface="Arial" pitchFamily="34" charset="0"/>
            </a:endParaRPr>
          </a:p>
        </p:txBody>
      </p:sp>
      <p:sp>
        <p:nvSpPr>
          <p:cNvPr id="10" name="Text Placeholder 9"/>
          <p:cNvSpPr>
            <a:spLocks noGrp="1"/>
          </p:cNvSpPr>
          <p:nvPr>
            <p:ph type="body" sz="quarter" idx="14"/>
          </p:nvPr>
        </p:nvSpPr>
        <p:spPr>
          <a:xfrm>
            <a:off x="385200" y="1773239"/>
            <a:ext cx="5451923" cy="4176712"/>
          </a:xfrm>
        </p:spPr>
        <p:txBody>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lvl1pPr>
              <a:defRPr/>
            </a:lvl1pPr>
          </a:lstStyle>
          <a:p>
            <a:pPr>
              <a:defRPr/>
            </a:pPr>
            <a:r>
              <a:rPr lang="en-US">
                <a:solidFill>
                  <a:srgbClr val="000000"/>
                </a:solidFill>
              </a:rPr>
              <a:t>zDatum</a:t>
            </a:r>
            <a:endParaRPr lang="sv-SE" dirty="0">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r>
              <a:rPr lang="sv-SE">
                <a:solidFill>
                  <a:srgbClr val="000000"/>
                </a:solidFill>
              </a:rPr>
              <a:t>zcCompany</a:t>
            </a:r>
            <a:endParaRPr lang="sv-SE"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6F10D549-03C4-4A74-B682-D40A99E2A429}" type="slidenum">
              <a:rPr lang="sv-SE" smtClean="0">
                <a:solidFill>
                  <a:srgbClr val="000000"/>
                </a:solidFill>
              </a:rPr>
              <a:pPr>
                <a:defRPr/>
              </a:pPr>
              <a:t>‹#›</a:t>
            </a:fld>
            <a:endParaRPr lang="sv-SE" dirty="0">
              <a:solidFill>
                <a:srgbClr val="000000"/>
              </a:solidFill>
            </a:endParaRPr>
          </a:p>
        </p:txBody>
      </p:sp>
      <p:sp>
        <p:nvSpPr>
          <p:cNvPr id="8" name="TextBox 7"/>
          <p:cNvSpPr txBox="1"/>
          <p:nvPr userDrawn="1"/>
        </p:nvSpPr>
        <p:spPr>
          <a:xfrm>
            <a:off x="-2285999" y="74615"/>
            <a:ext cx="2245360" cy="276999"/>
          </a:xfrm>
          <a:prstGeom prst="rect">
            <a:avLst/>
          </a:prstGeom>
          <a:noFill/>
        </p:spPr>
        <p:txBody>
          <a:bodyPr wrap="square" rtlCol="0">
            <a:spAutoFit/>
          </a:bodyPr>
          <a:lstStyle/>
          <a:p>
            <a:pPr algn="r"/>
            <a:r>
              <a:rPr lang="en-US" sz="1200" dirty="0">
                <a:solidFill>
                  <a:srgbClr val="000000"/>
                </a:solidFill>
                <a:cs typeface="Arial" pitchFamily="34" charset="0"/>
              </a:rPr>
              <a:t>Title 2 column Light Blue top</a:t>
            </a:r>
            <a:endParaRPr lang="sv-SE" sz="1200" dirty="0">
              <a:solidFill>
                <a:srgbClr val="000000"/>
              </a:solidFill>
              <a:cs typeface="Arial" pitchFamily="34" charset="0"/>
            </a:endParaRPr>
          </a:p>
        </p:txBody>
      </p:sp>
      <p:sp>
        <p:nvSpPr>
          <p:cNvPr id="9" name="Platshållare för text 8"/>
          <p:cNvSpPr>
            <a:spLocks noGrp="1"/>
          </p:cNvSpPr>
          <p:nvPr>
            <p:ph type="body" sz="quarter" idx="13"/>
          </p:nvPr>
        </p:nvSpPr>
        <p:spPr>
          <a:xfrm>
            <a:off x="6231506" y="1773239"/>
            <a:ext cx="5481070" cy="4176712"/>
          </a:xfrm>
        </p:spPr>
        <p:txBody>
          <a:bodyPr/>
          <a:lstStyle/>
          <a:p>
            <a:pPr lvl="0"/>
            <a:r>
              <a:rPr lang="en-US" dirty="0"/>
              <a:t>Click to edit Master text styles</a:t>
            </a:r>
          </a:p>
          <a:p>
            <a:pPr lvl="1"/>
            <a:r>
              <a:rPr lang="en-US" dirty="0"/>
              <a:t>Second level</a:t>
            </a:r>
          </a:p>
          <a:p>
            <a:pPr lvl="2"/>
            <a:r>
              <a:rPr lang="en-US" dirty="0"/>
              <a:t>Third level</a:t>
            </a:r>
          </a:p>
        </p:txBody>
      </p:sp>
      <p:sp>
        <p:nvSpPr>
          <p:cNvPr id="3" name="Title 2"/>
          <p:cNvSpPr>
            <a:spLocks noGrp="1"/>
          </p:cNvSpPr>
          <p:nvPr>
            <p:ph type="title" hasCustomPrompt="1"/>
          </p:nvPr>
        </p:nvSpPr>
        <p:spPr>
          <a:xfrm>
            <a:off x="385200" y="197634"/>
            <a:ext cx="11390313" cy="1097766"/>
          </a:xfrm>
        </p:spPr>
        <p:txBody>
          <a:bodyPr/>
          <a:lstStyle>
            <a:lvl1pPr>
              <a:defRPr>
                <a:solidFill>
                  <a:schemeClr val="bg1"/>
                </a:solidFill>
              </a:defRPr>
            </a:lvl1pPr>
          </a:lstStyle>
          <a:p>
            <a:r>
              <a:rPr lang="en-US" dirty="0"/>
              <a:t>Click to add title</a:t>
            </a:r>
            <a:endParaRPr lang="sv-SE" dirty="0"/>
          </a:p>
        </p:txBody>
      </p:sp>
    </p:spTree>
    <p:extLst>
      <p:ext uri="{BB962C8B-B14F-4D97-AF65-F5344CB8AC3E}">
        <p14:creationId xmlns:p14="http://schemas.microsoft.com/office/powerpoint/2010/main" val="969788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2 column Pink top">
    <p:spTree>
      <p:nvGrpSpPr>
        <p:cNvPr id="1" name=""/>
        <p:cNvGrpSpPr/>
        <p:nvPr/>
      </p:nvGrpSpPr>
      <p:grpSpPr>
        <a:xfrm>
          <a:off x="0" y="0"/>
          <a:ext cx="0" cy="0"/>
          <a:chOff x="0" y="0"/>
          <a:chExt cx="0" cy="0"/>
        </a:xfrm>
      </p:grpSpPr>
      <p:sp>
        <p:nvSpPr>
          <p:cNvPr id="11" name="Rectangle 10"/>
          <p:cNvSpPr/>
          <p:nvPr userDrawn="1"/>
        </p:nvSpPr>
        <p:spPr>
          <a:xfrm>
            <a:off x="0" y="0"/>
            <a:ext cx="12192000" cy="139982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FFFFFF"/>
              </a:solidFill>
              <a:cs typeface="Arial" pitchFamily="34" charset="0"/>
            </a:endParaRPr>
          </a:p>
        </p:txBody>
      </p:sp>
      <p:sp>
        <p:nvSpPr>
          <p:cNvPr id="10" name="Text Placeholder 9"/>
          <p:cNvSpPr>
            <a:spLocks noGrp="1"/>
          </p:cNvSpPr>
          <p:nvPr>
            <p:ph type="body" sz="quarter" idx="14"/>
          </p:nvPr>
        </p:nvSpPr>
        <p:spPr>
          <a:xfrm>
            <a:off x="385200" y="1773239"/>
            <a:ext cx="5451923" cy="4176712"/>
          </a:xfrm>
        </p:spPr>
        <p:txBody>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lvl1pPr>
              <a:defRPr/>
            </a:lvl1pPr>
          </a:lstStyle>
          <a:p>
            <a:pPr>
              <a:defRPr/>
            </a:pPr>
            <a:r>
              <a:rPr lang="en-US">
                <a:solidFill>
                  <a:srgbClr val="000000"/>
                </a:solidFill>
              </a:rPr>
              <a:t>zDatum</a:t>
            </a:r>
            <a:endParaRPr lang="sv-SE" dirty="0">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r>
              <a:rPr lang="sv-SE">
                <a:solidFill>
                  <a:srgbClr val="000000"/>
                </a:solidFill>
              </a:rPr>
              <a:t>zcCompany</a:t>
            </a:r>
            <a:endParaRPr lang="sv-SE"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6F10D549-03C4-4A74-B682-D40A99E2A429}" type="slidenum">
              <a:rPr lang="sv-SE" smtClean="0">
                <a:solidFill>
                  <a:srgbClr val="000000"/>
                </a:solidFill>
              </a:rPr>
              <a:pPr>
                <a:defRPr/>
              </a:pPr>
              <a:t>‹#›</a:t>
            </a:fld>
            <a:endParaRPr lang="sv-SE" dirty="0">
              <a:solidFill>
                <a:srgbClr val="000000"/>
              </a:solidFill>
            </a:endParaRPr>
          </a:p>
        </p:txBody>
      </p:sp>
      <p:sp>
        <p:nvSpPr>
          <p:cNvPr id="8" name="TextBox 7"/>
          <p:cNvSpPr txBox="1"/>
          <p:nvPr userDrawn="1"/>
        </p:nvSpPr>
        <p:spPr>
          <a:xfrm>
            <a:off x="-2285999" y="74615"/>
            <a:ext cx="2245360" cy="276999"/>
          </a:xfrm>
          <a:prstGeom prst="rect">
            <a:avLst/>
          </a:prstGeom>
          <a:noFill/>
        </p:spPr>
        <p:txBody>
          <a:bodyPr wrap="square" rtlCol="0">
            <a:spAutoFit/>
          </a:bodyPr>
          <a:lstStyle/>
          <a:p>
            <a:pPr algn="r"/>
            <a:r>
              <a:rPr lang="en-US" sz="1200" dirty="0">
                <a:solidFill>
                  <a:srgbClr val="000000"/>
                </a:solidFill>
                <a:cs typeface="Arial" pitchFamily="34" charset="0"/>
              </a:rPr>
              <a:t>Title 2 column Pink top</a:t>
            </a:r>
            <a:endParaRPr lang="sv-SE" sz="1200" dirty="0">
              <a:solidFill>
                <a:srgbClr val="000000"/>
              </a:solidFill>
              <a:cs typeface="Arial" pitchFamily="34" charset="0"/>
            </a:endParaRPr>
          </a:p>
        </p:txBody>
      </p:sp>
      <p:sp>
        <p:nvSpPr>
          <p:cNvPr id="9" name="Platshållare för text 8"/>
          <p:cNvSpPr>
            <a:spLocks noGrp="1"/>
          </p:cNvSpPr>
          <p:nvPr>
            <p:ph type="body" sz="quarter" idx="13"/>
          </p:nvPr>
        </p:nvSpPr>
        <p:spPr>
          <a:xfrm>
            <a:off x="6231506" y="1773239"/>
            <a:ext cx="5481070" cy="4176712"/>
          </a:xfrm>
        </p:spPr>
        <p:txBody>
          <a:bodyPr/>
          <a:lstStyle/>
          <a:p>
            <a:pPr lvl="0"/>
            <a:r>
              <a:rPr lang="en-US" dirty="0"/>
              <a:t>Click to edit Master text styles</a:t>
            </a:r>
          </a:p>
          <a:p>
            <a:pPr lvl="1"/>
            <a:r>
              <a:rPr lang="en-US" dirty="0"/>
              <a:t>Second level</a:t>
            </a:r>
          </a:p>
          <a:p>
            <a:pPr lvl="2"/>
            <a:r>
              <a:rPr lang="en-US" dirty="0"/>
              <a:t>Third level</a:t>
            </a:r>
          </a:p>
        </p:txBody>
      </p:sp>
      <p:sp>
        <p:nvSpPr>
          <p:cNvPr id="3" name="Title 2"/>
          <p:cNvSpPr>
            <a:spLocks noGrp="1"/>
          </p:cNvSpPr>
          <p:nvPr>
            <p:ph type="title" hasCustomPrompt="1"/>
          </p:nvPr>
        </p:nvSpPr>
        <p:spPr>
          <a:xfrm>
            <a:off x="385200" y="197634"/>
            <a:ext cx="11390313" cy="1097766"/>
          </a:xfrm>
        </p:spPr>
        <p:txBody>
          <a:bodyPr/>
          <a:lstStyle>
            <a:lvl1pPr>
              <a:defRPr>
                <a:solidFill>
                  <a:schemeClr val="bg1"/>
                </a:solidFill>
              </a:defRPr>
            </a:lvl1pPr>
          </a:lstStyle>
          <a:p>
            <a:r>
              <a:rPr lang="en-US" dirty="0"/>
              <a:t>Click to add title</a:t>
            </a:r>
            <a:endParaRPr lang="sv-SE" dirty="0"/>
          </a:p>
        </p:txBody>
      </p:sp>
    </p:spTree>
    <p:extLst>
      <p:ext uri="{BB962C8B-B14F-4D97-AF65-F5344CB8AC3E}">
        <p14:creationId xmlns:p14="http://schemas.microsoft.com/office/powerpoint/2010/main" val="35108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ing on picture background">
    <p:spTree>
      <p:nvGrpSpPr>
        <p:cNvPr id="1" name=""/>
        <p:cNvGrpSpPr/>
        <p:nvPr/>
      </p:nvGrpSpPr>
      <p:grpSpPr>
        <a:xfrm>
          <a:off x="0" y="0"/>
          <a:ext cx="0" cy="0"/>
          <a:chOff x="0" y="0"/>
          <a:chExt cx="0" cy="0"/>
        </a:xfrm>
      </p:grpSpPr>
      <p:sp>
        <p:nvSpPr>
          <p:cNvPr id="2" name="Rectangle 1"/>
          <p:cNvSpPr/>
          <p:nvPr userDrawn="1"/>
        </p:nvSpPr>
        <p:spPr>
          <a:xfrm>
            <a:off x="0" y="6038850"/>
            <a:ext cx="12192000" cy="228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FFFFFF"/>
              </a:solidFill>
              <a:cs typeface="Arial" pitchFamily="34" charset="0"/>
            </a:endParaRPr>
          </a:p>
        </p:txBody>
      </p:sp>
      <p:sp>
        <p:nvSpPr>
          <p:cNvPr id="3" name="Date Placeholder 3"/>
          <p:cNvSpPr>
            <a:spLocks noGrp="1"/>
          </p:cNvSpPr>
          <p:nvPr>
            <p:ph type="dt" sz="half" idx="10"/>
          </p:nvPr>
        </p:nvSpPr>
        <p:spPr/>
        <p:txBody>
          <a:bodyPr/>
          <a:lstStyle>
            <a:lvl1pPr>
              <a:defRPr/>
            </a:lvl1pPr>
          </a:lstStyle>
          <a:p>
            <a:pPr>
              <a:defRPr/>
            </a:pPr>
            <a:r>
              <a:rPr lang="en-US">
                <a:solidFill>
                  <a:srgbClr val="000000"/>
                </a:solidFill>
              </a:rPr>
              <a:t>zDatum</a:t>
            </a:r>
            <a:endParaRPr lang="sv-SE" dirty="0">
              <a:solidFill>
                <a:srgbClr val="000000"/>
              </a:solidFill>
            </a:endParaRPr>
          </a:p>
        </p:txBody>
      </p:sp>
      <p:sp>
        <p:nvSpPr>
          <p:cNvPr id="4" name="Footer Placeholder 4"/>
          <p:cNvSpPr>
            <a:spLocks noGrp="1"/>
          </p:cNvSpPr>
          <p:nvPr>
            <p:ph type="ftr" sz="quarter" idx="11"/>
          </p:nvPr>
        </p:nvSpPr>
        <p:spPr/>
        <p:txBody>
          <a:bodyPr/>
          <a:lstStyle>
            <a:lvl1pPr>
              <a:defRPr/>
            </a:lvl1pPr>
          </a:lstStyle>
          <a:p>
            <a:pPr>
              <a:defRPr/>
            </a:pPr>
            <a:r>
              <a:rPr lang="sv-SE">
                <a:solidFill>
                  <a:srgbClr val="000000"/>
                </a:solidFill>
              </a:rPr>
              <a:t>zcCompany</a:t>
            </a:r>
            <a:endParaRPr lang="sv-SE" dirty="0">
              <a:solidFill>
                <a:srgbClr val="000000"/>
              </a:solidFill>
            </a:endParaRPr>
          </a:p>
        </p:txBody>
      </p:sp>
      <p:sp>
        <p:nvSpPr>
          <p:cNvPr id="5" name="Slide Number Placeholder 5"/>
          <p:cNvSpPr>
            <a:spLocks noGrp="1"/>
          </p:cNvSpPr>
          <p:nvPr>
            <p:ph type="sldNum" sz="quarter" idx="12"/>
          </p:nvPr>
        </p:nvSpPr>
        <p:spPr/>
        <p:txBody>
          <a:bodyPr/>
          <a:lstStyle>
            <a:lvl1pPr>
              <a:defRPr/>
            </a:lvl1pPr>
          </a:lstStyle>
          <a:p>
            <a:pPr>
              <a:defRPr/>
            </a:pPr>
            <a:fld id="{338AD849-D3AB-468E-8CBB-286177CAA413}" type="slidenum">
              <a:rPr lang="sv-SE" smtClean="0">
                <a:solidFill>
                  <a:srgbClr val="000000"/>
                </a:solidFill>
              </a:rPr>
              <a:pPr>
                <a:defRPr/>
              </a:pPr>
              <a:t>‹#›</a:t>
            </a:fld>
            <a:endParaRPr lang="sv-SE" dirty="0">
              <a:solidFill>
                <a:srgbClr val="000000"/>
              </a:solidFill>
            </a:endParaRPr>
          </a:p>
        </p:txBody>
      </p:sp>
      <p:sp>
        <p:nvSpPr>
          <p:cNvPr id="6" name="Picture Placeholder 7"/>
          <p:cNvSpPr>
            <a:spLocks noGrp="1"/>
          </p:cNvSpPr>
          <p:nvPr>
            <p:ph type="pic" sz="quarter" idx="14"/>
          </p:nvPr>
        </p:nvSpPr>
        <p:spPr>
          <a:xfrm>
            <a:off x="0" y="0"/>
            <a:ext cx="12192000" cy="6161088"/>
          </a:xfrm>
          <a:solidFill>
            <a:schemeClr val="bg1">
              <a:lumMod val="95000"/>
            </a:schemeClr>
          </a:solidFill>
        </p:spPr>
        <p:txBody>
          <a:bodyPr/>
          <a:lstStyle>
            <a:lvl1pPr marL="0" indent="0">
              <a:buNone/>
              <a:defRPr/>
            </a:lvl1pPr>
          </a:lstStyle>
          <a:p>
            <a:r>
              <a:rPr lang="en-US"/>
              <a:t>Click icon to add picture</a:t>
            </a:r>
            <a:endParaRPr lang="sv-SE" dirty="0"/>
          </a:p>
        </p:txBody>
      </p:sp>
      <p:sp>
        <p:nvSpPr>
          <p:cNvPr id="7" name="TextBox 6"/>
          <p:cNvSpPr txBox="1"/>
          <p:nvPr userDrawn="1"/>
        </p:nvSpPr>
        <p:spPr>
          <a:xfrm>
            <a:off x="-2285999" y="74615"/>
            <a:ext cx="2245360" cy="877163"/>
          </a:xfrm>
          <a:prstGeom prst="rect">
            <a:avLst/>
          </a:prstGeom>
          <a:noFill/>
        </p:spPr>
        <p:txBody>
          <a:bodyPr wrap="square" rtlCol="0">
            <a:spAutoFit/>
          </a:bodyPr>
          <a:lstStyle/>
          <a:p>
            <a:pPr algn="r" defTabSz="1219170">
              <a:defRPr/>
            </a:pPr>
            <a:r>
              <a:rPr lang="sv-SE" sz="1200" dirty="0" err="1">
                <a:solidFill>
                  <a:srgbClr val="000000"/>
                </a:solidFill>
                <a:cs typeface="Arial" pitchFamily="34" charset="0"/>
              </a:rPr>
              <a:t>Title</a:t>
            </a:r>
            <a:r>
              <a:rPr lang="sv-SE" sz="1200" dirty="0">
                <a:solidFill>
                  <a:srgbClr val="000000"/>
                </a:solidFill>
                <a:cs typeface="Arial" pitchFamily="34" charset="0"/>
              </a:rPr>
              <a:t> on </a:t>
            </a:r>
            <a:r>
              <a:rPr lang="sv-SE" sz="1200" dirty="0" err="1">
                <a:solidFill>
                  <a:srgbClr val="000000"/>
                </a:solidFill>
                <a:cs typeface="Arial" pitchFamily="34" charset="0"/>
              </a:rPr>
              <a:t>picture</a:t>
            </a:r>
            <a:br>
              <a:rPr lang="sv-SE" sz="1200" dirty="0">
                <a:solidFill>
                  <a:srgbClr val="000000"/>
                </a:solidFill>
                <a:cs typeface="Arial" pitchFamily="34" charset="0"/>
              </a:rPr>
            </a:br>
            <a:r>
              <a:rPr lang="sv-SE" sz="1200" dirty="0" err="1">
                <a:solidFill>
                  <a:srgbClr val="000000"/>
                </a:solidFill>
                <a:cs typeface="Arial" pitchFamily="34" charset="0"/>
              </a:rPr>
              <a:t>with</a:t>
            </a:r>
            <a:r>
              <a:rPr lang="sv-SE" sz="1200" dirty="0">
                <a:solidFill>
                  <a:srgbClr val="000000"/>
                </a:solidFill>
                <a:cs typeface="Arial" pitchFamily="34" charset="0"/>
              </a:rPr>
              <a:t> </a:t>
            </a:r>
            <a:r>
              <a:rPr lang="sv-SE" sz="1200" dirty="0" err="1">
                <a:solidFill>
                  <a:srgbClr val="000000"/>
                </a:solidFill>
                <a:cs typeface="Arial" pitchFamily="34" charset="0"/>
              </a:rPr>
              <a:t>textbox</a:t>
            </a:r>
            <a:br>
              <a:rPr lang="sv-SE" sz="1200" dirty="0">
                <a:solidFill>
                  <a:srgbClr val="000000"/>
                </a:solidFill>
                <a:cs typeface="Arial" pitchFamily="34" charset="0"/>
              </a:rPr>
            </a:br>
            <a:r>
              <a:rPr lang="sv-SE" sz="900" dirty="0" err="1">
                <a:solidFill>
                  <a:srgbClr val="000000"/>
                </a:solidFill>
                <a:cs typeface="Arial" pitchFamily="34" charset="0"/>
              </a:rPr>
              <a:t>Click</a:t>
            </a:r>
            <a:r>
              <a:rPr lang="sv-SE" sz="900" dirty="0">
                <a:solidFill>
                  <a:srgbClr val="000000"/>
                </a:solidFill>
                <a:cs typeface="Arial" pitchFamily="34" charset="0"/>
              </a:rPr>
              <a:t> on the </a:t>
            </a:r>
            <a:r>
              <a:rPr lang="sv-SE" sz="900" dirty="0" err="1">
                <a:solidFill>
                  <a:srgbClr val="000000"/>
                </a:solidFill>
                <a:cs typeface="Arial" pitchFamily="34" charset="0"/>
              </a:rPr>
              <a:t>picture</a:t>
            </a:r>
            <a:r>
              <a:rPr lang="sv-SE" sz="900" dirty="0">
                <a:solidFill>
                  <a:srgbClr val="000000"/>
                </a:solidFill>
                <a:cs typeface="Arial" pitchFamily="34" charset="0"/>
              </a:rPr>
              <a:t> </a:t>
            </a:r>
            <a:br>
              <a:rPr lang="sv-SE" sz="900" dirty="0">
                <a:solidFill>
                  <a:srgbClr val="000000"/>
                </a:solidFill>
                <a:cs typeface="Arial" pitchFamily="34" charset="0"/>
              </a:rPr>
            </a:br>
            <a:r>
              <a:rPr lang="sv-SE" sz="900" dirty="0" err="1">
                <a:solidFill>
                  <a:srgbClr val="000000"/>
                </a:solidFill>
                <a:cs typeface="Arial" pitchFamily="34" charset="0"/>
              </a:rPr>
              <a:t>icon</a:t>
            </a:r>
            <a:r>
              <a:rPr lang="sv-SE" sz="900" dirty="0">
                <a:solidFill>
                  <a:srgbClr val="000000"/>
                </a:solidFill>
                <a:cs typeface="Arial" pitchFamily="34" charset="0"/>
              </a:rPr>
              <a:t> to </a:t>
            </a:r>
            <a:r>
              <a:rPr lang="sv-SE" sz="900" dirty="0" err="1">
                <a:solidFill>
                  <a:srgbClr val="000000"/>
                </a:solidFill>
                <a:cs typeface="Arial" pitchFamily="34" charset="0"/>
              </a:rPr>
              <a:t>change</a:t>
            </a:r>
            <a:r>
              <a:rPr lang="sv-SE" sz="900" dirty="0">
                <a:solidFill>
                  <a:srgbClr val="000000"/>
                </a:solidFill>
                <a:cs typeface="Arial" pitchFamily="34" charset="0"/>
              </a:rPr>
              <a:t> </a:t>
            </a:r>
            <a:r>
              <a:rPr lang="sv-SE" sz="900" dirty="0" err="1">
                <a:solidFill>
                  <a:srgbClr val="000000"/>
                </a:solidFill>
                <a:cs typeface="Arial" pitchFamily="34" charset="0"/>
              </a:rPr>
              <a:t>photo</a:t>
            </a:r>
            <a:endParaRPr lang="sv-SE" sz="900" dirty="0">
              <a:solidFill>
                <a:srgbClr val="000000"/>
              </a:solidFill>
              <a:cs typeface="Arial" pitchFamily="34" charset="0"/>
            </a:endParaRPr>
          </a:p>
          <a:p>
            <a:pPr algn="r"/>
            <a:r>
              <a:rPr lang="sv-SE" sz="900" dirty="0">
                <a:solidFill>
                  <a:srgbClr val="000000"/>
                </a:solidFill>
                <a:cs typeface="Arial" pitchFamily="34" charset="0"/>
              </a:rPr>
              <a:t> </a:t>
            </a:r>
          </a:p>
        </p:txBody>
      </p:sp>
      <p:sp>
        <p:nvSpPr>
          <p:cNvPr id="8" name="Title 7"/>
          <p:cNvSpPr>
            <a:spLocks noGrp="1"/>
          </p:cNvSpPr>
          <p:nvPr>
            <p:ph type="title" hasCustomPrompt="1"/>
          </p:nvPr>
        </p:nvSpPr>
        <p:spPr/>
        <p:txBody>
          <a:bodyPr/>
          <a:lstStyle>
            <a:lvl1pPr>
              <a:defRPr/>
            </a:lvl1pPr>
          </a:lstStyle>
          <a:p>
            <a:r>
              <a:rPr lang="en-US" dirty="0"/>
              <a:t>Click to add title</a:t>
            </a:r>
            <a:endParaRPr lang="sv-SE" dirty="0"/>
          </a:p>
        </p:txBody>
      </p:sp>
      <p:sp>
        <p:nvSpPr>
          <p:cNvPr id="10" name="Text Placeholder 9"/>
          <p:cNvSpPr>
            <a:spLocks noGrp="1"/>
          </p:cNvSpPr>
          <p:nvPr>
            <p:ph type="body" sz="quarter" idx="15"/>
          </p:nvPr>
        </p:nvSpPr>
        <p:spPr>
          <a:xfrm>
            <a:off x="0" y="2339154"/>
            <a:ext cx="5319980" cy="640515"/>
          </a:xfrm>
          <a:solidFill>
            <a:schemeClr val="tx1">
              <a:alpha val="68000"/>
            </a:schemeClr>
          </a:solidFill>
        </p:spPr>
        <p:txBody>
          <a:bodyPr wrap="square" lIns="540000" tIns="180000" bIns="180000">
            <a:spAutoFit/>
          </a:bodyPr>
          <a:lstStyle>
            <a:lvl1pPr>
              <a:buClr>
                <a:schemeClr val="bg1"/>
              </a:buClr>
              <a:defRPr>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52624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 picture background">
    <p:spTree>
      <p:nvGrpSpPr>
        <p:cNvPr id="1" name=""/>
        <p:cNvGrpSpPr/>
        <p:nvPr/>
      </p:nvGrpSpPr>
      <p:grpSpPr>
        <a:xfrm>
          <a:off x="0" y="0"/>
          <a:ext cx="0" cy="0"/>
          <a:chOff x="0" y="0"/>
          <a:chExt cx="0" cy="0"/>
        </a:xfrm>
      </p:grpSpPr>
      <p:sp>
        <p:nvSpPr>
          <p:cNvPr id="2" name="Rectangle 1"/>
          <p:cNvSpPr/>
          <p:nvPr userDrawn="1"/>
        </p:nvSpPr>
        <p:spPr>
          <a:xfrm>
            <a:off x="0" y="6038850"/>
            <a:ext cx="12192000" cy="228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FFFFFF"/>
              </a:solidFill>
              <a:cs typeface="Arial" pitchFamily="34" charset="0"/>
            </a:endParaRPr>
          </a:p>
        </p:txBody>
      </p:sp>
      <p:sp>
        <p:nvSpPr>
          <p:cNvPr id="3" name="Date Placeholder 3"/>
          <p:cNvSpPr>
            <a:spLocks noGrp="1"/>
          </p:cNvSpPr>
          <p:nvPr>
            <p:ph type="dt" sz="half" idx="10"/>
          </p:nvPr>
        </p:nvSpPr>
        <p:spPr/>
        <p:txBody>
          <a:bodyPr/>
          <a:lstStyle>
            <a:lvl1pPr>
              <a:defRPr/>
            </a:lvl1pPr>
          </a:lstStyle>
          <a:p>
            <a:pPr>
              <a:defRPr/>
            </a:pPr>
            <a:r>
              <a:rPr lang="en-US">
                <a:solidFill>
                  <a:srgbClr val="000000"/>
                </a:solidFill>
              </a:rPr>
              <a:t>zDatum</a:t>
            </a:r>
            <a:endParaRPr lang="sv-SE" dirty="0">
              <a:solidFill>
                <a:srgbClr val="000000"/>
              </a:solidFill>
            </a:endParaRPr>
          </a:p>
        </p:txBody>
      </p:sp>
      <p:sp>
        <p:nvSpPr>
          <p:cNvPr id="4" name="Footer Placeholder 4"/>
          <p:cNvSpPr>
            <a:spLocks noGrp="1"/>
          </p:cNvSpPr>
          <p:nvPr>
            <p:ph type="ftr" sz="quarter" idx="11"/>
          </p:nvPr>
        </p:nvSpPr>
        <p:spPr/>
        <p:txBody>
          <a:bodyPr/>
          <a:lstStyle>
            <a:lvl1pPr>
              <a:defRPr/>
            </a:lvl1pPr>
          </a:lstStyle>
          <a:p>
            <a:pPr>
              <a:defRPr/>
            </a:pPr>
            <a:r>
              <a:rPr lang="sv-SE">
                <a:solidFill>
                  <a:srgbClr val="000000"/>
                </a:solidFill>
              </a:rPr>
              <a:t>zcCompany</a:t>
            </a:r>
            <a:endParaRPr lang="sv-SE" dirty="0">
              <a:solidFill>
                <a:srgbClr val="000000"/>
              </a:solidFill>
            </a:endParaRPr>
          </a:p>
        </p:txBody>
      </p:sp>
      <p:sp>
        <p:nvSpPr>
          <p:cNvPr id="5" name="Slide Number Placeholder 5"/>
          <p:cNvSpPr>
            <a:spLocks noGrp="1"/>
          </p:cNvSpPr>
          <p:nvPr>
            <p:ph type="sldNum" sz="quarter" idx="12"/>
          </p:nvPr>
        </p:nvSpPr>
        <p:spPr/>
        <p:txBody>
          <a:bodyPr/>
          <a:lstStyle>
            <a:lvl1pPr>
              <a:defRPr/>
            </a:lvl1pPr>
          </a:lstStyle>
          <a:p>
            <a:pPr>
              <a:defRPr/>
            </a:pPr>
            <a:fld id="{338AD849-D3AB-468E-8CBB-286177CAA413}" type="slidenum">
              <a:rPr lang="sv-SE" smtClean="0">
                <a:solidFill>
                  <a:srgbClr val="000000"/>
                </a:solidFill>
              </a:rPr>
              <a:pPr>
                <a:defRPr/>
              </a:pPr>
              <a:t>‹#›</a:t>
            </a:fld>
            <a:endParaRPr lang="sv-SE" dirty="0">
              <a:solidFill>
                <a:srgbClr val="000000"/>
              </a:solidFill>
            </a:endParaRPr>
          </a:p>
        </p:txBody>
      </p:sp>
      <p:sp>
        <p:nvSpPr>
          <p:cNvPr id="6" name="Picture Placeholder 7"/>
          <p:cNvSpPr>
            <a:spLocks noGrp="1"/>
          </p:cNvSpPr>
          <p:nvPr>
            <p:ph type="pic" sz="quarter" idx="14"/>
          </p:nvPr>
        </p:nvSpPr>
        <p:spPr>
          <a:xfrm>
            <a:off x="0" y="0"/>
            <a:ext cx="12192000" cy="6858000"/>
          </a:xfrm>
          <a:solidFill>
            <a:schemeClr val="bg1">
              <a:lumMod val="95000"/>
            </a:schemeClr>
          </a:solidFill>
        </p:spPr>
        <p:txBody>
          <a:bodyPr/>
          <a:lstStyle>
            <a:lvl1pPr marL="0" indent="0">
              <a:buNone/>
              <a:defRPr/>
            </a:lvl1pPr>
          </a:lstStyle>
          <a:p>
            <a:r>
              <a:rPr lang="en-US"/>
              <a:t>Click icon to add picture</a:t>
            </a:r>
            <a:endParaRPr lang="sv-SE" dirty="0"/>
          </a:p>
        </p:txBody>
      </p:sp>
      <p:sp>
        <p:nvSpPr>
          <p:cNvPr id="7" name="TextBox 6"/>
          <p:cNvSpPr txBox="1"/>
          <p:nvPr userDrawn="1"/>
        </p:nvSpPr>
        <p:spPr>
          <a:xfrm>
            <a:off x="-2285999" y="74615"/>
            <a:ext cx="2245360" cy="692497"/>
          </a:xfrm>
          <a:prstGeom prst="rect">
            <a:avLst/>
          </a:prstGeom>
          <a:noFill/>
        </p:spPr>
        <p:txBody>
          <a:bodyPr wrap="square" rtlCol="0">
            <a:spAutoFit/>
          </a:bodyPr>
          <a:lstStyle/>
          <a:p>
            <a:pPr algn="r" defTabSz="1219170">
              <a:defRPr/>
            </a:pPr>
            <a:r>
              <a:rPr lang="sv-SE" sz="1200" dirty="0">
                <a:solidFill>
                  <a:srgbClr val="000000"/>
                </a:solidFill>
                <a:cs typeface="Arial" pitchFamily="34" charset="0"/>
              </a:rPr>
              <a:t>Full </a:t>
            </a:r>
            <a:r>
              <a:rPr lang="sv-SE" sz="1200" dirty="0" err="1">
                <a:solidFill>
                  <a:srgbClr val="000000"/>
                </a:solidFill>
                <a:cs typeface="Arial" pitchFamily="34" charset="0"/>
              </a:rPr>
              <a:t>picture</a:t>
            </a:r>
            <a:br>
              <a:rPr lang="sv-SE" sz="1200" dirty="0">
                <a:solidFill>
                  <a:srgbClr val="000000"/>
                </a:solidFill>
                <a:cs typeface="Arial" pitchFamily="34" charset="0"/>
              </a:rPr>
            </a:br>
            <a:r>
              <a:rPr lang="sv-SE" sz="900" dirty="0" err="1">
                <a:solidFill>
                  <a:srgbClr val="000000"/>
                </a:solidFill>
                <a:cs typeface="Arial" pitchFamily="34" charset="0"/>
              </a:rPr>
              <a:t>Click</a:t>
            </a:r>
            <a:r>
              <a:rPr lang="sv-SE" sz="900" dirty="0">
                <a:solidFill>
                  <a:srgbClr val="000000"/>
                </a:solidFill>
                <a:cs typeface="Arial" pitchFamily="34" charset="0"/>
              </a:rPr>
              <a:t> on the </a:t>
            </a:r>
            <a:r>
              <a:rPr lang="sv-SE" sz="900" dirty="0" err="1">
                <a:solidFill>
                  <a:srgbClr val="000000"/>
                </a:solidFill>
                <a:cs typeface="Arial" pitchFamily="34" charset="0"/>
              </a:rPr>
              <a:t>picture</a:t>
            </a:r>
            <a:r>
              <a:rPr lang="sv-SE" sz="900" dirty="0">
                <a:solidFill>
                  <a:srgbClr val="000000"/>
                </a:solidFill>
                <a:cs typeface="Arial" pitchFamily="34" charset="0"/>
              </a:rPr>
              <a:t> </a:t>
            </a:r>
            <a:br>
              <a:rPr lang="sv-SE" sz="900" dirty="0">
                <a:solidFill>
                  <a:srgbClr val="000000"/>
                </a:solidFill>
                <a:cs typeface="Arial" pitchFamily="34" charset="0"/>
              </a:rPr>
            </a:br>
            <a:r>
              <a:rPr lang="sv-SE" sz="900" dirty="0" err="1">
                <a:solidFill>
                  <a:srgbClr val="000000"/>
                </a:solidFill>
                <a:cs typeface="Arial" pitchFamily="34" charset="0"/>
              </a:rPr>
              <a:t>icon</a:t>
            </a:r>
            <a:r>
              <a:rPr lang="sv-SE" sz="900" dirty="0">
                <a:solidFill>
                  <a:srgbClr val="000000"/>
                </a:solidFill>
                <a:cs typeface="Arial" pitchFamily="34" charset="0"/>
              </a:rPr>
              <a:t> to </a:t>
            </a:r>
            <a:r>
              <a:rPr lang="sv-SE" sz="900" dirty="0" err="1">
                <a:solidFill>
                  <a:srgbClr val="000000"/>
                </a:solidFill>
                <a:cs typeface="Arial" pitchFamily="34" charset="0"/>
              </a:rPr>
              <a:t>change</a:t>
            </a:r>
            <a:r>
              <a:rPr lang="sv-SE" sz="900" dirty="0">
                <a:solidFill>
                  <a:srgbClr val="000000"/>
                </a:solidFill>
                <a:cs typeface="Arial" pitchFamily="34" charset="0"/>
              </a:rPr>
              <a:t> </a:t>
            </a:r>
            <a:r>
              <a:rPr lang="sv-SE" sz="900" dirty="0" err="1">
                <a:solidFill>
                  <a:srgbClr val="000000"/>
                </a:solidFill>
                <a:cs typeface="Arial" pitchFamily="34" charset="0"/>
              </a:rPr>
              <a:t>photo</a:t>
            </a:r>
            <a:endParaRPr lang="sv-SE" sz="900" dirty="0">
              <a:solidFill>
                <a:srgbClr val="000000"/>
              </a:solidFill>
              <a:cs typeface="Arial" pitchFamily="34" charset="0"/>
            </a:endParaRPr>
          </a:p>
          <a:p>
            <a:pPr algn="r"/>
            <a:r>
              <a:rPr lang="sv-SE" sz="900" dirty="0">
                <a:solidFill>
                  <a:srgbClr val="000000"/>
                </a:solidFill>
                <a:cs typeface="Arial" pitchFamily="34" charset="0"/>
              </a:rPr>
              <a:t> </a:t>
            </a:r>
          </a:p>
        </p:txBody>
      </p:sp>
      <p:sp>
        <p:nvSpPr>
          <p:cNvPr id="8" name="Title 7"/>
          <p:cNvSpPr>
            <a:spLocks noGrp="1"/>
          </p:cNvSpPr>
          <p:nvPr>
            <p:ph type="title" hasCustomPrompt="1"/>
          </p:nvPr>
        </p:nvSpPr>
        <p:spPr/>
        <p:txBody>
          <a:bodyPr/>
          <a:lstStyle>
            <a:lvl1pPr>
              <a:defRPr/>
            </a:lvl1pPr>
          </a:lstStyle>
          <a:p>
            <a:r>
              <a:rPr lang="en-US" dirty="0"/>
              <a:t>Click to add title</a:t>
            </a:r>
            <a:endParaRPr lang="sv-SE" dirty="0"/>
          </a:p>
        </p:txBody>
      </p:sp>
    </p:spTree>
    <p:extLst>
      <p:ext uri="{BB962C8B-B14F-4D97-AF65-F5344CB8AC3E}">
        <p14:creationId xmlns:p14="http://schemas.microsoft.com/office/powerpoint/2010/main" val="1488573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 custom photo">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lvl1pPr>
              <a:defRPr/>
            </a:lvl1pPr>
          </a:lstStyle>
          <a:p>
            <a:pPr>
              <a:defRPr/>
            </a:pPr>
            <a:r>
              <a:rPr lang="en-US">
                <a:solidFill>
                  <a:srgbClr val="000000"/>
                </a:solidFill>
              </a:rPr>
              <a:t>zDatum</a:t>
            </a:r>
            <a:endParaRPr lang="sv-SE" dirty="0">
              <a:solidFill>
                <a:srgbClr val="000000"/>
              </a:solidFill>
            </a:endParaRPr>
          </a:p>
        </p:txBody>
      </p:sp>
      <p:sp>
        <p:nvSpPr>
          <p:cNvPr id="4" name="Footer Placeholder 4"/>
          <p:cNvSpPr>
            <a:spLocks noGrp="1"/>
          </p:cNvSpPr>
          <p:nvPr>
            <p:ph type="ftr" sz="quarter" idx="11"/>
          </p:nvPr>
        </p:nvSpPr>
        <p:spPr/>
        <p:txBody>
          <a:bodyPr/>
          <a:lstStyle>
            <a:lvl1pPr>
              <a:defRPr/>
            </a:lvl1pPr>
          </a:lstStyle>
          <a:p>
            <a:pPr>
              <a:defRPr/>
            </a:pPr>
            <a:r>
              <a:rPr lang="sv-SE">
                <a:solidFill>
                  <a:srgbClr val="000000"/>
                </a:solidFill>
              </a:rPr>
              <a:t>zcCompany</a:t>
            </a:r>
            <a:endParaRPr lang="sv-SE" dirty="0">
              <a:solidFill>
                <a:srgbClr val="000000"/>
              </a:solidFill>
            </a:endParaRPr>
          </a:p>
        </p:txBody>
      </p:sp>
      <p:sp>
        <p:nvSpPr>
          <p:cNvPr id="5" name="Slide Number Placeholder 5"/>
          <p:cNvSpPr>
            <a:spLocks noGrp="1"/>
          </p:cNvSpPr>
          <p:nvPr>
            <p:ph type="sldNum" sz="quarter" idx="12"/>
          </p:nvPr>
        </p:nvSpPr>
        <p:spPr/>
        <p:txBody>
          <a:bodyPr/>
          <a:lstStyle>
            <a:lvl1pPr>
              <a:defRPr/>
            </a:lvl1pPr>
          </a:lstStyle>
          <a:p>
            <a:pPr>
              <a:defRPr/>
            </a:pPr>
            <a:fld id="{338AD849-D3AB-468E-8CBB-286177CAA413}" type="slidenum">
              <a:rPr lang="sv-SE" smtClean="0">
                <a:solidFill>
                  <a:srgbClr val="000000"/>
                </a:solidFill>
              </a:rPr>
              <a:pPr>
                <a:defRPr/>
              </a:pPr>
              <a:t>‹#›</a:t>
            </a:fld>
            <a:endParaRPr lang="sv-SE" dirty="0">
              <a:solidFill>
                <a:srgbClr val="000000"/>
              </a:solidFill>
            </a:endParaRPr>
          </a:p>
        </p:txBody>
      </p:sp>
      <p:sp>
        <p:nvSpPr>
          <p:cNvPr id="6" name="Picture Placeholder 7"/>
          <p:cNvSpPr>
            <a:spLocks noGrp="1"/>
          </p:cNvSpPr>
          <p:nvPr>
            <p:ph type="pic" sz="quarter" idx="14"/>
          </p:nvPr>
        </p:nvSpPr>
        <p:spPr>
          <a:xfrm>
            <a:off x="0" y="0"/>
            <a:ext cx="12192000" cy="6161088"/>
          </a:xfrm>
          <a:solidFill>
            <a:schemeClr val="bg1"/>
          </a:solidFill>
        </p:spPr>
        <p:txBody>
          <a:bodyPr tIns="864000" anchor="ctr" anchorCtr="0"/>
          <a:lstStyle>
            <a:lvl1pPr marL="0" indent="0" algn="ctr">
              <a:buNone/>
              <a:defRPr>
                <a:solidFill>
                  <a:schemeClr val="bg1"/>
                </a:solidFill>
              </a:defRPr>
            </a:lvl1pPr>
          </a:lstStyle>
          <a:p>
            <a:r>
              <a:rPr lang="en-US"/>
              <a:t>Click icon to add picture</a:t>
            </a:r>
            <a:endParaRPr lang="sv-SE" dirty="0"/>
          </a:p>
        </p:txBody>
      </p:sp>
      <p:sp>
        <p:nvSpPr>
          <p:cNvPr id="7" name="TextBox 6"/>
          <p:cNvSpPr txBox="1"/>
          <p:nvPr userDrawn="1"/>
        </p:nvSpPr>
        <p:spPr>
          <a:xfrm>
            <a:off x="-2285999" y="74615"/>
            <a:ext cx="2245360" cy="738664"/>
          </a:xfrm>
          <a:prstGeom prst="rect">
            <a:avLst/>
          </a:prstGeom>
          <a:noFill/>
        </p:spPr>
        <p:txBody>
          <a:bodyPr wrap="square" rtlCol="0">
            <a:spAutoFit/>
          </a:bodyPr>
          <a:lstStyle/>
          <a:p>
            <a:pPr algn="r" defTabSz="1219170">
              <a:defRPr/>
            </a:pPr>
            <a:r>
              <a:rPr lang="sv-SE" sz="1200" dirty="0" err="1">
                <a:solidFill>
                  <a:srgbClr val="000000"/>
                </a:solidFill>
                <a:cs typeface="Arial" pitchFamily="34" charset="0"/>
              </a:rPr>
              <a:t>Heading</a:t>
            </a:r>
            <a:r>
              <a:rPr lang="sv-SE" sz="1200" dirty="0">
                <a:solidFill>
                  <a:srgbClr val="000000"/>
                </a:solidFill>
                <a:cs typeface="Arial" pitchFamily="34" charset="0"/>
              </a:rPr>
              <a:t> on </a:t>
            </a:r>
            <a:r>
              <a:rPr lang="sv-SE" sz="1200" dirty="0" err="1">
                <a:solidFill>
                  <a:srgbClr val="000000"/>
                </a:solidFill>
                <a:cs typeface="Arial" pitchFamily="34" charset="0"/>
              </a:rPr>
              <a:t>custom</a:t>
            </a:r>
            <a:r>
              <a:rPr lang="sv-SE" sz="1200" dirty="0">
                <a:solidFill>
                  <a:srgbClr val="000000"/>
                </a:solidFill>
                <a:cs typeface="Arial" pitchFamily="34" charset="0"/>
              </a:rPr>
              <a:t> </a:t>
            </a:r>
            <a:r>
              <a:rPr lang="sv-SE" sz="1200" dirty="0" err="1">
                <a:solidFill>
                  <a:srgbClr val="000000"/>
                </a:solidFill>
                <a:cs typeface="Arial" pitchFamily="34" charset="0"/>
              </a:rPr>
              <a:t>photo</a:t>
            </a:r>
            <a:br>
              <a:rPr lang="sv-SE" sz="1200" dirty="0">
                <a:solidFill>
                  <a:srgbClr val="000000"/>
                </a:solidFill>
                <a:cs typeface="Arial" pitchFamily="34" charset="0"/>
              </a:rPr>
            </a:br>
            <a:r>
              <a:rPr lang="sv-SE" sz="900" dirty="0" err="1">
                <a:solidFill>
                  <a:srgbClr val="000000"/>
                </a:solidFill>
                <a:cs typeface="Arial" pitchFamily="34" charset="0"/>
              </a:rPr>
              <a:t>Click</a:t>
            </a:r>
            <a:r>
              <a:rPr lang="sv-SE" sz="900" dirty="0">
                <a:solidFill>
                  <a:srgbClr val="000000"/>
                </a:solidFill>
                <a:cs typeface="Arial" pitchFamily="34" charset="0"/>
              </a:rPr>
              <a:t> on the </a:t>
            </a:r>
            <a:r>
              <a:rPr lang="sv-SE" sz="900" dirty="0" err="1">
                <a:solidFill>
                  <a:srgbClr val="000000"/>
                </a:solidFill>
                <a:cs typeface="Arial" pitchFamily="34" charset="0"/>
              </a:rPr>
              <a:t>picture</a:t>
            </a:r>
            <a:r>
              <a:rPr lang="sv-SE" sz="900" dirty="0">
                <a:solidFill>
                  <a:srgbClr val="000000"/>
                </a:solidFill>
                <a:cs typeface="Arial" pitchFamily="34" charset="0"/>
              </a:rPr>
              <a:t> </a:t>
            </a:r>
            <a:br>
              <a:rPr lang="sv-SE" sz="900" dirty="0">
                <a:solidFill>
                  <a:srgbClr val="000000"/>
                </a:solidFill>
                <a:cs typeface="Arial" pitchFamily="34" charset="0"/>
              </a:rPr>
            </a:br>
            <a:r>
              <a:rPr lang="sv-SE" sz="900" dirty="0" err="1">
                <a:solidFill>
                  <a:srgbClr val="000000"/>
                </a:solidFill>
                <a:cs typeface="Arial" pitchFamily="34" charset="0"/>
              </a:rPr>
              <a:t>icon</a:t>
            </a:r>
            <a:r>
              <a:rPr lang="sv-SE" sz="900" dirty="0">
                <a:solidFill>
                  <a:srgbClr val="000000"/>
                </a:solidFill>
                <a:cs typeface="Arial" pitchFamily="34" charset="0"/>
              </a:rPr>
              <a:t> to </a:t>
            </a:r>
            <a:r>
              <a:rPr lang="sv-SE" sz="900" dirty="0" err="1">
                <a:solidFill>
                  <a:srgbClr val="000000"/>
                </a:solidFill>
                <a:cs typeface="Arial" pitchFamily="34" charset="0"/>
              </a:rPr>
              <a:t>change</a:t>
            </a:r>
            <a:r>
              <a:rPr lang="sv-SE" sz="900" dirty="0">
                <a:solidFill>
                  <a:srgbClr val="000000"/>
                </a:solidFill>
                <a:cs typeface="Arial" pitchFamily="34" charset="0"/>
              </a:rPr>
              <a:t> </a:t>
            </a:r>
            <a:r>
              <a:rPr lang="sv-SE" sz="900" dirty="0" err="1">
                <a:solidFill>
                  <a:srgbClr val="000000"/>
                </a:solidFill>
                <a:cs typeface="Arial" pitchFamily="34" charset="0"/>
              </a:rPr>
              <a:t>photo</a:t>
            </a:r>
            <a:endParaRPr lang="sv-SE" sz="900" dirty="0">
              <a:solidFill>
                <a:srgbClr val="000000"/>
              </a:solidFill>
              <a:cs typeface="Arial" pitchFamily="34" charset="0"/>
            </a:endParaRPr>
          </a:p>
          <a:p>
            <a:pPr algn="r"/>
            <a:r>
              <a:rPr lang="sv-SE" sz="1200" dirty="0">
                <a:solidFill>
                  <a:srgbClr val="000000"/>
                </a:solidFill>
                <a:cs typeface="Arial" pitchFamily="34" charset="0"/>
              </a:rPr>
              <a:t> </a:t>
            </a:r>
          </a:p>
        </p:txBody>
      </p:sp>
      <p:sp>
        <p:nvSpPr>
          <p:cNvPr id="8" name="Title 7"/>
          <p:cNvSpPr>
            <a:spLocks noGrp="1"/>
          </p:cNvSpPr>
          <p:nvPr>
            <p:ph type="title" hasCustomPrompt="1"/>
          </p:nvPr>
        </p:nvSpPr>
        <p:spPr/>
        <p:txBody>
          <a:bodyPr/>
          <a:lstStyle>
            <a:lvl1pPr>
              <a:defRPr>
                <a:solidFill>
                  <a:schemeClr val="tx1"/>
                </a:solidFill>
              </a:defRPr>
            </a:lvl1pPr>
          </a:lstStyle>
          <a:p>
            <a:r>
              <a:rPr lang="en-US" dirty="0"/>
              <a:t>Click to add title</a:t>
            </a:r>
            <a:endParaRPr lang="sv-SE" dirty="0"/>
          </a:p>
        </p:txBody>
      </p:sp>
    </p:spTree>
    <p:extLst>
      <p:ext uri="{BB962C8B-B14F-4D97-AF65-F5344CB8AC3E}">
        <p14:creationId xmlns:p14="http://schemas.microsoft.com/office/powerpoint/2010/main" val="276165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lvl1pPr>
              <a:defRPr/>
            </a:lvl1pPr>
          </a:lstStyle>
          <a:p>
            <a:pPr>
              <a:defRPr/>
            </a:pPr>
            <a:r>
              <a:rPr lang="en-US">
                <a:solidFill>
                  <a:srgbClr val="000000"/>
                </a:solidFill>
              </a:rPr>
              <a:t>zDatum</a:t>
            </a:r>
            <a:endParaRPr lang="sv-SE" dirty="0">
              <a:solidFill>
                <a:srgbClr val="000000"/>
              </a:solidFill>
            </a:endParaRPr>
          </a:p>
        </p:txBody>
      </p:sp>
      <p:sp>
        <p:nvSpPr>
          <p:cNvPr id="4" name="Footer Placeholder 4"/>
          <p:cNvSpPr>
            <a:spLocks noGrp="1"/>
          </p:cNvSpPr>
          <p:nvPr>
            <p:ph type="ftr" sz="quarter" idx="11"/>
          </p:nvPr>
        </p:nvSpPr>
        <p:spPr/>
        <p:txBody>
          <a:bodyPr/>
          <a:lstStyle>
            <a:lvl1pPr>
              <a:defRPr/>
            </a:lvl1pPr>
          </a:lstStyle>
          <a:p>
            <a:pPr>
              <a:defRPr/>
            </a:pPr>
            <a:r>
              <a:rPr lang="sv-SE">
                <a:solidFill>
                  <a:srgbClr val="000000"/>
                </a:solidFill>
              </a:rPr>
              <a:t>zcCompany</a:t>
            </a:r>
            <a:endParaRPr lang="sv-SE" dirty="0">
              <a:solidFill>
                <a:srgbClr val="000000"/>
              </a:solidFill>
            </a:endParaRPr>
          </a:p>
        </p:txBody>
      </p:sp>
      <p:sp>
        <p:nvSpPr>
          <p:cNvPr id="5" name="Slide Number Placeholder 5"/>
          <p:cNvSpPr>
            <a:spLocks noGrp="1"/>
          </p:cNvSpPr>
          <p:nvPr>
            <p:ph type="sldNum" sz="quarter" idx="12"/>
          </p:nvPr>
        </p:nvSpPr>
        <p:spPr/>
        <p:txBody>
          <a:bodyPr/>
          <a:lstStyle>
            <a:lvl1pPr>
              <a:defRPr/>
            </a:lvl1pPr>
          </a:lstStyle>
          <a:p>
            <a:pPr>
              <a:defRPr/>
            </a:pPr>
            <a:fld id="{338AD849-D3AB-468E-8CBB-286177CAA413}" type="slidenum">
              <a:rPr lang="sv-SE" smtClean="0">
                <a:solidFill>
                  <a:srgbClr val="000000"/>
                </a:solidFill>
              </a:rPr>
              <a:pPr>
                <a:defRPr/>
              </a:pPr>
              <a:t>‹#›</a:t>
            </a:fld>
            <a:endParaRPr lang="sv-SE" dirty="0">
              <a:solidFill>
                <a:srgbClr val="000000"/>
              </a:solidFill>
            </a:endParaRPr>
          </a:p>
        </p:txBody>
      </p:sp>
      <p:sp>
        <p:nvSpPr>
          <p:cNvPr id="6" name="Picture Placeholder 7"/>
          <p:cNvSpPr>
            <a:spLocks noGrp="1"/>
          </p:cNvSpPr>
          <p:nvPr>
            <p:ph type="pic" sz="quarter" idx="14"/>
          </p:nvPr>
        </p:nvSpPr>
        <p:spPr>
          <a:xfrm>
            <a:off x="1" y="1395413"/>
            <a:ext cx="12191999" cy="4765675"/>
          </a:xfrm>
        </p:spPr>
        <p:txBody>
          <a:bodyPr/>
          <a:lstStyle>
            <a:lvl1pPr marL="0" indent="0">
              <a:buNone/>
              <a:defRPr/>
            </a:lvl1pPr>
          </a:lstStyle>
          <a:p>
            <a:r>
              <a:rPr lang="en-US" dirty="0"/>
              <a:t>Click icon to add picture</a:t>
            </a:r>
            <a:endParaRPr lang="sv-SE" dirty="0"/>
          </a:p>
        </p:txBody>
      </p:sp>
      <p:sp>
        <p:nvSpPr>
          <p:cNvPr id="7" name="TextBox 6"/>
          <p:cNvSpPr txBox="1"/>
          <p:nvPr userDrawn="1"/>
        </p:nvSpPr>
        <p:spPr>
          <a:xfrm>
            <a:off x="-2285999" y="74615"/>
            <a:ext cx="2245360" cy="692497"/>
          </a:xfrm>
          <a:prstGeom prst="rect">
            <a:avLst/>
          </a:prstGeom>
          <a:noFill/>
        </p:spPr>
        <p:txBody>
          <a:bodyPr wrap="square" rtlCol="0">
            <a:spAutoFit/>
          </a:bodyPr>
          <a:lstStyle/>
          <a:p>
            <a:pPr algn="r" defTabSz="1219170">
              <a:defRPr/>
            </a:pPr>
            <a:r>
              <a:rPr lang="sv-SE" sz="1200" dirty="0" err="1">
                <a:solidFill>
                  <a:srgbClr val="000000"/>
                </a:solidFill>
                <a:cs typeface="Arial" pitchFamily="34" charset="0"/>
              </a:rPr>
              <a:t>Title</a:t>
            </a:r>
            <a:r>
              <a:rPr lang="sv-SE" sz="1200" dirty="0">
                <a:solidFill>
                  <a:srgbClr val="000000"/>
                </a:solidFill>
                <a:cs typeface="Arial" pitchFamily="34" charset="0"/>
              </a:rPr>
              <a:t> and </a:t>
            </a:r>
            <a:r>
              <a:rPr lang="sv-SE" sz="1200" dirty="0" err="1">
                <a:solidFill>
                  <a:srgbClr val="000000"/>
                </a:solidFill>
                <a:cs typeface="Arial" pitchFamily="34" charset="0"/>
              </a:rPr>
              <a:t>picture</a:t>
            </a:r>
            <a:br>
              <a:rPr lang="sv-SE" sz="1200" dirty="0">
                <a:solidFill>
                  <a:srgbClr val="000000"/>
                </a:solidFill>
                <a:cs typeface="Arial" pitchFamily="34" charset="0"/>
              </a:rPr>
            </a:br>
            <a:r>
              <a:rPr lang="sv-SE" sz="900" dirty="0" err="1">
                <a:solidFill>
                  <a:srgbClr val="000000"/>
                </a:solidFill>
                <a:cs typeface="Arial" pitchFamily="34" charset="0"/>
              </a:rPr>
              <a:t>Click</a:t>
            </a:r>
            <a:r>
              <a:rPr lang="sv-SE" sz="900" dirty="0">
                <a:solidFill>
                  <a:srgbClr val="000000"/>
                </a:solidFill>
                <a:cs typeface="Arial" pitchFamily="34" charset="0"/>
              </a:rPr>
              <a:t> on the </a:t>
            </a:r>
            <a:r>
              <a:rPr lang="sv-SE" sz="900" dirty="0" err="1">
                <a:solidFill>
                  <a:srgbClr val="000000"/>
                </a:solidFill>
                <a:cs typeface="Arial" pitchFamily="34" charset="0"/>
              </a:rPr>
              <a:t>picture</a:t>
            </a:r>
            <a:r>
              <a:rPr lang="sv-SE" sz="900" dirty="0">
                <a:solidFill>
                  <a:srgbClr val="000000"/>
                </a:solidFill>
                <a:cs typeface="Arial" pitchFamily="34" charset="0"/>
              </a:rPr>
              <a:t> </a:t>
            </a:r>
            <a:br>
              <a:rPr lang="sv-SE" sz="900" dirty="0">
                <a:solidFill>
                  <a:srgbClr val="000000"/>
                </a:solidFill>
                <a:cs typeface="Arial" pitchFamily="34" charset="0"/>
              </a:rPr>
            </a:br>
            <a:r>
              <a:rPr lang="sv-SE" sz="900" dirty="0" err="1">
                <a:solidFill>
                  <a:srgbClr val="000000"/>
                </a:solidFill>
                <a:cs typeface="Arial" pitchFamily="34" charset="0"/>
              </a:rPr>
              <a:t>icon</a:t>
            </a:r>
            <a:r>
              <a:rPr lang="sv-SE" sz="900" dirty="0">
                <a:solidFill>
                  <a:srgbClr val="000000"/>
                </a:solidFill>
                <a:cs typeface="Arial" pitchFamily="34" charset="0"/>
              </a:rPr>
              <a:t> to </a:t>
            </a:r>
            <a:r>
              <a:rPr lang="sv-SE" sz="900" dirty="0" err="1">
                <a:solidFill>
                  <a:srgbClr val="000000"/>
                </a:solidFill>
                <a:cs typeface="Arial" pitchFamily="34" charset="0"/>
              </a:rPr>
              <a:t>change</a:t>
            </a:r>
            <a:r>
              <a:rPr lang="sv-SE" sz="900" dirty="0">
                <a:solidFill>
                  <a:srgbClr val="000000"/>
                </a:solidFill>
                <a:cs typeface="Arial" pitchFamily="34" charset="0"/>
              </a:rPr>
              <a:t> </a:t>
            </a:r>
            <a:r>
              <a:rPr lang="sv-SE" sz="900" dirty="0" err="1">
                <a:solidFill>
                  <a:srgbClr val="000000"/>
                </a:solidFill>
                <a:cs typeface="Arial" pitchFamily="34" charset="0"/>
              </a:rPr>
              <a:t>photo</a:t>
            </a:r>
            <a:endParaRPr lang="sv-SE" sz="900" dirty="0">
              <a:solidFill>
                <a:srgbClr val="000000"/>
              </a:solidFill>
              <a:cs typeface="Arial" pitchFamily="34" charset="0"/>
            </a:endParaRPr>
          </a:p>
          <a:p>
            <a:pPr algn="r"/>
            <a:r>
              <a:rPr lang="sv-SE" sz="900" dirty="0">
                <a:solidFill>
                  <a:srgbClr val="000000"/>
                </a:solidFill>
                <a:cs typeface="Arial" pitchFamily="34" charset="0"/>
              </a:rPr>
              <a:t> </a:t>
            </a:r>
          </a:p>
        </p:txBody>
      </p:sp>
      <p:sp>
        <p:nvSpPr>
          <p:cNvPr id="8" name="Title 7"/>
          <p:cNvSpPr>
            <a:spLocks noGrp="1"/>
          </p:cNvSpPr>
          <p:nvPr>
            <p:ph type="title" hasCustomPrompt="1"/>
          </p:nvPr>
        </p:nvSpPr>
        <p:spPr/>
        <p:txBody>
          <a:bodyPr/>
          <a:lstStyle>
            <a:lvl1pPr>
              <a:defRPr/>
            </a:lvl1pPr>
          </a:lstStyle>
          <a:p>
            <a:r>
              <a:rPr lang="en-US" dirty="0"/>
              <a:t>Click to add title</a:t>
            </a:r>
            <a:endParaRPr lang="sv-SE" dirty="0"/>
          </a:p>
        </p:txBody>
      </p:sp>
    </p:spTree>
    <p:extLst>
      <p:ext uri="{BB962C8B-B14F-4D97-AF65-F5344CB8AC3E}">
        <p14:creationId xmlns:p14="http://schemas.microsoft.com/office/powerpoint/2010/main" val="882324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solidFill>
                  <a:srgbClr val="000000"/>
                </a:solidFill>
              </a:rPr>
              <a:t>zDatum</a:t>
            </a:r>
            <a:endParaRPr lang="sv-SE" dirty="0">
              <a:solidFill>
                <a:srgbClr val="000000"/>
              </a:solidFill>
            </a:endParaRPr>
          </a:p>
        </p:txBody>
      </p:sp>
      <p:sp>
        <p:nvSpPr>
          <p:cNvPr id="3" name="Footer Placeholder 4"/>
          <p:cNvSpPr>
            <a:spLocks noGrp="1"/>
          </p:cNvSpPr>
          <p:nvPr>
            <p:ph type="ftr" sz="quarter" idx="11"/>
          </p:nvPr>
        </p:nvSpPr>
        <p:spPr/>
        <p:txBody>
          <a:bodyPr/>
          <a:lstStyle>
            <a:lvl1pPr>
              <a:defRPr/>
            </a:lvl1pPr>
          </a:lstStyle>
          <a:p>
            <a:pPr>
              <a:defRPr/>
            </a:pPr>
            <a:r>
              <a:rPr lang="sv-SE">
                <a:solidFill>
                  <a:srgbClr val="000000"/>
                </a:solidFill>
              </a:rPr>
              <a:t>zcCompany</a:t>
            </a:r>
            <a:endParaRPr lang="sv-SE" dirty="0">
              <a:solidFill>
                <a:srgbClr val="000000"/>
              </a:solidFill>
            </a:endParaRPr>
          </a:p>
        </p:txBody>
      </p:sp>
      <p:sp>
        <p:nvSpPr>
          <p:cNvPr id="4" name="Slide Number Placeholder 5"/>
          <p:cNvSpPr>
            <a:spLocks noGrp="1"/>
          </p:cNvSpPr>
          <p:nvPr>
            <p:ph type="sldNum" sz="quarter" idx="12"/>
          </p:nvPr>
        </p:nvSpPr>
        <p:spPr/>
        <p:txBody>
          <a:bodyPr/>
          <a:lstStyle>
            <a:lvl1pPr>
              <a:defRPr/>
            </a:lvl1pPr>
          </a:lstStyle>
          <a:p>
            <a:pPr>
              <a:defRPr/>
            </a:pPr>
            <a:fld id="{CE0F6BA3-DFD7-411F-9930-07E62DE659F9}" type="slidenum">
              <a:rPr lang="sv-SE" smtClean="0">
                <a:solidFill>
                  <a:srgbClr val="000000"/>
                </a:solidFill>
              </a:rPr>
              <a:pPr>
                <a:defRPr/>
              </a:pPr>
              <a:t>‹#›</a:t>
            </a:fld>
            <a:endParaRPr lang="sv-SE" dirty="0">
              <a:solidFill>
                <a:srgbClr val="000000"/>
              </a:solidFill>
            </a:endParaRPr>
          </a:p>
        </p:txBody>
      </p:sp>
      <p:sp>
        <p:nvSpPr>
          <p:cNvPr id="6" name="TextBox 5"/>
          <p:cNvSpPr txBox="1"/>
          <p:nvPr userDrawn="1"/>
        </p:nvSpPr>
        <p:spPr>
          <a:xfrm>
            <a:off x="-2285999" y="74615"/>
            <a:ext cx="2245360" cy="646331"/>
          </a:xfrm>
          <a:prstGeom prst="rect">
            <a:avLst/>
          </a:prstGeom>
          <a:noFill/>
        </p:spPr>
        <p:txBody>
          <a:bodyPr wrap="square" rtlCol="0">
            <a:spAutoFit/>
          </a:bodyPr>
          <a:lstStyle/>
          <a:p>
            <a:pPr algn="r" defTabSz="1219170">
              <a:defRPr/>
            </a:pPr>
            <a:r>
              <a:rPr lang="sv-SE" sz="1200" dirty="0">
                <a:solidFill>
                  <a:srgbClr val="000000"/>
                </a:solidFill>
                <a:cs typeface="Arial" pitchFamily="34" charset="0"/>
              </a:rPr>
              <a:t>Blank</a:t>
            </a:r>
            <a:br>
              <a:rPr lang="sv-SE" sz="1200" dirty="0">
                <a:solidFill>
                  <a:srgbClr val="000000"/>
                </a:solidFill>
                <a:cs typeface="Arial" pitchFamily="34" charset="0"/>
              </a:rPr>
            </a:br>
            <a:endParaRPr lang="sv-SE" sz="1200" dirty="0">
              <a:solidFill>
                <a:srgbClr val="000000"/>
              </a:solidFill>
              <a:cs typeface="Arial" pitchFamily="34" charset="0"/>
            </a:endParaRPr>
          </a:p>
          <a:p>
            <a:pPr algn="r"/>
            <a:r>
              <a:rPr lang="sv-SE" sz="1200" dirty="0">
                <a:solidFill>
                  <a:srgbClr val="000000"/>
                </a:solidFill>
                <a:cs typeface="Arial" pitchFamily="34" charset="0"/>
              </a:rPr>
              <a:t> </a:t>
            </a:r>
          </a:p>
        </p:txBody>
      </p:sp>
    </p:spTree>
    <p:extLst>
      <p:ext uri="{BB962C8B-B14F-4D97-AF65-F5344CB8AC3E}">
        <p14:creationId xmlns:p14="http://schemas.microsoft.com/office/powerpoint/2010/main" val="3033348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eadline and small right picture Blue BG">
    <p:spTree>
      <p:nvGrpSpPr>
        <p:cNvPr id="1" name=""/>
        <p:cNvGrpSpPr/>
        <p:nvPr/>
      </p:nvGrpSpPr>
      <p:grpSpPr>
        <a:xfrm>
          <a:off x="0" y="0"/>
          <a:ext cx="0" cy="0"/>
          <a:chOff x="0" y="0"/>
          <a:chExt cx="0" cy="0"/>
        </a:xfrm>
      </p:grpSpPr>
      <p:sp>
        <p:nvSpPr>
          <p:cNvPr id="2" name="Rectangle 1"/>
          <p:cNvSpPr/>
          <p:nvPr userDrawn="1"/>
        </p:nvSpPr>
        <p:spPr>
          <a:xfrm>
            <a:off x="0" y="0"/>
            <a:ext cx="12192000" cy="6161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cs typeface="Arial" pitchFamily="34" charset="0"/>
            </a:endParaRPr>
          </a:p>
        </p:txBody>
      </p:sp>
      <p:sp>
        <p:nvSpPr>
          <p:cNvPr id="3" name="Date Placeholder 2"/>
          <p:cNvSpPr>
            <a:spLocks noGrp="1"/>
          </p:cNvSpPr>
          <p:nvPr>
            <p:ph type="dt" sz="half" idx="10"/>
          </p:nvPr>
        </p:nvSpPr>
        <p:spPr/>
        <p:txBody>
          <a:bodyPr/>
          <a:lstStyle/>
          <a:p>
            <a:pPr>
              <a:defRPr/>
            </a:pPr>
            <a:r>
              <a:rPr lang="en-US">
                <a:solidFill>
                  <a:srgbClr val="000000"/>
                </a:solidFill>
              </a:rPr>
              <a:t>zDatum</a:t>
            </a:r>
            <a:endParaRPr lang="sv-SE" dirty="0">
              <a:solidFill>
                <a:srgbClr val="000000"/>
              </a:solidFill>
            </a:endParaRPr>
          </a:p>
        </p:txBody>
      </p:sp>
      <p:sp>
        <p:nvSpPr>
          <p:cNvPr id="4" name="Footer Placeholder 3"/>
          <p:cNvSpPr>
            <a:spLocks noGrp="1"/>
          </p:cNvSpPr>
          <p:nvPr>
            <p:ph type="ftr" sz="quarter" idx="11"/>
          </p:nvPr>
        </p:nvSpPr>
        <p:spPr/>
        <p:txBody>
          <a:bodyPr/>
          <a:lstStyle/>
          <a:p>
            <a:pPr>
              <a:defRPr/>
            </a:pPr>
            <a:r>
              <a:rPr lang="sv-SE">
                <a:solidFill>
                  <a:srgbClr val="000000"/>
                </a:solidFill>
              </a:rPr>
              <a:t>zcCompany</a:t>
            </a:r>
          </a:p>
        </p:txBody>
      </p:sp>
      <p:sp>
        <p:nvSpPr>
          <p:cNvPr id="5" name="Slide Number Placeholder 4"/>
          <p:cNvSpPr>
            <a:spLocks noGrp="1"/>
          </p:cNvSpPr>
          <p:nvPr>
            <p:ph type="sldNum" sz="quarter" idx="12"/>
          </p:nvPr>
        </p:nvSpPr>
        <p:spPr/>
        <p:txBody>
          <a:bodyPr/>
          <a:lstStyle/>
          <a:p>
            <a:pPr>
              <a:defRPr/>
            </a:pPr>
            <a:fld id="{ACBE7240-11B6-4A7D-A438-C0A3DD527519}" type="slidenum">
              <a:rPr lang="sv-SE">
                <a:solidFill>
                  <a:srgbClr val="000000"/>
                </a:solidFill>
              </a:rPr>
              <a:pPr>
                <a:defRPr/>
              </a:pPr>
              <a:t>‹#›</a:t>
            </a:fld>
            <a:endParaRPr lang="sv-SE" dirty="0">
              <a:solidFill>
                <a:srgbClr val="000000"/>
              </a:solidFill>
            </a:endParaRPr>
          </a:p>
        </p:txBody>
      </p:sp>
      <p:sp>
        <p:nvSpPr>
          <p:cNvPr id="8" name="Picture Placeholder 7"/>
          <p:cNvSpPr>
            <a:spLocks noGrp="1" noChangeAspect="1"/>
          </p:cNvSpPr>
          <p:nvPr>
            <p:ph type="pic" sz="quarter" idx="14"/>
          </p:nvPr>
        </p:nvSpPr>
        <p:spPr>
          <a:xfrm>
            <a:off x="9002185" y="0"/>
            <a:ext cx="3189815" cy="6161088"/>
          </a:xfrm>
          <a:solidFill>
            <a:schemeClr val="bg1"/>
          </a:solidFill>
        </p:spPr>
        <p:txBody>
          <a:bodyPr tIns="1044000" anchor="ctr" anchorCtr="0"/>
          <a:lstStyle>
            <a:lvl1pPr marL="0" indent="0" algn="ctr">
              <a:buNone/>
              <a:defRPr sz="1600"/>
            </a:lvl1pPr>
          </a:lstStyle>
          <a:p>
            <a:r>
              <a:rPr lang="en-US" dirty="0"/>
              <a:t>Click icon to add picture</a:t>
            </a:r>
            <a:endParaRPr lang="sv-SE" dirty="0"/>
          </a:p>
        </p:txBody>
      </p:sp>
      <p:sp>
        <p:nvSpPr>
          <p:cNvPr id="46" name="TextBox 45"/>
          <p:cNvSpPr txBox="1"/>
          <p:nvPr userDrawn="1"/>
        </p:nvSpPr>
        <p:spPr>
          <a:xfrm>
            <a:off x="-2285999" y="74615"/>
            <a:ext cx="2245360" cy="969496"/>
          </a:xfrm>
          <a:prstGeom prst="rect">
            <a:avLst/>
          </a:prstGeom>
          <a:noFill/>
        </p:spPr>
        <p:txBody>
          <a:bodyPr wrap="square" rtlCol="0">
            <a:spAutoFit/>
          </a:bodyPr>
          <a:lstStyle/>
          <a:p>
            <a:pPr algn="r"/>
            <a:r>
              <a:rPr lang="sv-SE" sz="1200" dirty="0">
                <a:solidFill>
                  <a:srgbClr val="000000"/>
                </a:solidFill>
                <a:cs typeface="Arial" pitchFamily="34" charset="0"/>
              </a:rPr>
              <a:t>Small right </a:t>
            </a:r>
            <a:r>
              <a:rPr lang="sv-SE" sz="1200" dirty="0" err="1">
                <a:solidFill>
                  <a:srgbClr val="000000"/>
                </a:solidFill>
                <a:cs typeface="Arial" pitchFamily="34" charset="0"/>
              </a:rPr>
              <a:t>picture</a:t>
            </a:r>
            <a:br>
              <a:rPr lang="sv-SE" sz="1200" dirty="0">
                <a:solidFill>
                  <a:srgbClr val="000000"/>
                </a:solidFill>
                <a:cs typeface="Arial" pitchFamily="34" charset="0"/>
              </a:rPr>
            </a:br>
            <a:r>
              <a:rPr lang="sv-SE" sz="1200" dirty="0" err="1">
                <a:solidFill>
                  <a:srgbClr val="000000"/>
                </a:solidFill>
                <a:cs typeface="Arial" pitchFamily="34" charset="0"/>
              </a:rPr>
              <a:t>Blue</a:t>
            </a:r>
            <a:r>
              <a:rPr lang="sv-SE" sz="1200" dirty="0">
                <a:solidFill>
                  <a:srgbClr val="000000"/>
                </a:solidFill>
                <a:cs typeface="Arial" pitchFamily="34" charset="0"/>
              </a:rPr>
              <a:t> </a:t>
            </a:r>
            <a:r>
              <a:rPr lang="sv-SE" sz="1200" dirty="0" err="1">
                <a:solidFill>
                  <a:srgbClr val="000000"/>
                </a:solidFill>
                <a:cs typeface="Arial" pitchFamily="34" charset="0"/>
              </a:rPr>
              <a:t>background</a:t>
            </a:r>
            <a:br>
              <a:rPr lang="sv-SE" sz="1200" dirty="0">
                <a:solidFill>
                  <a:srgbClr val="000000"/>
                </a:solidFill>
                <a:cs typeface="Arial" pitchFamily="34" charset="0"/>
              </a:rPr>
            </a:br>
            <a:r>
              <a:rPr lang="sv-SE" sz="1100" dirty="0" err="1">
                <a:solidFill>
                  <a:srgbClr val="000000"/>
                </a:solidFill>
                <a:cs typeface="Arial" pitchFamily="34" charset="0"/>
              </a:rPr>
              <a:t>Click</a:t>
            </a:r>
            <a:r>
              <a:rPr lang="sv-SE" sz="1100" dirty="0">
                <a:solidFill>
                  <a:srgbClr val="000000"/>
                </a:solidFill>
                <a:cs typeface="Arial" pitchFamily="34" charset="0"/>
              </a:rPr>
              <a:t> on the </a:t>
            </a:r>
            <a:r>
              <a:rPr lang="sv-SE" sz="1100" dirty="0" err="1">
                <a:solidFill>
                  <a:srgbClr val="000000"/>
                </a:solidFill>
                <a:cs typeface="Arial" pitchFamily="34" charset="0"/>
              </a:rPr>
              <a:t>picture</a:t>
            </a:r>
            <a:r>
              <a:rPr lang="sv-SE" sz="1100" dirty="0">
                <a:solidFill>
                  <a:srgbClr val="000000"/>
                </a:solidFill>
                <a:cs typeface="Arial" pitchFamily="34" charset="0"/>
              </a:rPr>
              <a:t> </a:t>
            </a:r>
            <a:br>
              <a:rPr lang="sv-SE" sz="1100" dirty="0">
                <a:solidFill>
                  <a:srgbClr val="000000"/>
                </a:solidFill>
                <a:cs typeface="Arial" pitchFamily="34" charset="0"/>
              </a:rPr>
            </a:br>
            <a:r>
              <a:rPr lang="sv-SE" sz="1100" dirty="0" err="1">
                <a:solidFill>
                  <a:srgbClr val="000000"/>
                </a:solidFill>
                <a:cs typeface="Arial" pitchFamily="34" charset="0"/>
              </a:rPr>
              <a:t>icon</a:t>
            </a:r>
            <a:r>
              <a:rPr lang="sv-SE" sz="1100" dirty="0">
                <a:solidFill>
                  <a:srgbClr val="000000"/>
                </a:solidFill>
                <a:cs typeface="Arial" pitchFamily="34" charset="0"/>
              </a:rPr>
              <a:t> to </a:t>
            </a:r>
            <a:r>
              <a:rPr lang="sv-SE" sz="1100" dirty="0" err="1">
                <a:solidFill>
                  <a:srgbClr val="000000"/>
                </a:solidFill>
                <a:cs typeface="Arial" pitchFamily="34" charset="0"/>
              </a:rPr>
              <a:t>change</a:t>
            </a:r>
            <a:r>
              <a:rPr lang="sv-SE" sz="1100" dirty="0">
                <a:solidFill>
                  <a:srgbClr val="000000"/>
                </a:solidFill>
                <a:cs typeface="Arial" pitchFamily="34" charset="0"/>
              </a:rPr>
              <a:t> </a:t>
            </a:r>
            <a:r>
              <a:rPr lang="sv-SE" sz="1100" dirty="0" err="1">
                <a:solidFill>
                  <a:srgbClr val="000000"/>
                </a:solidFill>
                <a:cs typeface="Arial" pitchFamily="34" charset="0"/>
              </a:rPr>
              <a:t>photo</a:t>
            </a:r>
            <a:endParaRPr lang="sv-SE" sz="1100" dirty="0">
              <a:solidFill>
                <a:srgbClr val="000000"/>
              </a:solidFill>
              <a:cs typeface="Arial" pitchFamily="34" charset="0"/>
            </a:endParaRPr>
          </a:p>
          <a:p>
            <a:pPr algn="r"/>
            <a:r>
              <a:rPr lang="sv-SE" sz="1100" dirty="0">
                <a:solidFill>
                  <a:srgbClr val="000000"/>
                </a:solidFill>
                <a:cs typeface="Arial" pitchFamily="34" charset="0"/>
              </a:rPr>
              <a:t> </a:t>
            </a:r>
          </a:p>
        </p:txBody>
      </p:sp>
      <p:sp>
        <p:nvSpPr>
          <p:cNvPr id="10" name="Text Placeholder 9"/>
          <p:cNvSpPr>
            <a:spLocks noGrp="1"/>
          </p:cNvSpPr>
          <p:nvPr>
            <p:ph type="body" sz="quarter" idx="15"/>
          </p:nvPr>
        </p:nvSpPr>
        <p:spPr>
          <a:xfrm>
            <a:off x="385200" y="1773238"/>
            <a:ext cx="8455351" cy="417671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11" name="Title 10"/>
          <p:cNvSpPr>
            <a:spLocks noGrp="1"/>
          </p:cNvSpPr>
          <p:nvPr>
            <p:ph type="title" hasCustomPrompt="1"/>
          </p:nvPr>
        </p:nvSpPr>
        <p:spPr>
          <a:xfrm>
            <a:off x="385199" y="197634"/>
            <a:ext cx="8455351" cy="1097766"/>
          </a:xfrm>
        </p:spPr>
        <p:txBody>
          <a:bodyPr/>
          <a:lstStyle>
            <a:lvl1pPr>
              <a:defRPr>
                <a:solidFill>
                  <a:schemeClr val="bg1"/>
                </a:solidFill>
              </a:defRPr>
            </a:lvl1pPr>
          </a:lstStyle>
          <a:p>
            <a:r>
              <a:rPr lang="en-US" dirty="0"/>
              <a:t>Click to add title</a:t>
            </a:r>
            <a:endParaRPr lang="sv-SE" dirty="0"/>
          </a:p>
        </p:txBody>
      </p:sp>
    </p:spTree>
    <p:extLst>
      <p:ext uri="{BB962C8B-B14F-4D97-AF65-F5344CB8AC3E}">
        <p14:creationId xmlns:p14="http://schemas.microsoft.com/office/powerpoint/2010/main" val="157278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adline and medium right picture Blue BG">
    <p:spTree>
      <p:nvGrpSpPr>
        <p:cNvPr id="1" name=""/>
        <p:cNvGrpSpPr/>
        <p:nvPr/>
      </p:nvGrpSpPr>
      <p:grpSpPr>
        <a:xfrm>
          <a:off x="0" y="0"/>
          <a:ext cx="0" cy="0"/>
          <a:chOff x="0" y="0"/>
          <a:chExt cx="0" cy="0"/>
        </a:xfrm>
      </p:grpSpPr>
      <p:sp>
        <p:nvSpPr>
          <p:cNvPr id="2" name="Rectangle 1"/>
          <p:cNvSpPr/>
          <p:nvPr userDrawn="1"/>
        </p:nvSpPr>
        <p:spPr>
          <a:xfrm>
            <a:off x="0" y="0"/>
            <a:ext cx="12192000" cy="6161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cs typeface="Arial" pitchFamily="34" charset="0"/>
            </a:endParaRPr>
          </a:p>
        </p:txBody>
      </p:sp>
      <p:sp>
        <p:nvSpPr>
          <p:cNvPr id="3" name="Date Placeholder 2"/>
          <p:cNvSpPr>
            <a:spLocks noGrp="1"/>
          </p:cNvSpPr>
          <p:nvPr>
            <p:ph type="dt" sz="half" idx="10"/>
          </p:nvPr>
        </p:nvSpPr>
        <p:spPr/>
        <p:txBody>
          <a:bodyPr/>
          <a:lstStyle/>
          <a:p>
            <a:pPr>
              <a:defRPr/>
            </a:pPr>
            <a:r>
              <a:rPr lang="en-US">
                <a:solidFill>
                  <a:srgbClr val="000000"/>
                </a:solidFill>
              </a:rPr>
              <a:t>zDatum</a:t>
            </a:r>
            <a:endParaRPr lang="sv-SE" dirty="0">
              <a:solidFill>
                <a:srgbClr val="000000"/>
              </a:solidFill>
            </a:endParaRPr>
          </a:p>
        </p:txBody>
      </p:sp>
      <p:sp>
        <p:nvSpPr>
          <p:cNvPr id="4" name="Footer Placeholder 3"/>
          <p:cNvSpPr>
            <a:spLocks noGrp="1"/>
          </p:cNvSpPr>
          <p:nvPr>
            <p:ph type="ftr" sz="quarter" idx="11"/>
          </p:nvPr>
        </p:nvSpPr>
        <p:spPr/>
        <p:txBody>
          <a:bodyPr/>
          <a:lstStyle/>
          <a:p>
            <a:pPr>
              <a:defRPr/>
            </a:pPr>
            <a:r>
              <a:rPr lang="sv-SE">
                <a:solidFill>
                  <a:srgbClr val="000000"/>
                </a:solidFill>
              </a:rPr>
              <a:t>zcCompany</a:t>
            </a:r>
          </a:p>
        </p:txBody>
      </p:sp>
      <p:sp>
        <p:nvSpPr>
          <p:cNvPr id="5" name="Slide Number Placeholder 4"/>
          <p:cNvSpPr>
            <a:spLocks noGrp="1"/>
          </p:cNvSpPr>
          <p:nvPr>
            <p:ph type="sldNum" sz="quarter" idx="12"/>
          </p:nvPr>
        </p:nvSpPr>
        <p:spPr/>
        <p:txBody>
          <a:bodyPr/>
          <a:lstStyle/>
          <a:p>
            <a:pPr>
              <a:defRPr/>
            </a:pPr>
            <a:fld id="{ACBE7240-11B6-4A7D-A438-C0A3DD527519}" type="slidenum">
              <a:rPr lang="sv-SE">
                <a:solidFill>
                  <a:srgbClr val="000000"/>
                </a:solidFill>
              </a:rPr>
              <a:pPr>
                <a:defRPr/>
              </a:pPr>
              <a:t>‹#›</a:t>
            </a:fld>
            <a:endParaRPr lang="sv-SE" dirty="0">
              <a:solidFill>
                <a:srgbClr val="000000"/>
              </a:solidFill>
            </a:endParaRPr>
          </a:p>
        </p:txBody>
      </p:sp>
      <p:sp>
        <p:nvSpPr>
          <p:cNvPr id="8" name="Picture Placeholder 7"/>
          <p:cNvSpPr>
            <a:spLocks noGrp="1" noChangeAspect="1"/>
          </p:cNvSpPr>
          <p:nvPr>
            <p:ph type="pic" sz="quarter" idx="14"/>
          </p:nvPr>
        </p:nvSpPr>
        <p:spPr>
          <a:xfrm>
            <a:off x="7573597" y="0"/>
            <a:ext cx="4618404" cy="6161088"/>
          </a:xfrm>
          <a:solidFill>
            <a:schemeClr val="bg1"/>
          </a:solidFill>
        </p:spPr>
        <p:txBody>
          <a:bodyPr tIns="1044000" anchor="ctr" anchorCtr="0"/>
          <a:lstStyle>
            <a:lvl1pPr marL="0" indent="0" algn="ctr">
              <a:buNone/>
              <a:defRPr sz="1600"/>
            </a:lvl1pPr>
          </a:lstStyle>
          <a:p>
            <a:r>
              <a:rPr lang="en-US" dirty="0"/>
              <a:t>Click icon to add picture</a:t>
            </a:r>
            <a:endParaRPr lang="sv-SE" dirty="0"/>
          </a:p>
        </p:txBody>
      </p:sp>
      <p:sp>
        <p:nvSpPr>
          <p:cNvPr id="46" name="TextBox 45"/>
          <p:cNvSpPr txBox="1"/>
          <p:nvPr userDrawn="1"/>
        </p:nvSpPr>
        <p:spPr>
          <a:xfrm>
            <a:off x="-2285999" y="74615"/>
            <a:ext cx="2245360" cy="969496"/>
          </a:xfrm>
          <a:prstGeom prst="rect">
            <a:avLst/>
          </a:prstGeom>
          <a:noFill/>
        </p:spPr>
        <p:txBody>
          <a:bodyPr wrap="square" rtlCol="0">
            <a:spAutoFit/>
          </a:bodyPr>
          <a:lstStyle/>
          <a:p>
            <a:pPr algn="r"/>
            <a:r>
              <a:rPr lang="sv-SE" sz="1200" dirty="0">
                <a:solidFill>
                  <a:srgbClr val="000000"/>
                </a:solidFill>
                <a:cs typeface="Arial" pitchFamily="34" charset="0"/>
              </a:rPr>
              <a:t>Small right </a:t>
            </a:r>
            <a:r>
              <a:rPr lang="sv-SE" sz="1200" dirty="0" err="1">
                <a:solidFill>
                  <a:srgbClr val="000000"/>
                </a:solidFill>
                <a:cs typeface="Arial" pitchFamily="34" charset="0"/>
              </a:rPr>
              <a:t>picture</a:t>
            </a:r>
            <a:br>
              <a:rPr lang="sv-SE" sz="1200" dirty="0">
                <a:solidFill>
                  <a:srgbClr val="000000"/>
                </a:solidFill>
                <a:cs typeface="Arial" pitchFamily="34" charset="0"/>
              </a:rPr>
            </a:br>
            <a:r>
              <a:rPr lang="sv-SE" sz="1200" dirty="0" err="1">
                <a:solidFill>
                  <a:srgbClr val="000000"/>
                </a:solidFill>
                <a:cs typeface="Arial" pitchFamily="34" charset="0"/>
              </a:rPr>
              <a:t>Blue</a:t>
            </a:r>
            <a:r>
              <a:rPr lang="sv-SE" sz="1200" dirty="0">
                <a:solidFill>
                  <a:srgbClr val="000000"/>
                </a:solidFill>
                <a:cs typeface="Arial" pitchFamily="34" charset="0"/>
              </a:rPr>
              <a:t> </a:t>
            </a:r>
            <a:r>
              <a:rPr lang="sv-SE" sz="1200" dirty="0" err="1">
                <a:solidFill>
                  <a:srgbClr val="000000"/>
                </a:solidFill>
                <a:cs typeface="Arial" pitchFamily="34" charset="0"/>
              </a:rPr>
              <a:t>background</a:t>
            </a:r>
            <a:br>
              <a:rPr lang="sv-SE" sz="1200" dirty="0">
                <a:solidFill>
                  <a:srgbClr val="000000"/>
                </a:solidFill>
                <a:cs typeface="Arial" pitchFamily="34" charset="0"/>
              </a:rPr>
            </a:br>
            <a:r>
              <a:rPr lang="sv-SE" sz="1100" dirty="0" err="1">
                <a:solidFill>
                  <a:srgbClr val="000000"/>
                </a:solidFill>
                <a:cs typeface="Arial" pitchFamily="34" charset="0"/>
              </a:rPr>
              <a:t>Click</a:t>
            </a:r>
            <a:r>
              <a:rPr lang="sv-SE" sz="1100" dirty="0">
                <a:solidFill>
                  <a:srgbClr val="000000"/>
                </a:solidFill>
                <a:cs typeface="Arial" pitchFamily="34" charset="0"/>
              </a:rPr>
              <a:t> on the </a:t>
            </a:r>
            <a:r>
              <a:rPr lang="sv-SE" sz="1100" dirty="0" err="1">
                <a:solidFill>
                  <a:srgbClr val="000000"/>
                </a:solidFill>
                <a:cs typeface="Arial" pitchFamily="34" charset="0"/>
              </a:rPr>
              <a:t>picture</a:t>
            </a:r>
            <a:r>
              <a:rPr lang="sv-SE" sz="1100" dirty="0">
                <a:solidFill>
                  <a:srgbClr val="000000"/>
                </a:solidFill>
                <a:cs typeface="Arial" pitchFamily="34" charset="0"/>
              </a:rPr>
              <a:t> </a:t>
            </a:r>
            <a:br>
              <a:rPr lang="sv-SE" sz="1100" dirty="0">
                <a:solidFill>
                  <a:srgbClr val="000000"/>
                </a:solidFill>
                <a:cs typeface="Arial" pitchFamily="34" charset="0"/>
              </a:rPr>
            </a:br>
            <a:r>
              <a:rPr lang="sv-SE" sz="1100" dirty="0" err="1">
                <a:solidFill>
                  <a:srgbClr val="000000"/>
                </a:solidFill>
                <a:cs typeface="Arial" pitchFamily="34" charset="0"/>
              </a:rPr>
              <a:t>icon</a:t>
            </a:r>
            <a:r>
              <a:rPr lang="sv-SE" sz="1100" dirty="0">
                <a:solidFill>
                  <a:srgbClr val="000000"/>
                </a:solidFill>
                <a:cs typeface="Arial" pitchFamily="34" charset="0"/>
              </a:rPr>
              <a:t> to </a:t>
            </a:r>
            <a:r>
              <a:rPr lang="sv-SE" sz="1100" dirty="0" err="1">
                <a:solidFill>
                  <a:srgbClr val="000000"/>
                </a:solidFill>
                <a:cs typeface="Arial" pitchFamily="34" charset="0"/>
              </a:rPr>
              <a:t>change</a:t>
            </a:r>
            <a:r>
              <a:rPr lang="sv-SE" sz="1100" dirty="0">
                <a:solidFill>
                  <a:srgbClr val="000000"/>
                </a:solidFill>
                <a:cs typeface="Arial" pitchFamily="34" charset="0"/>
              </a:rPr>
              <a:t> </a:t>
            </a:r>
            <a:r>
              <a:rPr lang="sv-SE" sz="1100" dirty="0" err="1">
                <a:solidFill>
                  <a:srgbClr val="000000"/>
                </a:solidFill>
                <a:cs typeface="Arial" pitchFamily="34" charset="0"/>
              </a:rPr>
              <a:t>photo</a:t>
            </a:r>
            <a:endParaRPr lang="sv-SE" sz="1100" dirty="0">
              <a:solidFill>
                <a:srgbClr val="000000"/>
              </a:solidFill>
              <a:cs typeface="Arial" pitchFamily="34" charset="0"/>
            </a:endParaRPr>
          </a:p>
          <a:p>
            <a:pPr algn="r"/>
            <a:r>
              <a:rPr lang="sv-SE" sz="1100" dirty="0">
                <a:solidFill>
                  <a:srgbClr val="000000"/>
                </a:solidFill>
                <a:cs typeface="Arial" pitchFamily="34" charset="0"/>
              </a:rPr>
              <a:t> </a:t>
            </a:r>
          </a:p>
        </p:txBody>
      </p:sp>
      <p:sp>
        <p:nvSpPr>
          <p:cNvPr id="10" name="Text Placeholder 9"/>
          <p:cNvSpPr>
            <a:spLocks noGrp="1"/>
          </p:cNvSpPr>
          <p:nvPr>
            <p:ph type="body" sz="quarter" idx="15"/>
          </p:nvPr>
        </p:nvSpPr>
        <p:spPr>
          <a:xfrm>
            <a:off x="385200" y="1773238"/>
            <a:ext cx="7042161" cy="417671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11" name="Title 10"/>
          <p:cNvSpPr>
            <a:spLocks noGrp="1"/>
          </p:cNvSpPr>
          <p:nvPr>
            <p:ph type="title" hasCustomPrompt="1"/>
          </p:nvPr>
        </p:nvSpPr>
        <p:spPr>
          <a:xfrm>
            <a:off x="385199" y="197634"/>
            <a:ext cx="7042161" cy="1097766"/>
          </a:xfrm>
        </p:spPr>
        <p:txBody>
          <a:bodyPr/>
          <a:lstStyle>
            <a:lvl1pPr>
              <a:defRPr>
                <a:solidFill>
                  <a:schemeClr val="bg1"/>
                </a:solidFill>
              </a:defRPr>
            </a:lvl1pPr>
          </a:lstStyle>
          <a:p>
            <a:r>
              <a:rPr lang="en-US" dirty="0"/>
              <a:t>Click to add title</a:t>
            </a:r>
            <a:endParaRPr lang="sv-SE" dirty="0"/>
          </a:p>
        </p:txBody>
      </p:sp>
    </p:spTree>
    <p:extLst>
      <p:ext uri="{BB962C8B-B14F-4D97-AF65-F5344CB8AC3E}">
        <p14:creationId xmlns:p14="http://schemas.microsoft.com/office/powerpoint/2010/main" val="3414644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line and large right picture Blue BG">
    <p:spTree>
      <p:nvGrpSpPr>
        <p:cNvPr id="1" name=""/>
        <p:cNvGrpSpPr/>
        <p:nvPr/>
      </p:nvGrpSpPr>
      <p:grpSpPr>
        <a:xfrm>
          <a:off x="0" y="0"/>
          <a:ext cx="0" cy="0"/>
          <a:chOff x="0" y="0"/>
          <a:chExt cx="0" cy="0"/>
        </a:xfrm>
      </p:grpSpPr>
      <p:sp>
        <p:nvSpPr>
          <p:cNvPr id="6" name="Rectangle 5"/>
          <p:cNvSpPr/>
          <p:nvPr userDrawn="1"/>
        </p:nvSpPr>
        <p:spPr>
          <a:xfrm>
            <a:off x="0" y="0"/>
            <a:ext cx="12191999" cy="61610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cs typeface="Arial" pitchFamily="34" charset="0"/>
            </a:endParaRPr>
          </a:p>
        </p:txBody>
      </p:sp>
      <p:sp>
        <p:nvSpPr>
          <p:cNvPr id="3" name="Date Placeholder 2"/>
          <p:cNvSpPr>
            <a:spLocks noGrp="1"/>
          </p:cNvSpPr>
          <p:nvPr>
            <p:ph type="dt" sz="half" idx="10"/>
          </p:nvPr>
        </p:nvSpPr>
        <p:spPr/>
        <p:txBody>
          <a:bodyPr/>
          <a:lstStyle/>
          <a:p>
            <a:pPr>
              <a:defRPr/>
            </a:pPr>
            <a:r>
              <a:rPr lang="en-US">
                <a:solidFill>
                  <a:srgbClr val="000000"/>
                </a:solidFill>
              </a:rPr>
              <a:t>zDatum</a:t>
            </a:r>
            <a:endParaRPr lang="sv-SE" dirty="0">
              <a:solidFill>
                <a:srgbClr val="000000"/>
              </a:solidFill>
            </a:endParaRPr>
          </a:p>
        </p:txBody>
      </p:sp>
      <p:sp>
        <p:nvSpPr>
          <p:cNvPr id="4" name="Footer Placeholder 3"/>
          <p:cNvSpPr>
            <a:spLocks noGrp="1"/>
          </p:cNvSpPr>
          <p:nvPr>
            <p:ph type="ftr" sz="quarter" idx="11"/>
          </p:nvPr>
        </p:nvSpPr>
        <p:spPr/>
        <p:txBody>
          <a:bodyPr/>
          <a:lstStyle/>
          <a:p>
            <a:pPr>
              <a:defRPr/>
            </a:pPr>
            <a:r>
              <a:rPr lang="sv-SE">
                <a:solidFill>
                  <a:srgbClr val="000000"/>
                </a:solidFill>
              </a:rPr>
              <a:t>zcCompany</a:t>
            </a:r>
          </a:p>
        </p:txBody>
      </p:sp>
      <p:sp>
        <p:nvSpPr>
          <p:cNvPr id="5" name="Slide Number Placeholder 4"/>
          <p:cNvSpPr>
            <a:spLocks noGrp="1"/>
          </p:cNvSpPr>
          <p:nvPr>
            <p:ph type="sldNum" sz="quarter" idx="12"/>
          </p:nvPr>
        </p:nvSpPr>
        <p:spPr/>
        <p:txBody>
          <a:bodyPr/>
          <a:lstStyle/>
          <a:p>
            <a:pPr>
              <a:defRPr/>
            </a:pPr>
            <a:fld id="{ACBE7240-11B6-4A7D-A438-C0A3DD527519}" type="slidenum">
              <a:rPr lang="sv-SE">
                <a:solidFill>
                  <a:srgbClr val="000000"/>
                </a:solidFill>
              </a:rPr>
              <a:pPr>
                <a:defRPr/>
              </a:pPr>
              <a:t>‹#›</a:t>
            </a:fld>
            <a:endParaRPr lang="sv-SE" dirty="0">
              <a:solidFill>
                <a:srgbClr val="000000"/>
              </a:solidFill>
            </a:endParaRPr>
          </a:p>
        </p:txBody>
      </p:sp>
      <p:sp>
        <p:nvSpPr>
          <p:cNvPr id="8" name="Picture Placeholder 7"/>
          <p:cNvSpPr>
            <a:spLocks noGrp="1" noChangeAspect="1"/>
          </p:cNvSpPr>
          <p:nvPr>
            <p:ph type="pic" sz="quarter" idx="14"/>
          </p:nvPr>
        </p:nvSpPr>
        <p:spPr>
          <a:xfrm>
            <a:off x="6096000" y="1"/>
            <a:ext cx="6095999" cy="6161088"/>
          </a:xfrm>
          <a:solidFill>
            <a:schemeClr val="bg1"/>
          </a:solidFill>
        </p:spPr>
        <p:txBody>
          <a:bodyPr tIns="1044000" anchor="ctr" anchorCtr="0"/>
          <a:lstStyle>
            <a:lvl1pPr marL="0" indent="0" algn="ctr">
              <a:buNone/>
              <a:defRPr sz="1600"/>
            </a:lvl1pPr>
          </a:lstStyle>
          <a:p>
            <a:r>
              <a:rPr lang="en-US" dirty="0"/>
              <a:t>Click icon to add picture</a:t>
            </a:r>
            <a:endParaRPr lang="sv-SE" dirty="0"/>
          </a:p>
        </p:txBody>
      </p:sp>
      <p:sp>
        <p:nvSpPr>
          <p:cNvPr id="48" name="TextBox 47"/>
          <p:cNvSpPr txBox="1"/>
          <p:nvPr userDrawn="1"/>
        </p:nvSpPr>
        <p:spPr>
          <a:xfrm>
            <a:off x="-2285999" y="74615"/>
            <a:ext cx="2245360" cy="969496"/>
          </a:xfrm>
          <a:prstGeom prst="rect">
            <a:avLst/>
          </a:prstGeom>
          <a:noFill/>
        </p:spPr>
        <p:txBody>
          <a:bodyPr wrap="square" rtlCol="0">
            <a:spAutoFit/>
          </a:bodyPr>
          <a:lstStyle/>
          <a:p>
            <a:pPr algn="r"/>
            <a:r>
              <a:rPr lang="sv-SE" sz="1200" dirty="0" err="1">
                <a:solidFill>
                  <a:srgbClr val="000000"/>
                </a:solidFill>
                <a:cs typeface="Arial" pitchFamily="34" charset="0"/>
              </a:rPr>
              <a:t>Large</a:t>
            </a:r>
            <a:r>
              <a:rPr lang="sv-SE" sz="1200" dirty="0">
                <a:solidFill>
                  <a:srgbClr val="000000"/>
                </a:solidFill>
                <a:cs typeface="Arial" pitchFamily="34" charset="0"/>
              </a:rPr>
              <a:t> right </a:t>
            </a:r>
            <a:r>
              <a:rPr lang="sv-SE" sz="1200" dirty="0" err="1">
                <a:solidFill>
                  <a:srgbClr val="000000"/>
                </a:solidFill>
                <a:cs typeface="Arial" pitchFamily="34" charset="0"/>
              </a:rPr>
              <a:t>picture</a:t>
            </a:r>
            <a:endParaRPr lang="sv-SE" sz="1200" dirty="0">
              <a:solidFill>
                <a:srgbClr val="000000"/>
              </a:solidFill>
              <a:cs typeface="Arial" pitchFamily="34" charset="0"/>
            </a:endParaRPr>
          </a:p>
          <a:p>
            <a:pPr algn="r"/>
            <a:r>
              <a:rPr lang="sv-SE" sz="1200" dirty="0" err="1">
                <a:solidFill>
                  <a:srgbClr val="000000"/>
                </a:solidFill>
                <a:cs typeface="Arial" pitchFamily="34" charset="0"/>
              </a:rPr>
              <a:t>Blue</a:t>
            </a:r>
            <a:r>
              <a:rPr lang="sv-SE" sz="1200" dirty="0">
                <a:solidFill>
                  <a:srgbClr val="000000"/>
                </a:solidFill>
                <a:cs typeface="Arial" pitchFamily="34" charset="0"/>
              </a:rPr>
              <a:t> </a:t>
            </a:r>
            <a:r>
              <a:rPr lang="sv-SE" sz="1200" dirty="0" err="1">
                <a:solidFill>
                  <a:srgbClr val="000000"/>
                </a:solidFill>
                <a:cs typeface="Arial" pitchFamily="34" charset="0"/>
              </a:rPr>
              <a:t>background</a:t>
            </a:r>
            <a:br>
              <a:rPr lang="sv-SE" sz="1200" dirty="0">
                <a:solidFill>
                  <a:srgbClr val="000000"/>
                </a:solidFill>
                <a:cs typeface="Arial" pitchFamily="34" charset="0"/>
              </a:rPr>
            </a:br>
            <a:r>
              <a:rPr lang="sv-SE" sz="1100" dirty="0" err="1">
                <a:solidFill>
                  <a:srgbClr val="000000"/>
                </a:solidFill>
                <a:cs typeface="Arial" pitchFamily="34" charset="0"/>
              </a:rPr>
              <a:t>Click</a:t>
            </a:r>
            <a:r>
              <a:rPr lang="sv-SE" sz="1100" dirty="0">
                <a:solidFill>
                  <a:srgbClr val="000000"/>
                </a:solidFill>
                <a:cs typeface="Arial" pitchFamily="34" charset="0"/>
              </a:rPr>
              <a:t> on the </a:t>
            </a:r>
            <a:r>
              <a:rPr lang="sv-SE" sz="1100" dirty="0" err="1">
                <a:solidFill>
                  <a:srgbClr val="000000"/>
                </a:solidFill>
                <a:cs typeface="Arial" pitchFamily="34" charset="0"/>
              </a:rPr>
              <a:t>picture</a:t>
            </a:r>
            <a:r>
              <a:rPr lang="sv-SE" sz="1100" dirty="0">
                <a:solidFill>
                  <a:srgbClr val="000000"/>
                </a:solidFill>
                <a:cs typeface="Arial" pitchFamily="34" charset="0"/>
              </a:rPr>
              <a:t> </a:t>
            </a:r>
            <a:br>
              <a:rPr lang="sv-SE" sz="1100" dirty="0">
                <a:solidFill>
                  <a:srgbClr val="000000"/>
                </a:solidFill>
                <a:cs typeface="Arial" pitchFamily="34" charset="0"/>
              </a:rPr>
            </a:br>
            <a:r>
              <a:rPr lang="sv-SE" sz="1100" dirty="0" err="1">
                <a:solidFill>
                  <a:srgbClr val="000000"/>
                </a:solidFill>
                <a:cs typeface="Arial" pitchFamily="34" charset="0"/>
              </a:rPr>
              <a:t>icon</a:t>
            </a:r>
            <a:r>
              <a:rPr lang="sv-SE" sz="1100" dirty="0">
                <a:solidFill>
                  <a:srgbClr val="000000"/>
                </a:solidFill>
                <a:cs typeface="Arial" pitchFamily="34" charset="0"/>
              </a:rPr>
              <a:t> to </a:t>
            </a:r>
            <a:r>
              <a:rPr lang="sv-SE" sz="1100" dirty="0" err="1">
                <a:solidFill>
                  <a:srgbClr val="000000"/>
                </a:solidFill>
                <a:cs typeface="Arial" pitchFamily="34" charset="0"/>
              </a:rPr>
              <a:t>change</a:t>
            </a:r>
            <a:r>
              <a:rPr lang="sv-SE" sz="1100" dirty="0">
                <a:solidFill>
                  <a:srgbClr val="000000"/>
                </a:solidFill>
                <a:cs typeface="Arial" pitchFamily="34" charset="0"/>
              </a:rPr>
              <a:t> </a:t>
            </a:r>
            <a:r>
              <a:rPr lang="sv-SE" sz="1100" dirty="0" err="1">
                <a:solidFill>
                  <a:srgbClr val="000000"/>
                </a:solidFill>
                <a:cs typeface="Arial" pitchFamily="34" charset="0"/>
              </a:rPr>
              <a:t>photo</a:t>
            </a:r>
            <a:endParaRPr lang="sv-SE" sz="1100" dirty="0">
              <a:solidFill>
                <a:srgbClr val="000000"/>
              </a:solidFill>
              <a:cs typeface="Arial" pitchFamily="34" charset="0"/>
            </a:endParaRPr>
          </a:p>
          <a:p>
            <a:pPr algn="r"/>
            <a:r>
              <a:rPr lang="sv-SE" sz="1100" dirty="0">
                <a:solidFill>
                  <a:srgbClr val="000000"/>
                </a:solidFill>
                <a:cs typeface="Arial" pitchFamily="34" charset="0"/>
              </a:rPr>
              <a:t> </a:t>
            </a:r>
          </a:p>
        </p:txBody>
      </p:sp>
      <p:sp>
        <p:nvSpPr>
          <p:cNvPr id="10" name="Text Placeholder 9"/>
          <p:cNvSpPr>
            <a:spLocks noGrp="1"/>
          </p:cNvSpPr>
          <p:nvPr>
            <p:ph type="body" sz="quarter" idx="15"/>
          </p:nvPr>
        </p:nvSpPr>
        <p:spPr>
          <a:xfrm>
            <a:off x="385200" y="1773239"/>
            <a:ext cx="5244075" cy="4176711"/>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11" name="Title 10"/>
          <p:cNvSpPr>
            <a:spLocks noGrp="1"/>
          </p:cNvSpPr>
          <p:nvPr>
            <p:ph type="title" hasCustomPrompt="1"/>
          </p:nvPr>
        </p:nvSpPr>
        <p:spPr>
          <a:xfrm>
            <a:off x="385200" y="197634"/>
            <a:ext cx="5244075" cy="1097766"/>
          </a:xfrm>
        </p:spPr>
        <p:txBody>
          <a:bodyPr/>
          <a:lstStyle>
            <a:lvl1pPr>
              <a:defRPr>
                <a:solidFill>
                  <a:schemeClr val="bg1"/>
                </a:solidFill>
              </a:defRPr>
            </a:lvl1pPr>
          </a:lstStyle>
          <a:p>
            <a:r>
              <a:rPr lang="en-US" dirty="0"/>
              <a:t>Click to add title</a:t>
            </a:r>
            <a:endParaRPr lang="sv-SE" dirty="0"/>
          </a:p>
        </p:txBody>
      </p:sp>
    </p:spTree>
    <p:extLst>
      <p:ext uri="{BB962C8B-B14F-4D97-AF65-F5344CB8AC3E}">
        <p14:creationId xmlns:p14="http://schemas.microsoft.com/office/powerpoint/2010/main" val="257169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419" y="1"/>
            <a:ext cx="12188581" cy="6161088"/>
          </a:xfrm>
          <a:prstGeom prst="rect">
            <a:avLst/>
          </a:prstGeom>
        </p:spPr>
      </p:pic>
      <p:sp>
        <p:nvSpPr>
          <p:cNvPr id="12" name="Picture Placeholder 7"/>
          <p:cNvSpPr>
            <a:spLocks noGrp="1"/>
          </p:cNvSpPr>
          <p:nvPr>
            <p:ph type="pic" sz="quarter" idx="13" hasCustomPrompt="1"/>
          </p:nvPr>
        </p:nvSpPr>
        <p:spPr bwMode="gray">
          <a:xfrm>
            <a:off x="0" y="1"/>
            <a:ext cx="12192000" cy="6161088"/>
          </a:xfrm>
        </p:spPr>
        <p:txBody>
          <a:bodyPr tIns="1080000" rIns="72000" anchor="ctr" anchorCtr="0"/>
          <a:lstStyle>
            <a:lvl1pPr marL="0" indent="0" algn="ctr">
              <a:spcBef>
                <a:spcPts val="0"/>
              </a:spcBef>
              <a:buNone/>
              <a:defRPr sz="1400">
                <a:solidFill>
                  <a:schemeClr val="bg1"/>
                </a:solidFill>
                <a:effectLst/>
              </a:defRPr>
            </a:lvl1pPr>
          </a:lstStyle>
          <a:p>
            <a:r>
              <a:rPr lang="en-US" dirty="0"/>
              <a:t>Click icon to </a:t>
            </a:r>
            <a:br>
              <a:rPr lang="en-US" dirty="0"/>
            </a:br>
            <a:r>
              <a:rPr lang="en-US" dirty="0"/>
              <a:t>insert custom picture</a:t>
            </a:r>
            <a:endParaRPr lang="sv-SE" dirty="0"/>
          </a:p>
        </p:txBody>
      </p:sp>
      <p:sp>
        <p:nvSpPr>
          <p:cNvPr id="4" name="Date Placeholder 3"/>
          <p:cNvSpPr>
            <a:spLocks noGrp="1"/>
          </p:cNvSpPr>
          <p:nvPr>
            <p:ph type="dt" sz="half" idx="10"/>
          </p:nvPr>
        </p:nvSpPr>
        <p:spPr bwMode="gray"/>
        <p:txBody>
          <a:bodyPr/>
          <a:lstStyle>
            <a:lvl1pPr>
              <a:defRPr/>
            </a:lvl1pPr>
          </a:lstStyle>
          <a:p>
            <a:pPr>
              <a:defRPr/>
            </a:pPr>
            <a:r>
              <a:rPr lang="en-US">
                <a:solidFill>
                  <a:srgbClr val="000000"/>
                </a:solidFill>
              </a:rPr>
              <a:t>zDatum</a:t>
            </a:r>
            <a:endParaRPr lang="sv-SE" dirty="0">
              <a:solidFill>
                <a:srgbClr val="000000"/>
              </a:solidFill>
            </a:endParaRPr>
          </a:p>
        </p:txBody>
      </p:sp>
      <p:sp>
        <p:nvSpPr>
          <p:cNvPr id="5" name="Footer Placeholder 4"/>
          <p:cNvSpPr>
            <a:spLocks noGrp="1"/>
          </p:cNvSpPr>
          <p:nvPr>
            <p:ph type="ftr" sz="quarter" idx="11"/>
          </p:nvPr>
        </p:nvSpPr>
        <p:spPr bwMode="gray"/>
        <p:txBody>
          <a:bodyPr/>
          <a:lstStyle>
            <a:lvl1pPr>
              <a:defRPr/>
            </a:lvl1pPr>
          </a:lstStyle>
          <a:p>
            <a:pPr>
              <a:defRPr/>
            </a:pPr>
            <a:r>
              <a:rPr lang="sv-SE">
                <a:solidFill>
                  <a:srgbClr val="000000"/>
                </a:solidFill>
              </a:rPr>
              <a:t>zcCompany</a:t>
            </a:r>
            <a:endParaRPr lang="sv-SE" dirty="0">
              <a:solidFill>
                <a:srgbClr val="000000"/>
              </a:solidFill>
            </a:endParaRPr>
          </a:p>
        </p:txBody>
      </p:sp>
      <p:sp>
        <p:nvSpPr>
          <p:cNvPr id="6" name="Slide Number Placeholder 5"/>
          <p:cNvSpPr>
            <a:spLocks noGrp="1"/>
          </p:cNvSpPr>
          <p:nvPr>
            <p:ph type="sldNum" sz="quarter" idx="12"/>
          </p:nvPr>
        </p:nvSpPr>
        <p:spPr bwMode="gray"/>
        <p:txBody>
          <a:bodyPr/>
          <a:lstStyle>
            <a:lvl1pPr>
              <a:defRPr/>
            </a:lvl1pPr>
          </a:lstStyle>
          <a:p>
            <a:pPr>
              <a:defRPr/>
            </a:pPr>
            <a:fld id="{435EE492-5E66-4590-B2E5-DF24A2F515DD}" type="slidenum">
              <a:rPr lang="sv-SE" smtClean="0">
                <a:solidFill>
                  <a:srgbClr val="000000"/>
                </a:solidFill>
              </a:rPr>
              <a:pPr>
                <a:defRPr/>
              </a:pPr>
              <a:t>‹#›</a:t>
            </a:fld>
            <a:endParaRPr lang="sv-SE" dirty="0">
              <a:solidFill>
                <a:srgbClr val="000000"/>
              </a:solidFill>
            </a:endParaRPr>
          </a:p>
        </p:txBody>
      </p:sp>
      <p:sp>
        <p:nvSpPr>
          <p:cNvPr id="7" name="TextBox 6"/>
          <p:cNvSpPr txBox="1"/>
          <p:nvPr userDrawn="1"/>
        </p:nvSpPr>
        <p:spPr bwMode="gray">
          <a:xfrm>
            <a:off x="-2285999" y="74615"/>
            <a:ext cx="2245360" cy="461665"/>
          </a:xfrm>
          <a:prstGeom prst="rect">
            <a:avLst/>
          </a:prstGeom>
          <a:noFill/>
        </p:spPr>
        <p:txBody>
          <a:bodyPr wrap="square" rtlCol="0">
            <a:spAutoFit/>
          </a:bodyPr>
          <a:lstStyle/>
          <a:p>
            <a:pPr algn="r"/>
            <a:r>
              <a:rPr lang="sv-SE" sz="1200" dirty="0" err="1">
                <a:solidFill>
                  <a:srgbClr val="000000"/>
                </a:solidFill>
                <a:cs typeface="Arial" pitchFamily="34" charset="0"/>
              </a:rPr>
              <a:t>Title</a:t>
            </a:r>
            <a:r>
              <a:rPr lang="sv-SE" sz="1200" dirty="0">
                <a:solidFill>
                  <a:srgbClr val="000000"/>
                </a:solidFill>
                <a:cs typeface="Arial" pitchFamily="34" charset="0"/>
              </a:rPr>
              <a:t> </a:t>
            </a:r>
            <a:r>
              <a:rPr lang="sv-SE" sz="1200" dirty="0" err="1">
                <a:solidFill>
                  <a:srgbClr val="000000"/>
                </a:solidFill>
                <a:cs typeface="Arial" pitchFamily="34" charset="0"/>
              </a:rPr>
              <a:t>slide</a:t>
            </a:r>
            <a:br>
              <a:rPr lang="sv-SE" sz="1200" dirty="0">
                <a:solidFill>
                  <a:srgbClr val="000000"/>
                </a:solidFill>
                <a:cs typeface="Arial" pitchFamily="34" charset="0"/>
              </a:rPr>
            </a:br>
            <a:r>
              <a:rPr lang="sv-SE" sz="1200" dirty="0" err="1">
                <a:solidFill>
                  <a:srgbClr val="000000"/>
                </a:solidFill>
              </a:rPr>
              <a:t>Safety</a:t>
            </a:r>
            <a:endParaRPr lang="sv-SE" sz="1200" dirty="0">
              <a:solidFill>
                <a:srgbClr val="000000"/>
              </a:solidFill>
              <a:cs typeface="Arial" pitchFamily="34" charset="0"/>
            </a:endParaRPr>
          </a:p>
        </p:txBody>
      </p:sp>
      <p:sp>
        <p:nvSpPr>
          <p:cNvPr id="10" name="Subtitle 2"/>
          <p:cNvSpPr>
            <a:spLocks noGrp="1"/>
          </p:cNvSpPr>
          <p:nvPr>
            <p:ph type="subTitle" idx="1"/>
          </p:nvPr>
        </p:nvSpPr>
        <p:spPr bwMode="gray">
          <a:xfrm>
            <a:off x="377475" y="2056250"/>
            <a:ext cx="5579980" cy="1080000"/>
          </a:xfrm>
        </p:spPr>
        <p:txBody>
          <a:bodyPr anchor="t" anchorCtr="0"/>
          <a:lstStyle>
            <a:lvl1pPr marL="0" indent="0" algn="l">
              <a:buNone/>
              <a:defRPr sz="2000">
                <a:solidFill>
                  <a:schemeClr val="bg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endParaRPr lang="sv-SE" dirty="0"/>
          </a:p>
        </p:txBody>
      </p:sp>
      <p:sp>
        <p:nvSpPr>
          <p:cNvPr id="11" name="Title 1"/>
          <p:cNvSpPr>
            <a:spLocks noGrp="1"/>
          </p:cNvSpPr>
          <p:nvPr>
            <p:ph type="title"/>
          </p:nvPr>
        </p:nvSpPr>
        <p:spPr>
          <a:xfrm>
            <a:off x="377475" y="862510"/>
            <a:ext cx="6854598" cy="1097766"/>
          </a:xfrm>
        </p:spPr>
        <p:txBody>
          <a:bodyPr/>
          <a:lstStyle>
            <a:lvl1pPr>
              <a:defRPr>
                <a:solidFill>
                  <a:schemeClr val="bg1"/>
                </a:solidFill>
              </a:defRPr>
            </a:lvl1pPr>
          </a:lstStyle>
          <a:p>
            <a:r>
              <a:rPr lang="en-US" dirty="0"/>
              <a:t>Click to edit Master title style</a:t>
            </a:r>
            <a:endParaRPr lang="sv-SE" dirty="0"/>
          </a:p>
        </p:txBody>
      </p:sp>
    </p:spTree>
    <p:extLst>
      <p:ext uri="{BB962C8B-B14F-4D97-AF65-F5344CB8AC3E}">
        <p14:creationId xmlns:p14="http://schemas.microsoft.com/office/powerpoint/2010/main" val="417691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eadline and small right picture Green BG">
    <p:spTree>
      <p:nvGrpSpPr>
        <p:cNvPr id="1" name=""/>
        <p:cNvGrpSpPr/>
        <p:nvPr/>
      </p:nvGrpSpPr>
      <p:grpSpPr>
        <a:xfrm>
          <a:off x="0" y="0"/>
          <a:ext cx="0" cy="0"/>
          <a:chOff x="0" y="0"/>
          <a:chExt cx="0" cy="0"/>
        </a:xfrm>
      </p:grpSpPr>
      <p:sp>
        <p:nvSpPr>
          <p:cNvPr id="2" name="Rectangle 1"/>
          <p:cNvSpPr/>
          <p:nvPr userDrawn="1"/>
        </p:nvSpPr>
        <p:spPr>
          <a:xfrm>
            <a:off x="0" y="0"/>
            <a:ext cx="12192000" cy="6161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cs typeface="Arial" pitchFamily="34" charset="0"/>
            </a:endParaRPr>
          </a:p>
        </p:txBody>
      </p:sp>
      <p:sp>
        <p:nvSpPr>
          <p:cNvPr id="3" name="Date Placeholder 2"/>
          <p:cNvSpPr>
            <a:spLocks noGrp="1"/>
          </p:cNvSpPr>
          <p:nvPr>
            <p:ph type="dt" sz="half" idx="10"/>
          </p:nvPr>
        </p:nvSpPr>
        <p:spPr/>
        <p:txBody>
          <a:bodyPr/>
          <a:lstStyle/>
          <a:p>
            <a:pPr>
              <a:defRPr/>
            </a:pPr>
            <a:r>
              <a:rPr lang="en-US">
                <a:solidFill>
                  <a:srgbClr val="000000"/>
                </a:solidFill>
              </a:rPr>
              <a:t>zDatum</a:t>
            </a:r>
            <a:endParaRPr lang="sv-SE" dirty="0">
              <a:solidFill>
                <a:srgbClr val="000000"/>
              </a:solidFill>
            </a:endParaRPr>
          </a:p>
        </p:txBody>
      </p:sp>
      <p:sp>
        <p:nvSpPr>
          <p:cNvPr id="4" name="Footer Placeholder 3"/>
          <p:cNvSpPr>
            <a:spLocks noGrp="1"/>
          </p:cNvSpPr>
          <p:nvPr>
            <p:ph type="ftr" sz="quarter" idx="11"/>
          </p:nvPr>
        </p:nvSpPr>
        <p:spPr/>
        <p:txBody>
          <a:bodyPr/>
          <a:lstStyle/>
          <a:p>
            <a:pPr>
              <a:defRPr/>
            </a:pPr>
            <a:r>
              <a:rPr lang="sv-SE">
                <a:solidFill>
                  <a:srgbClr val="000000"/>
                </a:solidFill>
              </a:rPr>
              <a:t>zcCompany</a:t>
            </a:r>
          </a:p>
        </p:txBody>
      </p:sp>
      <p:sp>
        <p:nvSpPr>
          <p:cNvPr id="5" name="Slide Number Placeholder 4"/>
          <p:cNvSpPr>
            <a:spLocks noGrp="1"/>
          </p:cNvSpPr>
          <p:nvPr>
            <p:ph type="sldNum" sz="quarter" idx="12"/>
          </p:nvPr>
        </p:nvSpPr>
        <p:spPr/>
        <p:txBody>
          <a:bodyPr/>
          <a:lstStyle/>
          <a:p>
            <a:pPr>
              <a:defRPr/>
            </a:pPr>
            <a:fld id="{ACBE7240-11B6-4A7D-A438-C0A3DD527519}" type="slidenum">
              <a:rPr lang="sv-SE">
                <a:solidFill>
                  <a:srgbClr val="000000"/>
                </a:solidFill>
              </a:rPr>
              <a:pPr>
                <a:defRPr/>
              </a:pPr>
              <a:t>‹#›</a:t>
            </a:fld>
            <a:endParaRPr lang="sv-SE" dirty="0">
              <a:solidFill>
                <a:srgbClr val="000000"/>
              </a:solidFill>
            </a:endParaRPr>
          </a:p>
        </p:txBody>
      </p:sp>
      <p:sp>
        <p:nvSpPr>
          <p:cNvPr id="8" name="Picture Placeholder 7"/>
          <p:cNvSpPr>
            <a:spLocks noGrp="1" noChangeAspect="1"/>
          </p:cNvSpPr>
          <p:nvPr>
            <p:ph type="pic" sz="quarter" idx="14"/>
          </p:nvPr>
        </p:nvSpPr>
        <p:spPr>
          <a:xfrm>
            <a:off x="9002185" y="0"/>
            <a:ext cx="3189815" cy="6161088"/>
          </a:xfrm>
          <a:solidFill>
            <a:schemeClr val="bg1"/>
          </a:solidFill>
        </p:spPr>
        <p:txBody>
          <a:bodyPr tIns="1044000" anchor="ctr" anchorCtr="0"/>
          <a:lstStyle>
            <a:lvl1pPr marL="0" indent="0" algn="ctr">
              <a:buNone/>
              <a:defRPr sz="1600"/>
            </a:lvl1pPr>
          </a:lstStyle>
          <a:p>
            <a:r>
              <a:rPr lang="en-US" dirty="0"/>
              <a:t>Click icon to add picture</a:t>
            </a:r>
            <a:endParaRPr lang="sv-SE" dirty="0"/>
          </a:p>
        </p:txBody>
      </p:sp>
      <p:sp>
        <p:nvSpPr>
          <p:cNvPr id="46" name="TextBox 45"/>
          <p:cNvSpPr txBox="1"/>
          <p:nvPr userDrawn="1"/>
        </p:nvSpPr>
        <p:spPr>
          <a:xfrm>
            <a:off x="-2285999" y="74615"/>
            <a:ext cx="2245360" cy="969496"/>
          </a:xfrm>
          <a:prstGeom prst="rect">
            <a:avLst/>
          </a:prstGeom>
          <a:noFill/>
        </p:spPr>
        <p:txBody>
          <a:bodyPr wrap="square" rtlCol="0">
            <a:spAutoFit/>
          </a:bodyPr>
          <a:lstStyle/>
          <a:p>
            <a:pPr algn="r"/>
            <a:r>
              <a:rPr lang="sv-SE" sz="1200" dirty="0">
                <a:solidFill>
                  <a:srgbClr val="000000"/>
                </a:solidFill>
                <a:cs typeface="Arial" pitchFamily="34" charset="0"/>
              </a:rPr>
              <a:t>Small right </a:t>
            </a:r>
            <a:r>
              <a:rPr lang="sv-SE" sz="1200" dirty="0" err="1">
                <a:solidFill>
                  <a:srgbClr val="000000"/>
                </a:solidFill>
                <a:cs typeface="Arial" pitchFamily="34" charset="0"/>
              </a:rPr>
              <a:t>picture</a:t>
            </a:r>
            <a:br>
              <a:rPr lang="sv-SE" sz="1200" dirty="0">
                <a:solidFill>
                  <a:srgbClr val="000000"/>
                </a:solidFill>
                <a:cs typeface="Arial" pitchFamily="34" charset="0"/>
              </a:rPr>
            </a:br>
            <a:r>
              <a:rPr lang="sv-SE" sz="1200" dirty="0">
                <a:solidFill>
                  <a:srgbClr val="000000"/>
                </a:solidFill>
                <a:cs typeface="Arial" pitchFamily="34" charset="0"/>
              </a:rPr>
              <a:t>Green </a:t>
            </a:r>
            <a:r>
              <a:rPr lang="sv-SE" sz="1200" dirty="0" err="1">
                <a:solidFill>
                  <a:srgbClr val="000000"/>
                </a:solidFill>
                <a:cs typeface="Arial" pitchFamily="34" charset="0"/>
              </a:rPr>
              <a:t>background</a:t>
            </a:r>
            <a:br>
              <a:rPr lang="sv-SE" sz="1200" dirty="0">
                <a:solidFill>
                  <a:srgbClr val="000000"/>
                </a:solidFill>
                <a:cs typeface="Arial" pitchFamily="34" charset="0"/>
              </a:rPr>
            </a:br>
            <a:r>
              <a:rPr lang="sv-SE" sz="1100" dirty="0" err="1">
                <a:solidFill>
                  <a:srgbClr val="000000"/>
                </a:solidFill>
                <a:cs typeface="Arial" pitchFamily="34" charset="0"/>
              </a:rPr>
              <a:t>Click</a:t>
            </a:r>
            <a:r>
              <a:rPr lang="sv-SE" sz="1100" dirty="0">
                <a:solidFill>
                  <a:srgbClr val="000000"/>
                </a:solidFill>
                <a:cs typeface="Arial" pitchFamily="34" charset="0"/>
              </a:rPr>
              <a:t> on the </a:t>
            </a:r>
            <a:r>
              <a:rPr lang="sv-SE" sz="1100" dirty="0" err="1">
                <a:solidFill>
                  <a:srgbClr val="000000"/>
                </a:solidFill>
                <a:cs typeface="Arial" pitchFamily="34" charset="0"/>
              </a:rPr>
              <a:t>picture</a:t>
            </a:r>
            <a:r>
              <a:rPr lang="sv-SE" sz="1100" dirty="0">
                <a:solidFill>
                  <a:srgbClr val="000000"/>
                </a:solidFill>
                <a:cs typeface="Arial" pitchFamily="34" charset="0"/>
              </a:rPr>
              <a:t> </a:t>
            </a:r>
            <a:br>
              <a:rPr lang="sv-SE" sz="1100" dirty="0">
                <a:solidFill>
                  <a:srgbClr val="000000"/>
                </a:solidFill>
                <a:cs typeface="Arial" pitchFamily="34" charset="0"/>
              </a:rPr>
            </a:br>
            <a:r>
              <a:rPr lang="sv-SE" sz="1100" dirty="0" err="1">
                <a:solidFill>
                  <a:srgbClr val="000000"/>
                </a:solidFill>
                <a:cs typeface="Arial" pitchFamily="34" charset="0"/>
              </a:rPr>
              <a:t>icon</a:t>
            </a:r>
            <a:r>
              <a:rPr lang="sv-SE" sz="1100" dirty="0">
                <a:solidFill>
                  <a:srgbClr val="000000"/>
                </a:solidFill>
                <a:cs typeface="Arial" pitchFamily="34" charset="0"/>
              </a:rPr>
              <a:t> to </a:t>
            </a:r>
            <a:r>
              <a:rPr lang="sv-SE" sz="1100" dirty="0" err="1">
                <a:solidFill>
                  <a:srgbClr val="000000"/>
                </a:solidFill>
                <a:cs typeface="Arial" pitchFamily="34" charset="0"/>
              </a:rPr>
              <a:t>change</a:t>
            </a:r>
            <a:r>
              <a:rPr lang="sv-SE" sz="1100" dirty="0">
                <a:solidFill>
                  <a:srgbClr val="000000"/>
                </a:solidFill>
                <a:cs typeface="Arial" pitchFamily="34" charset="0"/>
              </a:rPr>
              <a:t> </a:t>
            </a:r>
            <a:r>
              <a:rPr lang="sv-SE" sz="1100" dirty="0" err="1">
                <a:solidFill>
                  <a:srgbClr val="000000"/>
                </a:solidFill>
                <a:cs typeface="Arial" pitchFamily="34" charset="0"/>
              </a:rPr>
              <a:t>photo</a:t>
            </a:r>
            <a:endParaRPr lang="sv-SE" sz="1100" dirty="0">
              <a:solidFill>
                <a:srgbClr val="000000"/>
              </a:solidFill>
              <a:cs typeface="Arial" pitchFamily="34" charset="0"/>
            </a:endParaRPr>
          </a:p>
          <a:p>
            <a:pPr algn="r"/>
            <a:r>
              <a:rPr lang="sv-SE" sz="1100" dirty="0">
                <a:solidFill>
                  <a:srgbClr val="000000"/>
                </a:solidFill>
                <a:cs typeface="Arial" pitchFamily="34" charset="0"/>
              </a:rPr>
              <a:t> </a:t>
            </a:r>
          </a:p>
        </p:txBody>
      </p:sp>
      <p:sp>
        <p:nvSpPr>
          <p:cNvPr id="10" name="Text Placeholder 9"/>
          <p:cNvSpPr>
            <a:spLocks noGrp="1"/>
          </p:cNvSpPr>
          <p:nvPr>
            <p:ph type="body" sz="quarter" idx="15"/>
          </p:nvPr>
        </p:nvSpPr>
        <p:spPr>
          <a:xfrm>
            <a:off x="385200" y="1773238"/>
            <a:ext cx="8455351" cy="417671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11" name="Title 10"/>
          <p:cNvSpPr>
            <a:spLocks noGrp="1"/>
          </p:cNvSpPr>
          <p:nvPr>
            <p:ph type="title" hasCustomPrompt="1"/>
          </p:nvPr>
        </p:nvSpPr>
        <p:spPr>
          <a:xfrm>
            <a:off x="385199" y="197634"/>
            <a:ext cx="8455351" cy="1097766"/>
          </a:xfrm>
        </p:spPr>
        <p:txBody>
          <a:bodyPr/>
          <a:lstStyle>
            <a:lvl1pPr>
              <a:defRPr>
                <a:solidFill>
                  <a:schemeClr val="bg1"/>
                </a:solidFill>
              </a:defRPr>
            </a:lvl1pPr>
          </a:lstStyle>
          <a:p>
            <a:r>
              <a:rPr lang="en-US" dirty="0"/>
              <a:t>Click to add title</a:t>
            </a:r>
            <a:endParaRPr lang="sv-SE" dirty="0"/>
          </a:p>
        </p:txBody>
      </p:sp>
    </p:spTree>
    <p:extLst>
      <p:ext uri="{BB962C8B-B14F-4D97-AF65-F5344CB8AC3E}">
        <p14:creationId xmlns:p14="http://schemas.microsoft.com/office/powerpoint/2010/main" val="3524968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eadline and medium right picture Green BG">
    <p:spTree>
      <p:nvGrpSpPr>
        <p:cNvPr id="1" name=""/>
        <p:cNvGrpSpPr/>
        <p:nvPr/>
      </p:nvGrpSpPr>
      <p:grpSpPr>
        <a:xfrm>
          <a:off x="0" y="0"/>
          <a:ext cx="0" cy="0"/>
          <a:chOff x="0" y="0"/>
          <a:chExt cx="0" cy="0"/>
        </a:xfrm>
      </p:grpSpPr>
      <p:sp>
        <p:nvSpPr>
          <p:cNvPr id="2" name="Rectangle 1"/>
          <p:cNvSpPr/>
          <p:nvPr userDrawn="1"/>
        </p:nvSpPr>
        <p:spPr>
          <a:xfrm>
            <a:off x="0" y="0"/>
            <a:ext cx="12192000" cy="6161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cs typeface="Arial" pitchFamily="34" charset="0"/>
            </a:endParaRPr>
          </a:p>
        </p:txBody>
      </p:sp>
      <p:sp>
        <p:nvSpPr>
          <p:cNvPr id="3" name="Date Placeholder 2"/>
          <p:cNvSpPr>
            <a:spLocks noGrp="1"/>
          </p:cNvSpPr>
          <p:nvPr>
            <p:ph type="dt" sz="half" idx="10"/>
          </p:nvPr>
        </p:nvSpPr>
        <p:spPr/>
        <p:txBody>
          <a:bodyPr/>
          <a:lstStyle/>
          <a:p>
            <a:pPr>
              <a:defRPr/>
            </a:pPr>
            <a:r>
              <a:rPr lang="en-US">
                <a:solidFill>
                  <a:srgbClr val="000000"/>
                </a:solidFill>
              </a:rPr>
              <a:t>zDatum</a:t>
            </a:r>
            <a:endParaRPr lang="sv-SE" dirty="0">
              <a:solidFill>
                <a:srgbClr val="000000"/>
              </a:solidFill>
            </a:endParaRPr>
          </a:p>
        </p:txBody>
      </p:sp>
      <p:sp>
        <p:nvSpPr>
          <p:cNvPr id="4" name="Footer Placeholder 3"/>
          <p:cNvSpPr>
            <a:spLocks noGrp="1"/>
          </p:cNvSpPr>
          <p:nvPr>
            <p:ph type="ftr" sz="quarter" idx="11"/>
          </p:nvPr>
        </p:nvSpPr>
        <p:spPr/>
        <p:txBody>
          <a:bodyPr/>
          <a:lstStyle/>
          <a:p>
            <a:pPr>
              <a:defRPr/>
            </a:pPr>
            <a:r>
              <a:rPr lang="sv-SE">
                <a:solidFill>
                  <a:srgbClr val="000000"/>
                </a:solidFill>
              </a:rPr>
              <a:t>zcCompany</a:t>
            </a:r>
          </a:p>
        </p:txBody>
      </p:sp>
      <p:sp>
        <p:nvSpPr>
          <p:cNvPr id="5" name="Slide Number Placeholder 4"/>
          <p:cNvSpPr>
            <a:spLocks noGrp="1"/>
          </p:cNvSpPr>
          <p:nvPr>
            <p:ph type="sldNum" sz="quarter" idx="12"/>
          </p:nvPr>
        </p:nvSpPr>
        <p:spPr/>
        <p:txBody>
          <a:bodyPr/>
          <a:lstStyle/>
          <a:p>
            <a:pPr>
              <a:defRPr/>
            </a:pPr>
            <a:fld id="{ACBE7240-11B6-4A7D-A438-C0A3DD527519}" type="slidenum">
              <a:rPr lang="sv-SE">
                <a:solidFill>
                  <a:srgbClr val="000000"/>
                </a:solidFill>
              </a:rPr>
              <a:pPr>
                <a:defRPr/>
              </a:pPr>
              <a:t>‹#›</a:t>
            </a:fld>
            <a:endParaRPr lang="sv-SE" dirty="0">
              <a:solidFill>
                <a:srgbClr val="000000"/>
              </a:solidFill>
            </a:endParaRPr>
          </a:p>
        </p:txBody>
      </p:sp>
      <p:sp>
        <p:nvSpPr>
          <p:cNvPr id="8" name="Picture Placeholder 7"/>
          <p:cNvSpPr>
            <a:spLocks noGrp="1" noChangeAspect="1"/>
          </p:cNvSpPr>
          <p:nvPr>
            <p:ph type="pic" sz="quarter" idx="14"/>
          </p:nvPr>
        </p:nvSpPr>
        <p:spPr>
          <a:xfrm>
            <a:off x="7573597" y="0"/>
            <a:ext cx="4618404" cy="6161088"/>
          </a:xfrm>
          <a:solidFill>
            <a:schemeClr val="bg1"/>
          </a:solidFill>
        </p:spPr>
        <p:txBody>
          <a:bodyPr tIns="1044000" anchor="ctr" anchorCtr="0"/>
          <a:lstStyle>
            <a:lvl1pPr marL="0" indent="0" algn="ctr">
              <a:buNone/>
              <a:defRPr sz="1600"/>
            </a:lvl1pPr>
          </a:lstStyle>
          <a:p>
            <a:r>
              <a:rPr lang="en-US" dirty="0"/>
              <a:t>Click icon to add picture</a:t>
            </a:r>
            <a:endParaRPr lang="sv-SE" dirty="0"/>
          </a:p>
        </p:txBody>
      </p:sp>
      <p:sp>
        <p:nvSpPr>
          <p:cNvPr id="46" name="TextBox 45"/>
          <p:cNvSpPr txBox="1"/>
          <p:nvPr userDrawn="1"/>
        </p:nvSpPr>
        <p:spPr>
          <a:xfrm>
            <a:off x="-2285999" y="74615"/>
            <a:ext cx="2245360" cy="969496"/>
          </a:xfrm>
          <a:prstGeom prst="rect">
            <a:avLst/>
          </a:prstGeom>
          <a:noFill/>
        </p:spPr>
        <p:txBody>
          <a:bodyPr wrap="square" rtlCol="0">
            <a:spAutoFit/>
          </a:bodyPr>
          <a:lstStyle/>
          <a:p>
            <a:pPr algn="r"/>
            <a:r>
              <a:rPr lang="sv-SE" sz="1200" dirty="0">
                <a:solidFill>
                  <a:srgbClr val="000000"/>
                </a:solidFill>
                <a:cs typeface="Arial" pitchFamily="34" charset="0"/>
              </a:rPr>
              <a:t>Medium right </a:t>
            </a:r>
            <a:r>
              <a:rPr lang="sv-SE" sz="1200" dirty="0" err="1">
                <a:solidFill>
                  <a:srgbClr val="000000"/>
                </a:solidFill>
                <a:cs typeface="Arial" pitchFamily="34" charset="0"/>
              </a:rPr>
              <a:t>picture</a:t>
            </a:r>
            <a:br>
              <a:rPr lang="sv-SE" sz="1200" dirty="0">
                <a:solidFill>
                  <a:srgbClr val="000000"/>
                </a:solidFill>
                <a:cs typeface="Arial" pitchFamily="34" charset="0"/>
              </a:rPr>
            </a:br>
            <a:r>
              <a:rPr lang="sv-SE" sz="1200" dirty="0">
                <a:solidFill>
                  <a:srgbClr val="000000"/>
                </a:solidFill>
                <a:cs typeface="Arial" pitchFamily="34" charset="0"/>
              </a:rPr>
              <a:t>Green </a:t>
            </a:r>
            <a:r>
              <a:rPr lang="sv-SE" sz="1200" dirty="0" err="1">
                <a:solidFill>
                  <a:srgbClr val="000000"/>
                </a:solidFill>
                <a:cs typeface="Arial" pitchFamily="34" charset="0"/>
              </a:rPr>
              <a:t>background</a:t>
            </a:r>
            <a:br>
              <a:rPr lang="sv-SE" sz="1200" dirty="0">
                <a:solidFill>
                  <a:srgbClr val="000000"/>
                </a:solidFill>
                <a:cs typeface="Arial" pitchFamily="34" charset="0"/>
              </a:rPr>
            </a:br>
            <a:r>
              <a:rPr lang="sv-SE" sz="1100" dirty="0" err="1">
                <a:solidFill>
                  <a:srgbClr val="000000"/>
                </a:solidFill>
                <a:cs typeface="Arial" pitchFamily="34" charset="0"/>
              </a:rPr>
              <a:t>Click</a:t>
            </a:r>
            <a:r>
              <a:rPr lang="sv-SE" sz="1100" dirty="0">
                <a:solidFill>
                  <a:srgbClr val="000000"/>
                </a:solidFill>
                <a:cs typeface="Arial" pitchFamily="34" charset="0"/>
              </a:rPr>
              <a:t> on the </a:t>
            </a:r>
            <a:r>
              <a:rPr lang="sv-SE" sz="1100" dirty="0" err="1">
                <a:solidFill>
                  <a:srgbClr val="000000"/>
                </a:solidFill>
                <a:cs typeface="Arial" pitchFamily="34" charset="0"/>
              </a:rPr>
              <a:t>picture</a:t>
            </a:r>
            <a:r>
              <a:rPr lang="sv-SE" sz="1100" dirty="0">
                <a:solidFill>
                  <a:srgbClr val="000000"/>
                </a:solidFill>
                <a:cs typeface="Arial" pitchFamily="34" charset="0"/>
              </a:rPr>
              <a:t> </a:t>
            </a:r>
            <a:br>
              <a:rPr lang="sv-SE" sz="1100" dirty="0">
                <a:solidFill>
                  <a:srgbClr val="000000"/>
                </a:solidFill>
                <a:cs typeface="Arial" pitchFamily="34" charset="0"/>
              </a:rPr>
            </a:br>
            <a:r>
              <a:rPr lang="sv-SE" sz="1100" dirty="0" err="1">
                <a:solidFill>
                  <a:srgbClr val="000000"/>
                </a:solidFill>
                <a:cs typeface="Arial" pitchFamily="34" charset="0"/>
              </a:rPr>
              <a:t>icon</a:t>
            </a:r>
            <a:r>
              <a:rPr lang="sv-SE" sz="1100" dirty="0">
                <a:solidFill>
                  <a:srgbClr val="000000"/>
                </a:solidFill>
                <a:cs typeface="Arial" pitchFamily="34" charset="0"/>
              </a:rPr>
              <a:t> to </a:t>
            </a:r>
            <a:r>
              <a:rPr lang="sv-SE" sz="1100" dirty="0" err="1">
                <a:solidFill>
                  <a:srgbClr val="000000"/>
                </a:solidFill>
                <a:cs typeface="Arial" pitchFamily="34" charset="0"/>
              </a:rPr>
              <a:t>change</a:t>
            </a:r>
            <a:r>
              <a:rPr lang="sv-SE" sz="1100" dirty="0">
                <a:solidFill>
                  <a:srgbClr val="000000"/>
                </a:solidFill>
                <a:cs typeface="Arial" pitchFamily="34" charset="0"/>
              </a:rPr>
              <a:t> </a:t>
            </a:r>
            <a:r>
              <a:rPr lang="sv-SE" sz="1100" dirty="0" err="1">
                <a:solidFill>
                  <a:srgbClr val="000000"/>
                </a:solidFill>
                <a:cs typeface="Arial" pitchFamily="34" charset="0"/>
              </a:rPr>
              <a:t>photo</a:t>
            </a:r>
            <a:endParaRPr lang="sv-SE" sz="1100" dirty="0">
              <a:solidFill>
                <a:srgbClr val="000000"/>
              </a:solidFill>
              <a:cs typeface="Arial" pitchFamily="34" charset="0"/>
            </a:endParaRPr>
          </a:p>
          <a:p>
            <a:pPr algn="r"/>
            <a:r>
              <a:rPr lang="sv-SE" sz="1100" dirty="0">
                <a:solidFill>
                  <a:srgbClr val="000000"/>
                </a:solidFill>
                <a:cs typeface="Arial" pitchFamily="34" charset="0"/>
              </a:rPr>
              <a:t> </a:t>
            </a:r>
          </a:p>
        </p:txBody>
      </p:sp>
      <p:sp>
        <p:nvSpPr>
          <p:cNvPr id="10" name="Text Placeholder 9"/>
          <p:cNvSpPr>
            <a:spLocks noGrp="1"/>
          </p:cNvSpPr>
          <p:nvPr>
            <p:ph type="body" sz="quarter" idx="15"/>
          </p:nvPr>
        </p:nvSpPr>
        <p:spPr>
          <a:xfrm>
            <a:off x="385200" y="1773238"/>
            <a:ext cx="7042161" cy="417671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11" name="Title 10"/>
          <p:cNvSpPr>
            <a:spLocks noGrp="1"/>
          </p:cNvSpPr>
          <p:nvPr>
            <p:ph type="title" hasCustomPrompt="1"/>
          </p:nvPr>
        </p:nvSpPr>
        <p:spPr>
          <a:xfrm>
            <a:off x="385199" y="197634"/>
            <a:ext cx="7042161" cy="1097766"/>
          </a:xfrm>
        </p:spPr>
        <p:txBody>
          <a:bodyPr/>
          <a:lstStyle>
            <a:lvl1pPr>
              <a:defRPr>
                <a:solidFill>
                  <a:schemeClr val="bg1"/>
                </a:solidFill>
              </a:defRPr>
            </a:lvl1pPr>
          </a:lstStyle>
          <a:p>
            <a:r>
              <a:rPr lang="en-US" dirty="0"/>
              <a:t>Click to add title</a:t>
            </a:r>
            <a:endParaRPr lang="sv-SE" dirty="0"/>
          </a:p>
        </p:txBody>
      </p:sp>
    </p:spTree>
    <p:extLst>
      <p:ext uri="{BB962C8B-B14F-4D97-AF65-F5344CB8AC3E}">
        <p14:creationId xmlns:p14="http://schemas.microsoft.com/office/powerpoint/2010/main" val="3898909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eadline and large right picture Green BG">
    <p:spTree>
      <p:nvGrpSpPr>
        <p:cNvPr id="1" name=""/>
        <p:cNvGrpSpPr/>
        <p:nvPr/>
      </p:nvGrpSpPr>
      <p:grpSpPr>
        <a:xfrm>
          <a:off x="0" y="0"/>
          <a:ext cx="0" cy="0"/>
          <a:chOff x="0" y="0"/>
          <a:chExt cx="0" cy="0"/>
        </a:xfrm>
      </p:grpSpPr>
      <p:sp>
        <p:nvSpPr>
          <p:cNvPr id="6" name="Rectangle 5"/>
          <p:cNvSpPr/>
          <p:nvPr userDrawn="1"/>
        </p:nvSpPr>
        <p:spPr>
          <a:xfrm>
            <a:off x="0" y="0"/>
            <a:ext cx="12191999" cy="61610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cs typeface="Arial" pitchFamily="34" charset="0"/>
            </a:endParaRPr>
          </a:p>
        </p:txBody>
      </p:sp>
      <p:sp>
        <p:nvSpPr>
          <p:cNvPr id="3" name="Date Placeholder 2"/>
          <p:cNvSpPr>
            <a:spLocks noGrp="1"/>
          </p:cNvSpPr>
          <p:nvPr>
            <p:ph type="dt" sz="half" idx="10"/>
          </p:nvPr>
        </p:nvSpPr>
        <p:spPr/>
        <p:txBody>
          <a:bodyPr/>
          <a:lstStyle/>
          <a:p>
            <a:pPr>
              <a:defRPr/>
            </a:pPr>
            <a:r>
              <a:rPr lang="en-US">
                <a:solidFill>
                  <a:srgbClr val="000000"/>
                </a:solidFill>
              </a:rPr>
              <a:t>zDatum</a:t>
            </a:r>
            <a:endParaRPr lang="sv-SE" dirty="0">
              <a:solidFill>
                <a:srgbClr val="000000"/>
              </a:solidFill>
            </a:endParaRPr>
          </a:p>
        </p:txBody>
      </p:sp>
      <p:sp>
        <p:nvSpPr>
          <p:cNvPr id="4" name="Footer Placeholder 3"/>
          <p:cNvSpPr>
            <a:spLocks noGrp="1"/>
          </p:cNvSpPr>
          <p:nvPr>
            <p:ph type="ftr" sz="quarter" idx="11"/>
          </p:nvPr>
        </p:nvSpPr>
        <p:spPr/>
        <p:txBody>
          <a:bodyPr/>
          <a:lstStyle/>
          <a:p>
            <a:pPr>
              <a:defRPr/>
            </a:pPr>
            <a:r>
              <a:rPr lang="sv-SE">
                <a:solidFill>
                  <a:srgbClr val="000000"/>
                </a:solidFill>
              </a:rPr>
              <a:t>zcCompany</a:t>
            </a:r>
          </a:p>
        </p:txBody>
      </p:sp>
      <p:sp>
        <p:nvSpPr>
          <p:cNvPr id="5" name="Slide Number Placeholder 4"/>
          <p:cNvSpPr>
            <a:spLocks noGrp="1"/>
          </p:cNvSpPr>
          <p:nvPr>
            <p:ph type="sldNum" sz="quarter" idx="12"/>
          </p:nvPr>
        </p:nvSpPr>
        <p:spPr/>
        <p:txBody>
          <a:bodyPr/>
          <a:lstStyle/>
          <a:p>
            <a:pPr>
              <a:defRPr/>
            </a:pPr>
            <a:fld id="{ACBE7240-11B6-4A7D-A438-C0A3DD527519}" type="slidenum">
              <a:rPr lang="sv-SE">
                <a:solidFill>
                  <a:srgbClr val="000000"/>
                </a:solidFill>
              </a:rPr>
              <a:pPr>
                <a:defRPr/>
              </a:pPr>
              <a:t>‹#›</a:t>
            </a:fld>
            <a:endParaRPr lang="sv-SE" dirty="0">
              <a:solidFill>
                <a:srgbClr val="000000"/>
              </a:solidFill>
            </a:endParaRPr>
          </a:p>
        </p:txBody>
      </p:sp>
      <p:sp>
        <p:nvSpPr>
          <p:cNvPr id="8" name="Picture Placeholder 7"/>
          <p:cNvSpPr>
            <a:spLocks noGrp="1" noChangeAspect="1"/>
          </p:cNvSpPr>
          <p:nvPr>
            <p:ph type="pic" sz="quarter" idx="14"/>
          </p:nvPr>
        </p:nvSpPr>
        <p:spPr>
          <a:xfrm>
            <a:off x="6096000" y="1"/>
            <a:ext cx="6095999" cy="6161088"/>
          </a:xfrm>
          <a:solidFill>
            <a:schemeClr val="bg1"/>
          </a:solidFill>
        </p:spPr>
        <p:txBody>
          <a:bodyPr tIns="1044000" anchor="ctr" anchorCtr="0"/>
          <a:lstStyle>
            <a:lvl1pPr marL="0" indent="0" algn="ctr">
              <a:buNone/>
              <a:defRPr sz="1600"/>
            </a:lvl1pPr>
          </a:lstStyle>
          <a:p>
            <a:r>
              <a:rPr lang="en-US" dirty="0"/>
              <a:t>Click icon to add picture</a:t>
            </a:r>
            <a:endParaRPr lang="sv-SE" dirty="0"/>
          </a:p>
        </p:txBody>
      </p:sp>
      <p:sp>
        <p:nvSpPr>
          <p:cNvPr id="48" name="TextBox 47"/>
          <p:cNvSpPr txBox="1"/>
          <p:nvPr userDrawn="1"/>
        </p:nvSpPr>
        <p:spPr>
          <a:xfrm>
            <a:off x="-2285999" y="74615"/>
            <a:ext cx="2245360" cy="969496"/>
          </a:xfrm>
          <a:prstGeom prst="rect">
            <a:avLst/>
          </a:prstGeom>
          <a:noFill/>
        </p:spPr>
        <p:txBody>
          <a:bodyPr wrap="square" rtlCol="0">
            <a:spAutoFit/>
          </a:bodyPr>
          <a:lstStyle/>
          <a:p>
            <a:pPr algn="r"/>
            <a:r>
              <a:rPr lang="sv-SE" sz="1200" dirty="0" err="1">
                <a:solidFill>
                  <a:srgbClr val="000000"/>
                </a:solidFill>
                <a:cs typeface="Arial" pitchFamily="34" charset="0"/>
              </a:rPr>
              <a:t>Large</a:t>
            </a:r>
            <a:r>
              <a:rPr lang="sv-SE" sz="1200" dirty="0">
                <a:solidFill>
                  <a:srgbClr val="000000"/>
                </a:solidFill>
                <a:cs typeface="Arial" pitchFamily="34" charset="0"/>
              </a:rPr>
              <a:t> right </a:t>
            </a:r>
            <a:r>
              <a:rPr lang="sv-SE" sz="1200" dirty="0" err="1">
                <a:solidFill>
                  <a:srgbClr val="000000"/>
                </a:solidFill>
                <a:cs typeface="Arial" pitchFamily="34" charset="0"/>
              </a:rPr>
              <a:t>picture</a:t>
            </a:r>
            <a:endParaRPr lang="sv-SE" sz="1200" dirty="0">
              <a:solidFill>
                <a:srgbClr val="000000"/>
              </a:solidFill>
              <a:cs typeface="Arial" pitchFamily="34" charset="0"/>
            </a:endParaRPr>
          </a:p>
          <a:p>
            <a:pPr algn="r"/>
            <a:r>
              <a:rPr lang="sv-SE" sz="1200" dirty="0">
                <a:solidFill>
                  <a:srgbClr val="000000"/>
                </a:solidFill>
                <a:cs typeface="Arial" pitchFamily="34" charset="0"/>
              </a:rPr>
              <a:t>Green </a:t>
            </a:r>
            <a:r>
              <a:rPr lang="sv-SE" sz="1200" dirty="0" err="1">
                <a:solidFill>
                  <a:srgbClr val="000000"/>
                </a:solidFill>
                <a:cs typeface="Arial" pitchFamily="34" charset="0"/>
              </a:rPr>
              <a:t>background</a:t>
            </a:r>
            <a:br>
              <a:rPr lang="sv-SE" sz="1200" dirty="0">
                <a:solidFill>
                  <a:srgbClr val="000000"/>
                </a:solidFill>
                <a:cs typeface="Arial" pitchFamily="34" charset="0"/>
              </a:rPr>
            </a:br>
            <a:r>
              <a:rPr lang="sv-SE" sz="1100" dirty="0" err="1">
                <a:solidFill>
                  <a:srgbClr val="000000"/>
                </a:solidFill>
                <a:cs typeface="Arial" pitchFamily="34" charset="0"/>
              </a:rPr>
              <a:t>Click</a:t>
            </a:r>
            <a:r>
              <a:rPr lang="sv-SE" sz="1100" dirty="0">
                <a:solidFill>
                  <a:srgbClr val="000000"/>
                </a:solidFill>
                <a:cs typeface="Arial" pitchFamily="34" charset="0"/>
              </a:rPr>
              <a:t> on the </a:t>
            </a:r>
            <a:r>
              <a:rPr lang="sv-SE" sz="1100" dirty="0" err="1">
                <a:solidFill>
                  <a:srgbClr val="000000"/>
                </a:solidFill>
                <a:cs typeface="Arial" pitchFamily="34" charset="0"/>
              </a:rPr>
              <a:t>picture</a:t>
            </a:r>
            <a:r>
              <a:rPr lang="sv-SE" sz="1100" dirty="0">
                <a:solidFill>
                  <a:srgbClr val="000000"/>
                </a:solidFill>
                <a:cs typeface="Arial" pitchFamily="34" charset="0"/>
              </a:rPr>
              <a:t> </a:t>
            </a:r>
            <a:br>
              <a:rPr lang="sv-SE" sz="1100" dirty="0">
                <a:solidFill>
                  <a:srgbClr val="000000"/>
                </a:solidFill>
                <a:cs typeface="Arial" pitchFamily="34" charset="0"/>
              </a:rPr>
            </a:br>
            <a:r>
              <a:rPr lang="sv-SE" sz="1100" dirty="0" err="1">
                <a:solidFill>
                  <a:srgbClr val="000000"/>
                </a:solidFill>
                <a:cs typeface="Arial" pitchFamily="34" charset="0"/>
              </a:rPr>
              <a:t>icon</a:t>
            </a:r>
            <a:r>
              <a:rPr lang="sv-SE" sz="1100" dirty="0">
                <a:solidFill>
                  <a:srgbClr val="000000"/>
                </a:solidFill>
                <a:cs typeface="Arial" pitchFamily="34" charset="0"/>
              </a:rPr>
              <a:t> to </a:t>
            </a:r>
            <a:r>
              <a:rPr lang="sv-SE" sz="1100" dirty="0" err="1">
                <a:solidFill>
                  <a:srgbClr val="000000"/>
                </a:solidFill>
                <a:cs typeface="Arial" pitchFamily="34" charset="0"/>
              </a:rPr>
              <a:t>change</a:t>
            </a:r>
            <a:r>
              <a:rPr lang="sv-SE" sz="1100" dirty="0">
                <a:solidFill>
                  <a:srgbClr val="000000"/>
                </a:solidFill>
                <a:cs typeface="Arial" pitchFamily="34" charset="0"/>
              </a:rPr>
              <a:t> </a:t>
            </a:r>
            <a:r>
              <a:rPr lang="sv-SE" sz="1100" dirty="0" err="1">
                <a:solidFill>
                  <a:srgbClr val="000000"/>
                </a:solidFill>
                <a:cs typeface="Arial" pitchFamily="34" charset="0"/>
              </a:rPr>
              <a:t>photo</a:t>
            </a:r>
            <a:endParaRPr lang="sv-SE" sz="1100" dirty="0">
              <a:solidFill>
                <a:srgbClr val="000000"/>
              </a:solidFill>
              <a:cs typeface="Arial" pitchFamily="34" charset="0"/>
            </a:endParaRPr>
          </a:p>
          <a:p>
            <a:pPr algn="r"/>
            <a:r>
              <a:rPr lang="sv-SE" sz="1100" dirty="0">
                <a:solidFill>
                  <a:srgbClr val="000000"/>
                </a:solidFill>
                <a:cs typeface="Arial" pitchFamily="34" charset="0"/>
              </a:rPr>
              <a:t> </a:t>
            </a:r>
          </a:p>
        </p:txBody>
      </p:sp>
      <p:sp>
        <p:nvSpPr>
          <p:cNvPr id="10" name="Text Placeholder 9"/>
          <p:cNvSpPr>
            <a:spLocks noGrp="1"/>
          </p:cNvSpPr>
          <p:nvPr>
            <p:ph type="body" sz="quarter" idx="15"/>
          </p:nvPr>
        </p:nvSpPr>
        <p:spPr>
          <a:xfrm>
            <a:off x="385200" y="1773239"/>
            <a:ext cx="5244075" cy="41899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11" name="Title 10"/>
          <p:cNvSpPr>
            <a:spLocks noGrp="1"/>
          </p:cNvSpPr>
          <p:nvPr>
            <p:ph type="title" hasCustomPrompt="1"/>
          </p:nvPr>
        </p:nvSpPr>
        <p:spPr>
          <a:xfrm>
            <a:off x="385200" y="197634"/>
            <a:ext cx="5244075" cy="1097766"/>
          </a:xfrm>
        </p:spPr>
        <p:txBody>
          <a:bodyPr/>
          <a:lstStyle>
            <a:lvl1pPr>
              <a:defRPr>
                <a:solidFill>
                  <a:schemeClr val="bg1"/>
                </a:solidFill>
              </a:defRPr>
            </a:lvl1pPr>
          </a:lstStyle>
          <a:p>
            <a:r>
              <a:rPr lang="en-US" dirty="0"/>
              <a:t>Click to add title</a:t>
            </a:r>
            <a:endParaRPr lang="sv-SE" dirty="0"/>
          </a:p>
        </p:txBody>
      </p:sp>
    </p:spTree>
    <p:extLst>
      <p:ext uri="{BB962C8B-B14F-4D97-AF65-F5344CB8AC3E}">
        <p14:creationId xmlns:p14="http://schemas.microsoft.com/office/powerpoint/2010/main" val="231123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eadline and small right picture Light Blue BG">
    <p:spTree>
      <p:nvGrpSpPr>
        <p:cNvPr id="1" name=""/>
        <p:cNvGrpSpPr/>
        <p:nvPr/>
      </p:nvGrpSpPr>
      <p:grpSpPr>
        <a:xfrm>
          <a:off x="0" y="0"/>
          <a:ext cx="0" cy="0"/>
          <a:chOff x="0" y="0"/>
          <a:chExt cx="0" cy="0"/>
        </a:xfrm>
      </p:grpSpPr>
      <p:sp>
        <p:nvSpPr>
          <p:cNvPr id="2" name="Rectangle 1"/>
          <p:cNvSpPr/>
          <p:nvPr userDrawn="1"/>
        </p:nvSpPr>
        <p:spPr>
          <a:xfrm>
            <a:off x="0" y="0"/>
            <a:ext cx="12192000" cy="61610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cs typeface="Arial" pitchFamily="34" charset="0"/>
            </a:endParaRPr>
          </a:p>
        </p:txBody>
      </p:sp>
      <p:sp>
        <p:nvSpPr>
          <p:cNvPr id="3" name="Date Placeholder 2"/>
          <p:cNvSpPr>
            <a:spLocks noGrp="1"/>
          </p:cNvSpPr>
          <p:nvPr>
            <p:ph type="dt" sz="half" idx="10"/>
          </p:nvPr>
        </p:nvSpPr>
        <p:spPr/>
        <p:txBody>
          <a:bodyPr/>
          <a:lstStyle/>
          <a:p>
            <a:pPr>
              <a:defRPr/>
            </a:pPr>
            <a:r>
              <a:rPr lang="en-US">
                <a:solidFill>
                  <a:srgbClr val="000000"/>
                </a:solidFill>
              </a:rPr>
              <a:t>zDatum</a:t>
            </a:r>
            <a:endParaRPr lang="sv-SE" dirty="0">
              <a:solidFill>
                <a:srgbClr val="000000"/>
              </a:solidFill>
            </a:endParaRPr>
          </a:p>
        </p:txBody>
      </p:sp>
      <p:sp>
        <p:nvSpPr>
          <p:cNvPr id="4" name="Footer Placeholder 3"/>
          <p:cNvSpPr>
            <a:spLocks noGrp="1"/>
          </p:cNvSpPr>
          <p:nvPr>
            <p:ph type="ftr" sz="quarter" idx="11"/>
          </p:nvPr>
        </p:nvSpPr>
        <p:spPr/>
        <p:txBody>
          <a:bodyPr/>
          <a:lstStyle/>
          <a:p>
            <a:pPr>
              <a:defRPr/>
            </a:pPr>
            <a:r>
              <a:rPr lang="sv-SE">
                <a:solidFill>
                  <a:srgbClr val="000000"/>
                </a:solidFill>
              </a:rPr>
              <a:t>zcCompany</a:t>
            </a:r>
          </a:p>
        </p:txBody>
      </p:sp>
      <p:sp>
        <p:nvSpPr>
          <p:cNvPr id="5" name="Slide Number Placeholder 4"/>
          <p:cNvSpPr>
            <a:spLocks noGrp="1"/>
          </p:cNvSpPr>
          <p:nvPr>
            <p:ph type="sldNum" sz="quarter" idx="12"/>
          </p:nvPr>
        </p:nvSpPr>
        <p:spPr/>
        <p:txBody>
          <a:bodyPr/>
          <a:lstStyle/>
          <a:p>
            <a:pPr>
              <a:defRPr/>
            </a:pPr>
            <a:fld id="{ACBE7240-11B6-4A7D-A438-C0A3DD527519}" type="slidenum">
              <a:rPr lang="sv-SE">
                <a:solidFill>
                  <a:srgbClr val="000000"/>
                </a:solidFill>
              </a:rPr>
              <a:pPr>
                <a:defRPr/>
              </a:pPr>
              <a:t>‹#›</a:t>
            </a:fld>
            <a:endParaRPr lang="sv-SE" dirty="0">
              <a:solidFill>
                <a:srgbClr val="000000"/>
              </a:solidFill>
            </a:endParaRPr>
          </a:p>
        </p:txBody>
      </p:sp>
      <p:sp>
        <p:nvSpPr>
          <p:cNvPr id="8" name="Picture Placeholder 7"/>
          <p:cNvSpPr>
            <a:spLocks noGrp="1" noChangeAspect="1"/>
          </p:cNvSpPr>
          <p:nvPr>
            <p:ph type="pic" sz="quarter" idx="14"/>
          </p:nvPr>
        </p:nvSpPr>
        <p:spPr>
          <a:xfrm>
            <a:off x="9002185" y="0"/>
            <a:ext cx="3189815" cy="6161088"/>
          </a:xfrm>
          <a:solidFill>
            <a:schemeClr val="bg1"/>
          </a:solidFill>
        </p:spPr>
        <p:txBody>
          <a:bodyPr tIns="1044000" anchor="ctr" anchorCtr="0"/>
          <a:lstStyle>
            <a:lvl1pPr marL="0" indent="0" algn="ctr">
              <a:buNone/>
              <a:defRPr sz="1600"/>
            </a:lvl1pPr>
          </a:lstStyle>
          <a:p>
            <a:r>
              <a:rPr lang="en-US" dirty="0"/>
              <a:t>Click icon to add picture</a:t>
            </a:r>
            <a:endParaRPr lang="sv-SE" dirty="0"/>
          </a:p>
        </p:txBody>
      </p:sp>
      <p:sp>
        <p:nvSpPr>
          <p:cNvPr id="46" name="TextBox 45"/>
          <p:cNvSpPr txBox="1"/>
          <p:nvPr userDrawn="1"/>
        </p:nvSpPr>
        <p:spPr>
          <a:xfrm>
            <a:off x="-2285999" y="74615"/>
            <a:ext cx="2245360" cy="969496"/>
          </a:xfrm>
          <a:prstGeom prst="rect">
            <a:avLst/>
          </a:prstGeom>
          <a:noFill/>
        </p:spPr>
        <p:txBody>
          <a:bodyPr wrap="square" rtlCol="0">
            <a:spAutoFit/>
          </a:bodyPr>
          <a:lstStyle/>
          <a:p>
            <a:pPr algn="r"/>
            <a:r>
              <a:rPr lang="sv-SE" sz="1200" dirty="0">
                <a:solidFill>
                  <a:srgbClr val="000000"/>
                </a:solidFill>
                <a:cs typeface="Arial" pitchFamily="34" charset="0"/>
              </a:rPr>
              <a:t>Small right </a:t>
            </a:r>
            <a:r>
              <a:rPr lang="sv-SE" sz="1200" dirty="0" err="1">
                <a:solidFill>
                  <a:srgbClr val="000000"/>
                </a:solidFill>
                <a:cs typeface="Arial" pitchFamily="34" charset="0"/>
              </a:rPr>
              <a:t>picture</a:t>
            </a:r>
            <a:br>
              <a:rPr lang="sv-SE" sz="1200" dirty="0">
                <a:solidFill>
                  <a:srgbClr val="000000"/>
                </a:solidFill>
                <a:cs typeface="Arial" pitchFamily="34" charset="0"/>
              </a:rPr>
            </a:br>
            <a:r>
              <a:rPr lang="sv-SE" sz="1200" dirty="0" err="1">
                <a:solidFill>
                  <a:srgbClr val="000000"/>
                </a:solidFill>
                <a:cs typeface="Arial" pitchFamily="34" charset="0"/>
              </a:rPr>
              <a:t>Light</a:t>
            </a:r>
            <a:r>
              <a:rPr lang="sv-SE" sz="1200" dirty="0">
                <a:solidFill>
                  <a:srgbClr val="000000"/>
                </a:solidFill>
                <a:cs typeface="Arial" pitchFamily="34" charset="0"/>
              </a:rPr>
              <a:t> </a:t>
            </a:r>
            <a:r>
              <a:rPr lang="sv-SE" sz="1200" dirty="0" err="1">
                <a:solidFill>
                  <a:srgbClr val="000000"/>
                </a:solidFill>
                <a:cs typeface="Arial" pitchFamily="34" charset="0"/>
              </a:rPr>
              <a:t>Blue</a:t>
            </a:r>
            <a:r>
              <a:rPr lang="sv-SE" sz="1200" dirty="0">
                <a:solidFill>
                  <a:srgbClr val="000000"/>
                </a:solidFill>
                <a:cs typeface="Arial" pitchFamily="34" charset="0"/>
              </a:rPr>
              <a:t> </a:t>
            </a:r>
            <a:r>
              <a:rPr lang="sv-SE" sz="1200" dirty="0" err="1">
                <a:solidFill>
                  <a:srgbClr val="000000"/>
                </a:solidFill>
                <a:cs typeface="Arial" pitchFamily="34" charset="0"/>
              </a:rPr>
              <a:t>background</a:t>
            </a:r>
            <a:br>
              <a:rPr lang="sv-SE" sz="1200" dirty="0">
                <a:solidFill>
                  <a:srgbClr val="000000"/>
                </a:solidFill>
                <a:cs typeface="Arial" pitchFamily="34" charset="0"/>
              </a:rPr>
            </a:br>
            <a:r>
              <a:rPr lang="sv-SE" sz="1100" dirty="0" err="1">
                <a:solidFill>
                  <a:srgbClr val="000000"/>
                </a:solidFill>
                <a:cs typeface="Arial" pitchFamily="34" charset="0"/>
              </a:rPr>
              <a:t>Click</a:t>
            </a:r>
            <a:r>
              <a:rPr lang="sv-SE" sz="1100" dirty="0">
                <a:solidFill>
                  <a:srgbClr val="000000"/>
                </a:solidFill>
                <a:cs typeface="Arial" pitchFamily="34" charset="0"/>
              </a:rPr>
              <a:t> on the </a:t>
            </a:r>
            <a:r>
              <a:rPr lang="sv-SE" sz="1100" dirty="0" err="1">
                <a:solidFill>
                  <a:srgbClr val="000000"/>
                </a:solidFill>
                <a:cs typeface="Arial" pitchFamily="34" charset="0"/>
              </a:rPr>
              <a:t>picture</a:t>
            </a:r>
            <a:r>
              <a:rPr lang="sv-SE" sz="1100" dirty="0">
                <a:solidFill>
                  <a:srgbClr val="000000"/>
                </a:solidFill>
                <a:cs typeface="Arial" pitchFamily="34" charset="0"/>
              </a:rPr>
              <a:t> </a:t>
            </a:r>
            <a:br>
              <a:rPr lang="sv-SE" sz="1100" dirty="0">
                <a:solidFill>
                  <a:srgbClr val="000000"/>
                </a:solidFill>
                <a:cs typeface="Arial" pitchFamily="34" charset="0"/>
              </a:rPr>
            </a:br>
            <a:r>
              <a:rPr lang="sv-SE" sz="1100" dirty="0" err="1">
                <a:solidFill>
                  <a:srgbClr val="000000"/>
                </a:solidFill>
                <a:cs typeface="Arial" pitchFamily="34" charset="0"/>
              </a:rPr>
              <a:t>icon</a:t>
            </a:r>
            <a:r>
              <a:rPr lang="sv-SE" sz="1100" dirty="0">
                <a:solidFill>
                  <a:srgbClr val="000000"/>
                </a:solidFill>
                <a:cs typeface="Arial" pitchFamily="34" charset="0"/>
              </a:rPr>
              <a:t> to </a:t>
            </a:r>
            <a:r>
              <a:rPr lang="sv-SE" sz="1100" dirty="0" err="1">
                <a:solidFill>
                  <a:srgbClr val="000000"/>
                </a:solidFill>
                <a:cs typeface="Arial" pitchFamily="34" charset="0"/>
              </a:rPr>
              <a:t>change</a:t>
            </a:r>
            <a:r>
              <a:rPr lang="sv-SE" sz="1100" dirty="0">
                <a:solidFill>
                  <a:srgbClr val="000000"/>
                </a:solidFill>
                <a:cs typeface="Arial" pitchFamily="34" charset="0"/>
              </a:rPr>
              <a:t> </a:t>
            </a:r>
            <a:r>
              <a:rPr lang="sv-SE" sz="1100" dirty="0" err="1">
                <a:solidFill>
                  <a:srgbClr val="000000"/>
                </a:solidFill>
                <a:cs typeface="Arial" pitchFamily="34" charset="0"/>
              </a:rPr>
              <a:t>photo</a:t>
            </a:r>
            <a:endParaRPr lang="sv-SE" sz="1100" dirty="0">
              <a:solidFill>
                <a:srgbClr val="000000"/>
              </a:solidFill>
              <a:cs typeface="Arial" pitchFamily="34" charset="0"/>
            </a:endParaRPr>
          </a:p>
          <a:p>
            <a:pPr algn="r"/>
            <a:r>
              <a:rPr lang="sv-SE" sz="1100" dirty="0">
                <a:solidFill>
                  <a:srgbClr val="000000"/>
                </a:solidFill>
                <a:cs typeface="Arial" pitchFamily="34" charset="0"/>
              </a:rPr>
              <a:t> </a:t>
            </a:r>
          </a:p>
        </p:txBody>
      </p:sp>
      <p:sp>
        <p:nvSpPr>
          <p:cNvPr id="10" name="Text Placeholder 9"/>
          <p:cNvSpPr>
            <a:spLocks noGrp="1"/>
          </p:cNvSpPr>
          <p:nvPr>
            <p:ph type="body" sz="quarter" idx="15"/>
          </p:nvPr>
        </p:nvSpPr>
        <p:spPr>
          <a:xfrm>
            <a:off x="385200" y="1773238"/>
            <a:ext cx="8455351" cy="417671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11" name="Title 10"/>
          <p:cNvSpPr>
            <a:spLocks noGrp="1"/>
          </p:cNvSpPr>
          <p:nvPr>
            <p:ph type="title" hasCustomPrompt="1"/>
          </p:nvPr>
        </p:nvSpPr>
        <p:spPr>
          <a:xfrm>
            <a:off x="385199" y="197634"/>
            <a:ext cx="8455351" cy="1097766"/>
          </a:xfrm>
        </p:spPr>
        <p:txBody>
          <a:bodyPr/>
          <a:lstStyle>
            <a:lvl1pPr>
              <a:defRPr>
                <a:solidFill>
                  <a:schemeClr val="bg1"/>
                </a:solidFill>
              </a:defRPr>
            </a:lvl1pPr>
          </a:lstStyle>
          <a:p>
            <a:r>
              <a:rPr lang="en-US" dirty="0"/>
              <a:t>Click to add title</a:t>
            </a:r>
            <a:endParaRPr lang="sv-SE" dirty="0"/>
          </a:p>
        </p:txBody>
      </p:sp>
    </p:spTree>
    <p:extLst>
      <p:ext uri="{BB962C8B-B14F-4D97-AF65-F5344CB8AC3E}">
        <p14:creationId xmlns:p14="http://schemas.microsoft.com/office/powerpoint/2010/main" val="247485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eadline and medium right picture Light Blue BG">
    <p:spTree>
      <p:nvGrpSpPr>
        <p:cNvPr id="1" name=""/>
        <p:cNvGrpSpPr/>
        <p:nvPr/>
      </p:nvGrpSpPr>
      <p:grpSpPr>
        <a:xfrm>
          <a:off x="0" y="0"/>
          <a:ext cx="0" cy="0"/>
          <a:chOff x="0" y="0"/>
          <a:chExt cx="0" cy="0"/>
        </a:xfrm>
      </p:grpSpPr>
      <p:sp>
        <p:nvSpPr>
          <p:cNvPr id="2" name="Rectangle 1"/>
          <p:cNvSpPr/>
          <p:nvPr userDrawn="1"/>
        </p:nvSpPr>
        <p:spPr>
          <a:xfrm>
            <a:off x="0" y="0"/>
            <a:ext cx="12192000" cy="61610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cs typeface="Arial" pitchFamily="34" charset="0"/>
            </a:endParaRPr>
          </a:p>
        </p:txBody>
      </p:sp>
      <p:sp>
        <p:nvSpPr>
          <p:cNvPr id="3" name="Date Placeholder 2"/>
          <p:cNvSpPr>
            <a:spLocks noGrp="1"/>
          </p:cNvSpPr>
          <p:nvPr>
            <p:ph type="dt" sz="half" idx="10"/>
          </p:nvPr>
        </p:nvSpPr>
        <p:spPr/>
        <p:txBody>
          <a:bodyPr/>
          <a:lstStyle/>
          <a:p>
            <a:pPr>
              <a:defRPr/>
            </a:pPr>
            <a:r>
              <a:rPr lang="en-US">
                <a:solidFill>
                  <a:srgbClr val="000000"/>
                </a:solidFill>
              </a:rPr>
              <a:t>zDatum</a:t>
            </a:r>
            <a:endParaRPr lang="sv-SE" dirty="0">
              <a:solidFill>
                <a:srgbClr val="000000"/>
              </a:solidFill>
            </a:endParaRPr>
          </a:p>
        </p:txBody>
      </p:sp>
      <p:sp>
        <p:nvSpPr>
          <p:cNvPr id="4" name="Footer Placeholder 3"/>
          <p:cNvSpPr>
            <a:spLocks noGrp="1"/>
          </p:cNvSpPr>
          <p:nvPr>
            <p:ph type="ftr" sz="quarter" idx="11"/>
          </p:nvPr>
        </p:nvSpPr>
        <p:spPr/>
        <p:txBody>
          <a:bodyPr/>
          <a:lstStyle/>
          <a:p>
            <a:pPr>
              <a:defRPr/>
            </a:pPr>
            <a:r>
              <a:rPr lang="sv-SE">
                <a:solidFill>
                  <a:srgbClr val="000000"/>
                </a:solidFill>
              </a:rPr>
              <a:t>zcCompany</a:t>
            </a:r>
          </a:p>
        </p:txBody>
      </p:sp>
      <p:sp>
        <p:nvSpPr>
          <p:cNvPr id="5" name="Slide Number Placeholder 4"/>
          <p:cNvSpPr>
            <a:spLocks noGrp="1"/>
          </p:cNvSpPr>
          <p:nvPr>
            <p:ph type="sldNum" sz="quarter" idx="12"/>
          </p:nvPr>
        </p:nvSpPr>
        <p:spPr/>
        <p:txBody>
          <a:bodyPr/>
          <a:lstStyle/>
          <a:p>
            <a:pPr>
              <a:defRPr/>
            </a:pPr>
            <a:fld id="{ACBE7240-11B6-4A7D-A438-C0A3DD527519}" type="slidenum">
              <a:rPr lang="sv-SE">
                <a:solidFill>
                  <a:srgbClr val="000000"/>
                </a:solidFill>
              </a:rPr>
              <a:pPr>
                <a:defRPr/>
              </a:pPr>
              <a:t>‹#›</a:t>
            </a:fld>
            <a:endParaRPr lang="sv-SE" dirty="0">
              <a:solidFill>
                <a:srgbClr val="000000"/>
              </a:solidFill>
            </a:endParaRPr>
          </a:p>
        </p:txBody>
      </p:sp>
      <p:sp>
        <p:nvSpPr>
          <p:cNvPr id="8" name="Picture Placeholder 7"/>
          <p:cNvSpPr>
            <a:spLocks noGrp="1" noChangeAspect="1"/>
          </p:cNvSpPr>
          <p:nvPr>
            <p:ph type="pic" sz="quarter" idx="14"/>
          </p:nvPr>
        </p:nvSpPr>
        <p:spPr>
          <a:xfrm>
            <a:off x="7573597" y="0"/>
            <a:ext cx="4618404" cy="6161088"/>
          </a:xfrm>
          <a:solidFill>
            <a:schemeClr val="bg1"/>
          </a:solidFill>
        </p:spPr>
        <p:txBody>
          <a:bodyPr tIns="1044000" anchor="ctr" anchorCtr="0"/>
          <a:lstStyle>
            <a:lvl1pPr marL="0" indent="0" algn="ctr">
              <a:buNone/>
              <a:defRPr sz="1600"/>
            </a:lvl1pPr>
          </a:lstStyle>
          <a:p>
            <a:r>
              <a:rPr lang="en-US" dirty="0"/>
              <a:t>Click icon to add picture</a:t>
            </a:r>
            <a:endParaRPr lang="sv-SE" dirty="0"/>
          </a:p>
        </p:txBody>
      </p:sp>
      <p:sp>
        <p:nvSpPr>
          <p:cNvPr id="46" name="TextBox 45"/>
          <p:cNvSpPr txBox="1"/>
          <p:nvPr userDrawn="1"/>
        </p:nvSpPr>
        <p:spPr>
          <a:xfrm>
            <a:off x="-2285999" y="74615"/>
            <a:ext cx="2245360" cy="969496"/>
          </a:xfrm>
          <a:prstGeom prst="rect">
            <a:avLst/>
          </a:prstGeom>
          <a:noFill/>
        </p:spPr>
        <p:txBody>
          <a:bodyPr wrap="square" rtlCol="0">
            <a:spAutoFit/>
          </a:bodyPr>
          <a:lstStyle/>
          <a:p>
            <a:pPr algn="r"/>
            <a:r>
              <a:rPr lang="sv-SE" sz="1200" dirty="0">
                <a:solidFill>
                  <a:srgbClr val="000000"/>
                </a:solidFill>
                <a:cs typeface="Arial" pitchFamily="34" charset="0"/>
              </a:rPr>
              <a:t>Medium right </a:t>
            </a:r>
            <a:r>
              <a:rPr lang="sv-SE" sz="1200" dirty="0" err="1">
                <a:solidFill>
                  <a:srgbClr val="000000"/>
                </a:solidFill>
                <a:cs typeface="Arial" pitchFamily="34" charset="0"/>
              </a:rPr>
              <a:t>picture</a:t>
            </a:r>
            <a:br>
              <a:rPr lang="sv-SE" sz="1200" dirty="0">
                <a:solidFill>
                  <a:srgbClr val="000000"/>
                </a:solidFill>
                <a:cs typeface="Arial" pitchFamily="34" charset="0"/>
              </a:rPr>
            </a:br>
            <a:r>
              <a:rPr lang="sv-SE" sz="1200" dirty="0" err="1">
                <a:solidFill>
                  <a:srgbClr val="000000"/>
                </a:solidFill>
                <a:cs typeface="Arial" pitchFamily="34" charset="0"/>
              </a:rPr>
              <a:t>Light</a:t>
            </a:r>
            <a:r>
              <a:rPr lang="sv-SE" sz="1200" dirty="0">
                <a:solidFill>
                  <a:srgbClr val="000000"/>
                </a:solidFill>
                <a:cs typeface="Arial" pitchFamily="34" charset="0"/>
              </a:rPr>
              <a:t> </a:t>
            </a:r>
            <a:r>
              <a:rPr lang="sv-SE" sz="1200" dirty="0" err="1">
                <a:solidFill>
                  <a:srgbClr val="000000"/>
                </a:solidFill>
                <a:cs typeface="Arial" pitchFamily="34" charset="0"/>
              </a:rPr>
              <a:t>Blue</a:t>
            </a:r>
            <a:r>
              <a:rPr lang="sv-SE" sz="1200" dirty="0">
                <a:solidFill>
                  <a:srgbClr val="000000"/>
                </a:solidFill>
                <a:cs typeface="Arial" pitchFamily="34" charset="0"/>
              </a:rPr>
              <a:t> </a:t>
            </a:r>
            <a:r>
              <a:rPr lang="sv-SE" sz="1200" dirty="0" err="1">
                <a:solidFill>
                  <a:srgbClr val="000000"/>
                </a:solidFill>
                <a:cs typeface="Arial" pitchFamily="34" charset="0"/>
              </a:rPr>
              <a:t>background</a:t>
            </a:r>
            <a:br>
              <a:rPr lang="sv-SE" sz="1200" dirty="0">
                <a:solidFill>
                  <a:srgbClr val="000000"/>
                </a:solidFill>
                <a:cs typeface="Arial" pitchFamily="34" charset="0"/>
              </a:rPr>
            </a:br>
            <a:r>
              <a:rPr lang="sv-SE" sz="1100" dirty="0" err="1">
                <a:solidFill>
                  <a:srgbClr val="000000"/>
                </a:solidFill>
                <a:cs typeface="Arial" pitchFamily="34" charset="0"/>
              </a:rPr>
              <a:t>Click</a:t>
            </a:r>
            <a:r>
              <a:rPr lang="sv-SE" sz="1100" dirty="0">
                <a:solidFill>
                  <a:srgbClr val="000000"/>
                </a:solidFill>
                <a:cs typeface="Arial" pitchFamily="34" charset="0"/>
              </a:rPr>
              <a:t> on the </a:t>
            </a:r>
            <a:r>
              <a:rPr lang="sv-SE" sz="1100" dirty="0" err="1">
                <a:solidFill>
                  <a:srgbClr val="000000"/>
                </a:solidFill>
                <a:cs typeface="Arial" pitchFamily="34" charset="0"/>
              </a:rPr>
              <a:t>picture</a:t>
            </a:r>
            <a:r>
              <a:rPr lang="sv-SE" sz="1100" dirty="0">
                <a:solidFill>
                  <a:srgbClr val="000000"/>
                </a:solidFill>
                <a:cs typeface="Arial" pitchFamily="34" charset="0"/>
              </a:rPr>
              <a:t> </a:t>
            </a:r>
            <a:br>
              <a:rPr lang="sv-SE" sz="1100" dirty="0">
                <a:solidFill>
                  <a:srgbClr val="000000"/>
                </a:solidFill>
                <a:cs typeface="Arial" pitchFamily="34" charset="0"/>
              </a:rPr>
            </a:br>
            <a:r>
              <a:rPr lang="sv-SE" sz="1100" dirty="0" err="1">
                <a:solidFill>
                  <a:srgbClr val="000000"/>
                </a:solidFill>
                <a:cs typeface="Arial" pitchFamily="34" charset="0"/>
              </a:rPr>
              <a:t>icon</a:t>
            </a:r>
            <a:r>
              <a:rPr lang="sv-SE" sz="1100" dirty="0">
                <a:solidFill>
                  <a:srgbClr val="000000"/>
                </a:solidFill>
                <a:cs typeface="Arial" pitchFamily="34" charset="0"/>
              </a:rPr>
              <a:t> to </a:t>
            </a:r>
            <a:r>
              <a:rPr lang="sv-SE" sz="1100" dirty="0" err="1">
                <a:solidFill>
                  <a:srgbClr val="000000"/>
                </a:solidFill>
                <a:cs typeface="Arial" pitchFamily="34" charset="0"/>
              </a:rPr>
              <a:t>change</a:t>
            </a:r>
            <a:r>
              <a:rPr lang="sv-SE" sz="1100" dirty="0">
                <a:solidFill>
                  <a:srgbClr val="000000"/>
                </a:solidFill>
                <a:cs typeface="Arial" pitchFamily="34" charset="0"/>
              </a:rPr>
              <a:t> </a:t>
            </a:r>
            <a:r>
              <a:rPr lang="sv-SE" sz="1100" dirty="0" err="1">
                <a:solidFill>
                  <a:srgbClr val="000000"/>
                </a:solidFill>
                <a:cs typeface="Arial" pitchFamily="34" charset="0"/>
              </a:rPr>
              <a:t>photo</a:t>
            </a:r>
            <a:endParaRPr lang="sv-SE" sz="1100" dirty="0">
              <a:solidFill>
                <a:srgbClr val="000000"/>
              </a:solidFill>
              <a:cs typeface="Arial" pitchFamily="34" charset="0"/>
            </a:endParaRPr>
          </a:p>
          <a:p>
            <a:pPr algn="r"/>
            <a:r>
              <a:rPr lang="sv-SE" sz="1100" dirty="0">
                <a:solidFill>
                  <a:srgbClr val="000000"/>
                </a:solidFill>
                <a:cs typeface="Arial" pitchFamily="34" charset="0"/>
              </a:rPr>
              <a:t> </a:t>
            </a:r>
          </a:p>
        </p:txBody>
      </p:sp>
      <p:sp>
        <p:nvSpPr>
          <p:cNvPr id="10" name="Text Placeholder 9"/>
          <p:cNvSpPr>
            <a:spLocks noGrp="1"/>
          </p:cNvSpPr>
          <p:nvPr>
            <p:ph type="body" sz="quarter" idx="15"/>
          </p:nvPr>
        </p:nvSpPr>
        <p:spPr>
          <a:xfrm>
            <a:off x="385200" y="1773238"/>
            <a:ext cx="7042161" cy="417671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11" name="Title 10"/>
          <p:cNvSpPr>
            <a:spLocks noGrp="1"/>
          </p:cNvSpPr>
          <p:nvPr>
            <p:ph type="title" hasCustomPrompt="1"/>
          </p:nvPr>
        </p:nvSpPr>
        <p:spPr>
          <a:xfrm>
            <a:off x="385199" y="197634"/>
            <a:ext cx="7042161" cy="1097766"/>
          </a:xfrm>
        </p:spPr>
        <p:txBody>
          <a:bodyPr/>
          <a:lstStyle>
            <a:lvl1pPr>
              <a:defRPr>
                <a:solidFill>
                  <a:schemeClr val="bg1"/>
                </a:solidFill>
              </a:defRPr>
            </a:lvl1pPr>
          </a:lstStyle>
          <a:p>
            <a:r>
              <a:rPr lang="en-US" dirty="0"/>
              <a:t>Click to add title</a:t>
            </a:r>
            <a:endParaRPr lang="sv-SE" dirty="0"/>
          </a:p>
        </p:txBody>
      </p:sp>
    </p:spTree>
    <p:extLst>
      <p:ext uri="{BB962C8B-B14F-4D97-AF65-F5344CB8AC3E}">
        <p14:creationId xmlns:p14="http://schemas.microsoft.com/office/powerpoint/2010/main" val="222288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eadline and large right picture Light Blue BG">
    <p:spTree>
      <p:nvGrpSpPr>
        <p:cNvPr id="1" name=""/>
        <p:cNvGrpSpPr/>
        <p:nvPr/>
      </p:nvGrpSpPr>
      <p:grpSpPr>
        <a:xfrm>
          <a:off x="0" y="0"/>
          <a:ext cx="0" cy="0"/>
          <a:chOff x="0" y="0"/>
          <a:chExt cx="0" cy="0"/>
        </a:xfrm>
      </p:grpSpPr>
      <p:sp>
        <p:nvSpPr>
          <p:cNvPr id="6" name="Rectangle 5"/>
          <p:cNvSpPr/>
          <p:nvPr userDrawn="1"/>
        </p:nvSpPr>
        <p:spPr>
          <a:xfrm>
            <a:off x="0" y="0"/>
            <a:ext cx="12191999" cy="61610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cs typeface="Arial" pitchFamily="34" charset="0"/>
            </a:endParaRPr>
          </a:p>
        </p:txBody>
      </p:sp>
      <p:sp>
        <p:nvSpPr>
          <p:cNvPr id="3" name="Date Placeholder 2"/>
          <p:cNvSpPr>
            <a:spLocks noGrp="1"/>
          </p:cNvSpPr>
          <p:nvPr>
            <p:ph type="dt" sz="half" idx="10"/>
          </p:nvPr>
        </p:nvSpPr>
        <p:spPr/>
        <p:txBody>
          <a:bodyPr/>
          <a:lstStyle/>
          <a:p>
            <a:pPr>
              <a:defRPr/>
            </a:pPr>
            <a:r>
              <a:rPr lang="en-US">
                <a:solidFill>
                  <a:srgbClr val="000000"/>
                </a:solidFill>
              </a:rPr>
              <a:t>zDatum</a:t>
            </a:r>
            <a:endParaRPr lang="sv-SE" dirty="0">
              <a:solidFill>
                <a:srgbClr val="000000"/>
              </a:solidFill>
            </a:endParaRPr>
          </a:p>
        </p:txBody>
      </p:sp>
      <p:sp>
        <p:nvSpPr>
          <p:cNvPr id="4" name="Footer Placeholder 3"/>
          <p:cNvSpPr>
            <a:spLocks noGrp="1"/>
          </p:cNvSpPr>
          <p:nvPr>
            <p:ph type="ftr" sz="quarter" idx="11"/>
          </p:nvPr>
        </p:nvSpPr>
        <p:spPr/>
        <p:txBody>
          <a:bodyPr/>
          <a:lstStyle/>
          <a:p>
            <a:pPr>
              <a:defRPr/>
            </a:pPr>
            <a:r>
              <a:rPr lang="sv-SE">
                <a:solidFill>
                  <a:srgbClr val="000000"/>
                </a:solidFill>
              </a:rPr>
              <a:t>zcCompany</a:t>
            </a:r>
          </a:p>
        </p:txBody>
      </p:sp>
      <p:sp>
        <p:nvSpPr>
          <p:cNvPr id="5" name="Slide Number Placeholder 4"/>
          <p:cNvSpPr>
            <a:spLocks noGrp="1"/>
          </p:cNvSpPr>
          <p:nvPr>
            <p:ph type="sldNum" sz="quarter" idx="12"/>
          </p:nvPr>
        </p:nvSpPr>
        <p:spPr/>
        <p:txBody>
          <a:bodyPr/>
          <a:lstStyle/>
          <a:p>
            <a:pPr>
              <a:defRPr/>
            </a:pPr>
            <a:fld id="{ACBE7240-11B6-4A7D-A438-C0A3DD527519}" type="slidenum">
              <a:rPr lang="sv-SE">
                <a:solidFill>
                  <a:srgbClr val="000000"/>
                </a:solidFill>
              </a:rPr>
              <a:pPr>
                <a:defRPr/>
              </a:pPr>
              <a:t>‹#›</a:t>
            </a:fld>
            <a:endParaRPr lang="sv-SE" dirty="0">
              <a:solidFill>
                <a:srgbClr val="000000"/>
              </a:solidFill>
            </a:endParaRPr>
          </a:p>
        </p:txBody>
      </p:sp>
      <p:sp>
        <p:nvSpPr>
          <p:cNvPr id="8" name="Picture Placeholder 7"/>
          <p:cNvSpPr>
            <a:spLocks noGrp="1" noChangeAspect="1"/>
          </p:cNvSpPr>
          <p:nvPr>
            <p:ph type="pic" sz="quarter" idx="14"/>
          </p:nvPr>
        </p:nvSpPr>
        <p:spPr>
          <a:xfrm>
            <a:off x="6096000" y="1"/>
            <a:ext cx="6095999" cy="6161088"/>
          </a:xfrm>
          <a:solidFill>
            <a:schemeClr val="bg1"/>
          </a:solidFill>
        </p:spPr>
        <p:txBody>
          <a:bodyPr tIns="1044000" anchor="ctr" anchorCtr="0"/>
          <a:lstStyle>
            <a:lvl1pPr marL="0" indent="0" algn="ctr">
              <a:buNone/>
              <a:defRPr sz="1600"/>
            </a:lvl1pPr>
          </a:lstStyle>
          <a:p>
            <a:r>
              <a:rPr lang="en-US" dirty="0"/>
              <a:t>Click icon to add picture</a:t>
            </a:r>
            <a:endParaRPr lang="sv-SE" dirty="0"/>
          </a:p>
        </p:txBody>
      </p:sp>
      <p:sp>
        <p:nvSpPr>
          <p:cNvPr id="48" name="TextBox 47"/>
          <p:cNvSpPr txBox="1"/>
          <p:nvPr userDrawn="1"/>
        </p:nvSpPr>
        <p:spPr>
          <a:xfrm>
            <a:off x="-2285999" y="74615"/>
            <a:ext cx="2245360" cy="969496"/>
          </a:xfrm>
          <a:prstGeom prst="rect">
            <a:avLst/>
          </a:prstGeom>
          <a:noFill/>
        </p:spPr>
        <p:txBody>
          <a:bodyPr wrap="square" rtlCol="0">
            <a:spAutoFit/>
          </a:bodyPr>
          <a:lstStyle/>
          <a:p>
            <a:pPr algn="r"/>
            <a:r>
              <a:rPr lang="sv-SE" sz="1200" dirty="0" err="1">
                <a:solidFill>
                  <a:srgbClr val="000000"/>
                </a:solidFill>
                <a:cs typeface="Arial" pitchFamily="34" charset="0"/>
              </a:rPr>
              <a:t>Large</a:t>
            </a:r>
            <a:r>
              <a:rPr lang="sv-SE" sz="1200" dirty="0">
                <a:solidFill>
                  <a:srgbClr val="000000"/>
                </a:solidFill>
                <a:cs typeface="Arial" pitchFamily="34" charset="0"/>
              </a:rPr>
              <a:t> right </a:t>
            </a:r>
            <a:r>
              <a:rPr lang="sv-SE" sz="1200" dirty="0" err="1">
                <a:solidFill>
                  <a:srgbClr val="000000"/>
                </a:solidFill>
                <a:cs typeface="Arial" pitchFamily="34" charset="0"/>
              </a:rPr>
              <a:t>picture</a:t>
            </a:r>
            <a:endParaRPr lang="sv-SE" sz="1200" dirty="0">
              <a:solidFill>
                <a:srgbClr val="000000"/>
              </a:solidFill>
              <a:cs typeface="Arial" pitchFamily="34" charset="0"/>
            </a:endParaRPr>
          </a:p>
          <a:p>
            <a:pPr algn="r"/>
            <a:r>
              <a:rPr lang="sv-SE" sz="1200" dirty="0" err="1">
                <a:solidFill>
                  <a:srgbClr val="000000"/>
                </a:solidFill>
                <a:cs typeface="Arial" pitchFamily="34" charset="0"/>
              </a:rPr>
              <a:t>Light</a:t>
            </a:r>
            <a:r>
              <a:rPr lang="sv-SE" sz="1200" dirty="0">
                <a:solidFill>
                  <a:srgbClr val="000000"/>
                </a:solidFill>
                <a:cs typeface="Arial" pitchFamily="34" charset="0"/>
              </a:rPr>
              <a:t> </a:t>
            </a:r>
            <a:r>
              <a:rPr lang="sv-SE" sz="1200" dirty="0" err="1">
                <a:solidFill>
                  <a:srgbClr val="000000"/>
                </a:solidFill>
                <a:cs typeface="Arial" pitchFamily="34" charset="0"/>
              </a:rPr>
              <a:t>Blue</a:t>
            </a:r>
            <a:r>
              <a:rPr lang="sv-SE" sz="1200" dirty="0">
                <a:solidFill>
                  <a:srgbClr val="000000"/>
                </a:solidFill>
                <a:cs typeface="Arial" pitchFamily="34" charset="0"/>
              </a:rPr>
              <a:t> </a:t>
            </a:r>
            <a:r>
              <a:rPr lang="sv-SE" sz="1200" dirty="0" err="1">
                <a:solidFill>
                  <a:srgbClr val="000000"/>
                </a:solidFill>
                <a:cs typeface="Arial" pitchFamily="34" charset="0"/>
              </a:rPr>
              <a:t>background</a:t>
            </a:r>
            <a:br>
              <a:rPr lang="sv-SE" sz="1200" dirty="0">
                <a:solidFill>
                  <a:srgbClr val="000000"/>
                </a:solidFill>
                <a:cs typeface="Arial" pitchFamily="34" charset="0"/>
              </a:rPr>
            </a:br>
            <a:r>
              <a:rPr lang="sv-SE" sz="1100" dirty="0" err="1">
                <a:solidFill>
                  <a:srgbClr val="000000"/>
                </a:solidFill>
                <a:cs typeface="Arial" pitchFamily="34" charset="0"/>
              </a:rPr>
              <a:t>Click</a:t>
            </a:r>
            <a:r>
              <a:rPr lang="sv-SE" sz="1100" dirty="0">
                <a:solidFill>
                  <a:srgbClr val="000000"/>
                </a:solidFill>
                <a:cs typeface="Arial" pitchFamily="34" charset="0"/>
              </a:rPr>
              <a:t> on the </a:t>
            </a:r>
            <a:r>
              <a:rPr lang="sv-SE" sz="1100" dirty="0" err="1">
                <a:solidFill>
                  <a:srgbClr val="000000"/>
                </a:solidFill>
                <a:cs typeface="Arial" pitchFamily="34" charset="0"/>
              </a:rPr>
              <a:t>picture</a:t>
            </a:r>
            <a:r>
              <a:rPr lang="sv-SE" sz="1100" dirty="0">
                <a:solidFill>
                  <a:srgbClr val="000000"/>
                </a:solidFill>
                <a:cs typeface="Arial" pitchFamily="34" charset="0"/>
              </a:rPr>
              <a:t> </a:t>
            </a:r>
            <a:br>
              <a:rPr lang="sv-SE" sz="1100" dirty="0">
                <a:solidFill>
                  <a:srgbClr val="000000"/>
                </a:solidFill>
                <a:cs typeface="Arial" pitchFamily="34" charset="0"/>
              </a:rPr>
            </a:br>
            <a:r>
              <a:rPr lang="sv-SE" sz="1100" dirty="0" err="1">
                <a:solidFill>
                  <a:srgbClr val="000000"/>
                </a:solidFill>
                <a:cs typeface="Arial" pitchFamily="34" charset="0"/>
              </a:rPr>
              <a:t>icon</a:t>
            </a:r>
            <a:r>
              <a:rPr lang="sv-SE" sz="1100" dirty="0">
                <a:solidFill>
                  <a:srgbClr val="000000"/>
                </a:solidFill>
                <a:cs typeface="Arial" pitchFamily="34" charset="0"/>
              </a:rPr>
              <a:t> to </a:t>
            </a:r>
            <a:r>
              <a:rPr lang="sv-SE" sz="1100" dirty="0" err="1">
                <a:solidFill>
                  <a:srgbClr val="000000"/>
                </a:solidFill>
                <a:cs typeface="Arial" pitchFamily="34" charset="0"/>
              </a:rPr>
              <a:t>change</a:t>
            </a:r>
            <a:r>
              <a:rPr lang="sv-SE" sz="1100" dirty="0">
                <a:solidFill>
                  <a:srgbClr val="000000"/>
                </a:solidFill>
                <a:cs typeface="Arial" pitchFamily="34" charset="0"/>
              </a:rPr>
              <a:t> </a:t>
            </a:r>
            <a:r>
              <a:rPr lang="sv-SE" sz="1100" dirty="0" err="1">
                <a:solidFill>
                  <a:srgbClr val="000000"/>
                </a:solidFill>
                <a:cs typeface="Arial" pitchFamily="34" charset="0"/>
              </a:rPr>
              <a:t>photo</a:t>
            </a:r>
            <a:endParaRPr lang="sv-SE" sz="1100" dirty="0">
              <a:solidFill>
                <a:srgbClr val="000000"/>
              </a:solidFill>
              <a:cs typeface="Arial" pitchFamily="34" charset="0"/>
            </a:endParaRPr>
          </a:p>
          <a:p>
            <a:pPr algn="r"/>
            <a:r>
              <a:rPr lang="sv-SE" sz="1100" dirty="0">
                <a:solidFill>
                  <a:srgbClr val="000000"/>
                </a:solidFill>
                <a:cs typeface="Arial" pitchFamily="34" charset="0"/>
              </a:rPr>
              <a:t> </a:t>
            </a:r>
          </a:p>
        </p:txBody>
      </p:sp>
      <p:sp>
        <p:nvSpPr>
          <p:cNvPr id="10" name="Text Placeholder 9"/>
          <p:cNvSpPr>
            <a:spLocks noGrp="1"/>
          </p:cNvSpPr>
          <p:nvPr>
            <p:ph type="body" sz="quarter" idx="15"/>
          </p:nvPr>
        </p:nvSpPr>
        <p:spPr>
          <a:xfrm>
            <a:off x="385200" y="1773239"/>
            <a:ext cx="5244075" cy="41899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11" name="Title 10"/>
          <p:cNvSpPr>
            <a:spLocks noGrp="1"/>
          </p:cNvSpPr>
          <p:nvPr>
            <p:ph type="title" hasCustomPrompt="1"/>
          </p:nvPr>
        </p:nvSpPr>
        <p:spPr>
          <a:xfrm>
            <a:off x="385200" y="197634"/>
            <a:ext cx="5244075" cy="1097766"/>
          </a:xfrm>
        </p:spPr>
        <p:txBody>
          <a:bodyPr/>
          <a:lstStyle>
            <a:lvl1pPr>
              <a:defRPr>
                <a:solidFill>
                  <a:schemeClr val="bg1"/>
                </a:solidFill>
              </a:defRPr>
            </a:lvl1pPr>
          </a:lstStyle>
          <a:p>
            <a:r>
              <a:rPr lang="en-US" dirty="0"/>
              <a:t>Click to add title</a:t>
            </a:r>
            <a:endParaRPr lang="sv-SE" dirty="0"/>
          </a:p>
        </p:txBody>
      </p:sp>
    </p:spTree>
    <p:extLst>
      <p:ext uri="{BB962C8B-B14F-4D97-AF65-F5344CB8AC3E}">
        <p14:creationId xmlns:p14="http://schemas.microsoft.com/office/powerpoint/2010/main" val="267157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eadline and small right picture Pink BG">
    <p:spTree>
      <p:nvGrpSpPr>
        <p:cNvPr id="1" name=""/>
        <p:cNvGrpSpPr/>
        <p:nvPr/>
      </p:nvGrpSpPr>
      <p:grpSpPr>
        <a:xfrm>
          <a:off x="0" y="0"/>
          <a:ext cx="0" cy="0"/>
          <a:chOff x="0" y="0"/>
          <a:chExt cx="0" cy="0"/>
        </a:xfrm>
      </p:grpSpPr>
      <p:sp>
        <p:nvSpPr>
          <p:cNvPr id="2" name="Rectangle 1"/>
          <p:cNvSpPr/>
          <p:nvPr userDrawn="1"/>
        </p:nvSpPr>
        <p:spPr>
          <a:xfrm>
            <a:off x="0" y="0"/>
            <a:ext cx="12192000" cy="61610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cs typeface="Arial" pitchFamily="34" charset="0"/>
            </a:endParaRPr>
          </a:p>
        </p:txBody>
      </p:sp>
      <p:sp>
        <p:nvSpPr>
          <p:cNvPr id="3" name="Date Placeholder 2"/>
          <p:cNvSpPr>
            <a:spLocks noGrp="1"/>
          </p:cNvSpPr>
          <p:nvPr>
            <p:ph type="dt" sz="half" idx="10"/>
          </p:nvPr>
        </p:nvSpPr>
        <p:spPr/>
        <p:txBody>
          <a:bodyPr/>
          <a:lstStyle/>
          <a:p>
            <a:pPr>
              <a:defRPr/>
            </a:pPr>
            <a:r>
              <a:rPr lang="en-US">
                <a:solidFill>
                  <a:srgbClr val="000000"/>
                </a:solidFill>
              </a:rPr>
              <a:t>zDatum</a:t>
            </a:r>
            <a:endParaRPr lang="sv-SE" dirty="0">
              <a:solidFill>
                <a:srgbClr val="000000"/>
              </a:solidFill>
            </a:endParaRPr>
          </a:p>
        </p:txBody>
      </p:sp>
      <p:sp>
        <p:nvSpPr>
          <p:cNvPr id="4" name="Footer Placeholder 3"/>
          <p:cNvSpPr>
            <a:spLocks noGrp="1"/>
          </p:cNvSpPr>
          <p:nvPr>
            <p:ph type="ftr" sz="quarter" idx="11"/>
          </p:nvPr>
        </p:nvSpPr>
        <p:spPr/>
        <p:txBody>
          <a:bodyPr/>
          <a:lstStyle/>
          <a:p>
            <a:pPr>
              <a:defRPr/>
            </a:pPr>
            <a:r>
              <a:rPr lang="sv-SE">
                <a:solidFill>
                  <a:srgbClr val="000000"/>
                </a:solidFill>
              </a:rPr>
              <a:t>zcCompany</a:t>
            </a:r>
          </a:p>
        </p:txBody>
      </p:sp>
      <p:sp>
        <p:nvSpPr>
          <p:cNvPr id="5" name="Slide Number Placeholder 4"/>
          <p:cNvSpPr>
            <a:spLocks noGrp="1"/>
          </p:cNvSpPr>
          <p:nvPr>
            <p:ph type="sldNum" sz="quarter" idx="12"/>
          </p:nvPr>
        </p:nvSpPr>
        <p:spPr/>
        <p:txBody>
          <a:bodyPr/>
          <a:lstStyle/>
          <a:p>
            <a:pPr>
              <a:defRPr/>
            </a:pPr>
            <a:fld id="{ACBE7240-11B6-4A7D-A438-C0A3DD527519}" type="slidenum">
              <a:rPr lang="sv-SE">
                <a:solidFill>
                  <a:srgbClr val="000000"/>
                </a:solidFill>
              </a:rPr>
              <a:pPr>
                <a:defRPr/>
              </a:pPr>
              <a:t>‹#›</a:t>
            </a:fld>
            <a:endParaRPr lang="sv-SE" dirty="0">
              <a:solidFill>
                <a:srgbClr val="000000"/>
              </a:solidFill>
            </a:endParaRPr>
          </a:p>
        </p:txBody>
      </p:sp>
      <p:sp>
        <p:nvSpPr>
          <p:cNvPr id="8" name="Picture Placeholder 7"/>
          <p:cNvSpPr>
            <a:spLocks noGrp="1" noChangeAspect="1"/>
          </p:cNvSpPr>
          <p:nvPr>
            <p:ph type="pic" sz="quarter" idx="14"/>
          </p:nvPr>
        </p:nvSpPr>
        <p:spPr>
          <a:xfrm>
            <a:off x="9002185" y="0"/>
            <a:ext cx="3189815" cy="6161088"/>
          </a:xfrm>
          <a:solidFill>
            <a:schemeClr val="bg1"/>
          </a:solidFill>
        </p:spPr>
        <p:txBody>
          <a:bodyPr tIns="1044000" anchor="ctr" anchorCtr="0"/>
          <a:lstStyle>
            <a:lvl1pPr marL="0" indent="0" algn="ctr">
              <a:buNone/>
              <a:defRPr sz="1600"/>
            </a:lvl1pPr>
          </a:lstStyle>
          <a:p>
            <a:r>
              <a:rPr lang="en-US" dirty="0"/>
              <a:t>Click icon to add picture</a:t>
            </a:r>
            <a:endParaRPr lang="sv-SE" dirty="0"/>
          </a:p>
        </p:txBody>
      </p:sp>
      <p:sp>
        <p:nvSpPr>
          <p:cNvPr id="46" name="TextBox 45"/>
          <p:cNvSpPr txBox="1"/>
          <p:nvPr userDrawn="1"/>
        </p:nvSpPr>
        <p:spPr>
          <a:xfrm>
            <a:off x="-2285999" y="74615"/>
            <a:ext cx="2245360" cy="969496"/>
          </a:xfrm>
          <a:prstGeom prst="rect">
            <a:avLst/>
          </a:prstGeom>
          <a:noFill/>
        </p:spPr>
        <p:txBody>
          <a:bodyPr wrap="square" rtlCol="0">
            <a:spAutoFit/>
          </a:bodyPr>
          <a:lstStyle/>
          <a:p>
            <a:pPr algn="r"/>
            <a:r>
              <a:rPr lang="sv-SE" sz="1200" dirty="0">
                <a:solidFill>
                  <a:srgbClr val="000000"/>
                </a:solidFill>
                <a:cs typeface="Arial" pitchFamily="34" charset="0"/>
              </a:rPr>
              <a:t>Small right </a:t>
            </a:r>
            <a:r>
              <a:rPr lang="sv-SE" sz="1200" dirty="0" err="1">
                <a:solidFill>
                  <a:srgbClr val="000000"/>
                </a:solidFill>
                <a:cs typeface="Arial" pitchFamily="34" charset="0"/>
              </a:rPr>
              <a:t>picture</a:t>
            </a:r>
            <a:br>
              <a:rPr lang="sv-SE" sz="1200" dirty="0">
                <a:solidFill>
                  <a:srgbClr val="000000"/>
                </a:solidFill>
                <a:cs typeface="Arial" pitchFamily="34" charset="0"/>
              </a:rPr>
            </a:br>
            <a:r>
              <a:rPr lang="sv-SE" sz="1200" dirty="0" err="1">
                <a:solidFill>
                  <a:srgbClr val="000000"/>
                </a:solidFill>
                <a:cs typeface="Arial" pitchFamily="34" charset="0"/>
              </a:rPr>
              <a:t>Light</a:t>
            </a:r>
            <a:r>
              <a:rPr lang="sv-SE" sz="1200" dirty="0">
                <a:solidFill>
                  <a:srgbClr val="000000"/>
                </a:solidFill>
                <a:cs typeface="Arial" pitchFamily="34" charset="0"/>
              </a:rPr>
              <a:t> Pink </a:t>
            </a:r>
            <a:r>
              <a:rPr lang="sv-SE" sz="1200" dirty="0" err="1">
                <a:solidFill>
                  <a:srgbClr val="000000"/>
                </a:solidFill>
                <a:cs typeface="Arial" pitchFamily="34" charset="0"/>
              </a:rPr>
              <a:t>background</a:t>
            </a:r>
            <a:br>
              <a:rPr lang="sv-SE" sz="1200" dirty="0">
                <a:solidFill>
                  <a:srgbClr val="000000"/>
                </a:solidFill>
                <a:cs typeface="Arial" pitchFamily="34" charset="0"/>
              </a:rPr>
            </a:br>
            <a:r>
              <a:rPr lang="sv-SE" sz="1100" dirty="0" err="1">
                <a:solidFill>
                  <a:srgbClr val="000000"/>
                </a:solidFill>
                <a:cs typeface="Arial" pitchFamily="34" charset="0"/>
              </a:rPr>
              <a:t>Click</a:t>
            </a:r>
            <a:r>
              <a:rPr lang="sv-SE" sz="1100" dirty="0">
                <a:solidFill>
                  <a:srgbClr val="000000"/>
                </a:solidFill>
                <a:cs typeface="Arial" pitchFamily="34" charset="0"/>
              </a:rPr>
              <a:t> on the </a:t>
            </a:r>
            <a:r>
              <a:rPr lang="sv-SE" sz="1100" dirty="0" err="1">
                <a:solidFill>
                  <a:srgbClr val="000000"/>
                </a:solidFill>
                <a:cs typeface="Arial" pitchFamily="34" charset="0"/>
              </a:rPr>
              <a:t>picture</a:t>
            </a:r>
            <a:r>
              <a:rPr lang="sv-SE" sz="1100" dirty="0">
                <a:solidFill>
                  <a:srgbClr val="000000"/>
                </a:solidFill>
                <a:cs typeface="Arial" pitchFamily="34" charset="0"/>
              </a:rPr>
              <a:t> </a:t>
            </a:r>
            <a:br>
              <a:rPr lang="sv-SE" sz="1100" dirty="0">
                <a:solidFill>
                  <a:srgbClr val="000000"/>
                </a:solidFill>
                <a:cs typeface="Arial" pitchFamily="34" charset="0"/>
              </a:rPr>
            </a:br>
            <a:r>
              <a:rPr lang="sv-SE" sz="1100" dirty="0" err="1">
                <a:solidFill>
                  <a:srgbClr val="000000"/>
                </a:solidFill>
                <a:cs typeface="Arial" pitchFamily="34" charset="0"/>
              </a:rPr>
              <a:t>icon</a:t>
            </a:r>
            <a:r>
              <a:rPr lang="sv-SE" sz="1100" dirty="0">
                <a:solidFill>
                  <a:srgbClr val="000000"/>
                </a:solidFill>
                <a:cs typeface="Arial" pitchFamily="34" charset="0"/>
              </a:rPr>
              <a:t> to </a:t>
            </a:r>
            <a:r>
              <a:rPr lang="sv-SE" sz="1100" dirty="0" err="1">
                <a:solidFill>
                  <a:srgbClr val="000000"/>
                </a:solidFill>
                <a:cs typeface="Arial" pitchFamily="34" charset="0"/>
              </a:rPr>
              <a:t>change</a:t>
            </a:r>
            <a:r>
              <a:rPr lang="sv-SE" sz="1100" dirty="0">
                <a:solidFill>
                  <a:srgbClr val="000000"/>
                </a:solidFill>
                <a:cs typeface="Arial" pitchFamily="34" charset="0"/>
              </a:rPr>
              <a:t> </a:t>
            </a:r>
            <a:r>
              <a:rPr lang="sv-SE" sz="1100" dirty="0" err="1">
                <a:solidFill>
                  <a:srgbClr val="000000"/>
                </a:solidFill>
                <a:cs typeface="Arial" pitchFamily="34" charset="0"/>
              </a:rPr>
              <a:t>photo</a:t>
            </a:r>
            <a:endParaRPr lang="sv-SE" sz="1100" dirty="0">
              <a:solidFill>
                <a:srgbClr val="000000"/>
              </a:solidFill>
              <a:cs typeface="Arial" pitchFamily="34" charset="0"/>
            </a:endParaRPr>
          </a:p>
          <a:p>
            <a:pPr algn="r"/>
            <a:r>
              <a:rPr lang="sv-SE" sz="1100" dirty="0">
                <a:solidFill>
                  <a:srgbClr val="000000"/>
                </a:solidFill>
                <a:cs typeface="Arial" pitchFamily="34" charset="0"/>
              </a:rPr>
              <a:t> </a:t>
            </a:r>
          </a:p>
        </p:txBody>
      </p:sp>
      <p:sp>
        <p:nvSpPr>
          <p:cNvPr id="10" name="Text Placeholder 9"/>
          <p:cNvSpPr>
            <a:spLocks noGrp="1"/>
          </p:cNvSpPr>
          <p:nvPr>
            <p:ph type="body" sz="quarter" idx="15"/>
          </p:nvPr>
        </p:nvSpPr>
        <p:spPr>
          <a:xfrm>
            <a:off x="385200" y="1773238"/>
            <a:ext cx="8455351" cy="417671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11" name="Title 10"/>
          <p:cNvSpPr>
            <a:spLocks noGrp="1"/>
          </p:cNvSpPr>
          <p:nvPr>
            <p:ph type="title" hasCustomPrompt="1"/>
          </p:nvPr>
        </p:nvSpPr>
        <p:spPr>
          <a:xfrm>
            <a:off x="385199" y="197634"/>
            <a:ext cx="8455351" cy="1097766"/>
          </a:xfrm>
        </p:spPr>
        <p:txBody>
          <a:bodyPr/>
          <a:lstStyle>
            <a:lvl1pPr>
              <a:defRPr>
                <a:solidFill>
                  <a:schemeClr val="bg1"/>
                </a:solidFill>
              </a:defRPr>
            </a:lvl1pPr>
          </a:lstStyle>
          <a:p>
            <a:r>
              <a:rPr lang="en-US" dirty="0"/>
              <a:t>Click to add title</a:t>
            </a:r>
            <a:endParaRPr lang="sv-SE" dirty="0"/>
          </a:p>
        </p:txBody>
      </p:sp>
    </p:spTree>
    <p:extLst>
      <p:ext uri="{BB962C8B-B14F-4D97-AF65-F5344CB8AC3E}">
        <p14:creationId xmlns:p14="http://schemas.microsoft.com/office/powerpoint/2010/main" val="2399698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eadline and medium right picture Pink BG">
    <p:spTree>
      <p:nvGrpSpPr>
        <p:cNvPr id="1" name=""/>
        <p:cNvGrpSpPr/>
        <p:nvPr/>
      </p:nvGrpSpPr>
      <p:grpSpPr>
        <a:xfrm>
          <a:off x="0" y="0"/>
          <a:ext cx="0" cy="0"/>
          <a:chOff x="0" y="0"/>
          <a:chExt cx="0" cy="0"/>
        </a:xfrm>
      </p:grpSpPr>
      <p:sp>
        <p:nvSpPr>
          <p:cNvPr id="2" name="Rectangle 1"/>
          <p:cNvSpPr/>
          <p:nvPr userDrawn="1"/>
        </p:nvSpPr>
        <p:spPr>
          <a:xfrm>
            <a:off x="0" y="0"/>
            <a:ext cx="12192000" cy="61610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cs typeface="Arial" pitchFamily="34" charset="0"/>
            </a:endParaRPr>
          </a:p>
        </p:txBody>
      </p:sp>
      <p:sp>
        <p:nvSpPr>
          <p:cNvPr id="3" name="Date Placeholder 2"/>
          <p:cNvSpPr>
            <a:spLocks noGrp="1"/>
          </p:cNvSpPr>
          <p:nvPr>
            <p:ph type="dt" sz="half" idx="10"/>
          </p:nvPr>
        </p:nvSpPr>
        <p:spPr/>
        <p:txBody>
          <a:bodyPr/>
          <a:lstStyle/>
          <a:p>
            <a:pPr>
              <a:defRPr/>
            </a:pPr>
            <a:r>
              <a:rPr lang="en-US">
                <a:solidFill>
                  <a:srgbClr val="000000"/>
                </a:solidFill>
              </a:rPr>
              <a:t>zDatum</a:t>
            </a:r>
            <a:endParaRPr lang="sv-SE" dirty="0">
              <a:solidFill>
                <a:srgbClr val="000000"/>
              </a:solidFill>
            </a:endParaRPr>
          </a:p>
        </p:txBody>
      </p:sp>
      <p:sp>
        <p:nvSpPr>
          <p:cNvPr id="4" name="Footer Placeholder 3"/>
          <p:cNvSpPr>
            <a:spLocks noGrp="1"/>
          </p:cNvSpPr>
          <p:nvPr>
            <p:ph type="ftr" sz="quarter" idx="11"/>
          </p:nvPr>
        </p:nvSpPr>
        <p:spPr/>
        <p:txBody>
          <a:bodyPr/>
          <a:lstStyle/>
          <a:p>
            <a:pPr>
              <a:defRPr/>
            </a:pPr>
            <a:r>
              <a:rPr lang="sv-SE">
                <a:solidFill>
                  <a:srgbClr val="000000"/>
                </a:solidFill>
              </a:rPr>
              <a:t>zcCompany</a:t>
            </a:r>
          </a:p>
        </p:txBody>
      </p:sp>
      <p:sp>
        <p:nvSpPr>
          <p:cNvPr id="5" name="Slide Number Placeholder 4"/>
          <p:cNvSpPr>
            <a:spLocks noGrp="1"/>
          </p:cNvSpPr>
          <p:nvPr>
            <p:ph type="sldNum" sz="quarter" idx="12"/>
          </p:nvPr>
        </p:nvSpPr>
        <p:spPr/>
        <p:txBody>
          <a:bodyPr/>
          <a:lstStyle/>
          <a:p>
            <a:pPr>
              <a:defRPr/>
            </a:pPr>
            <a:fld id="{ACBE7240-11B6-4A7D-A438-C0A3DD527519}" type="slidenum">
              <a:rPr lang="sv-SE">
                <a:solidFill>
                  <a:srgbClr val="000000"/>
                </a:solidFill>
              </a:rPr>
              <a:pPr>
                <a:defRPr/>
              </a:pPr>
              <a:t>‹#›</a:t>
            </a:fld>
            <a:endParaRPr lang="sv-SE" dirty="0">
              <a:solidFill>
                <a:srgbClr val="000000"/>
              </a:solidFill>
            </a:endParaRPr>
          </a:p>
        </p:txBody>
      </p:sp>
      <p:sp>
        <p:nvSpPr>
          <p:cNvPr id="8" name="Picture Placeholder 7"/>
          <p:cNvSpPr>
            <a:spLocks noGrp="1" noChangeAspect="1"/>
          </p:cNvSpPr>
          <p:nvPr>
            <p:ph type="pic" sz="quarter" idx="14"/>
          </p:nvPr>
        </p:nvSpPr>
        <p:spPr>
          <a:xfrm>
            <a:off x="7573597" y="0"/>
            <a:ext cx="4618404" cy="6161088"/>
          </a:xfrm>
          <a:solidFill>
            <a:schemeClr val="bg1"/>
          </a:solidFill>
        </p:spPr>
        <p:txBody>
          <a:bodyPr tIns="1044000" anchor="ctr" anchorCtr="0"/>
          <a:lstStyle>
            <a:lvl1pPr marL="0" indent="0" algn="ctr">
              <a:buNone/>
              <a:defRPr sz="1600"/>
            </a:lvl1pPr>
          </a:lstStyle>
          <a:p>
            <a:r>
              <a:rPr lang="en-US" dirty="0"/>
              <a:t>Click icon to add picture</a:t>
            </a:r>
            <a:endParaRPr lang="sv-SE" dirty="0"/>
          </a:p>
        </p:txBody>
      </p:sp>
      <p:sp>
        <p:nvSpPr>
          <p:cNvPr id="46" name="TextBox 45"/>
          <p:cNvSpPr txBox="1"/>
          <p:nvPr userDrawn="1"/>
        </p:nvSpPr>
        <p:spPr>
          <a:xfrm>
            <a:off x="-2285999" y="74615"/>
            <a:ext cx="2245360" cy="969496"/>
          </a:xfrm>
          <a:prstGeom prst="rect">
            <a:avLst/>
          </a:prstGeom>
          <a:noFill/>
        </p:spPr>
        <p:txBody>
          <a:bodyPr wrap="square" rtlCol="0">
            <a:spAutoFit/>
          </a:bodyPr>
          <a:lstStyle/>
          <a:p>
            <a:pPr algn="r"/>
            <a:r>
              <a:rPr lang="sv-SE" sz="1200" dirty="0">
                <a:solidFill>
                  <a:srgbClr val="000000"/>
                </a:solidFill>
                <a:cs typeface="Arial" pitchFamily="34" charset="0"/>
              </a:rPr>
              <a:t>Medium right </a:t>
            </a:r>
            <a:r>
              <a:rPr lang="sv-SE" sz="1200" dirty="0" err="1">
                <a:solidFill>
                  <a:srgbClr val="000000"/>
                </a:solidFill>
                <a:cs typeface="Arial" pitchFamily="34" charset="0"/>
              </a:rPr>
              <a:t>picture</a:t>
            </a:r>
            <a:br>
              <a:rPr lang="sv-SE" sz="1200" dirty="0">
                <a:solidFill>
                  <a:srgbClr val="000000"/>
                </a:solidFill>
                <a:cs typeface="Arial" pitchFamily="34" charset="0"/>
              </a:rPr>
            </a:br>
            <a:r>
              <a:rPr lang="sv-SE" sz="1200" dirty="0" err="1">
                <a:solidFill>
                  <a:srgbClr val="000000"/>
                </a:solidFill>
                <a:cs typeface="Arial" pitchFamily="34" charset="0"/>
              </a:rPr>
              <a:t>Light</a:t>
            </a:r>
            <a:r>
              <a:rPr lang="sv-SE" sz="1200" dirty="0">
                <a:solidFill>
                  <a:srgbClr val="000000"/>
                </a:solidFill>
                <a:cs typeface="Arial" pitchFamily="34" charset="0"/>
              </a:rPr>
              <a:t> Pink </a:t>
            </a:r>
            <a:r>
              <a:rPr lang="sv-SE" sz="1200" dirty="0" err="1">
                <a:solidFill>
                  <a:srgbClr val="000000"/>
                </a:solidFill>
                <a:cs typeface="Arial" pitchFamily="34" charset="0"/>
              </a:rPr>
              <a:t>background</a:t>
            </a:r>
            <a:br>
              <a:rPr lang="sv-SE" sz="1200" dirty="0">
                <a:solidFill>
                  <a:srgbClr val="000000"/>
                </a:solidFill>
                <a:cs typeface="Arial" pitchFamily="34" charset="0"/>
              </a:rPr>
            </a:br>
            <a:r>
              <a:rPr lang="sv-SE" sz="1100" dirty="0" err="1">
                <a:solidFill>
                  <a:srgbClr val="000000"/>
                </a:solidFill>
                <a:cs typeface="Arial" pitchFamily="34" charset="0"/>
              </a:rPr>
              <a:t>Click</a:t>
            </a:r>
            <a:r>
              <a:rPr lang="sv-SE" sz="1100" dirty="0">
                <a:solidFill>
                  <a:srgbClr val="000000"/>
                </a:solidFill>
                <a:cs typeface="Arial" pitchFamily="34" charset="0"/>
              </a:rPr>
              <a:t> on the </a:t>
            </a:r>
            <a:r>
              <a:rPr lang="sv-SE" sz="1100" dirty="0" err="1">
                <a:solidFill>
                  <a:srgbClr val="000000"/>
                </a:solidFill>
                <a:cs typeface="Arial" pitchFamily="34" charset="0"/>
              </a:rPr>
              <a:t>picture</a:t>
            </a:r>
            <a:r>
              <a:rPr lang="sv-SE" sz="1100" dirty="0">
                <a:solidFill>
                  <a:srgbClr val="000000"/>
                </a:solidFill>
                <a:cs typeface="Arial" pitchFamily="34" charset="0"/>
              </a:rPr>
              <a:t> </a:t>
            </a:r>
            <a:br>
              <a:rPr lang="sv-SE" sz="1100" dirty="0">
                <a:solidFill>
                  <a:srgbClr val="000000"/>
                </a:solidFill>
                <a:cs typeface="Arial" pitchFamily="34" charset="0"/>
              </a:rPr>
            </a:br>
            <a:r>
              <a:rPr lang="sv-SE" sz="1100" dirty="0" err="1">
                <a:solidFill>
                  <a:srgbClr val="000000"/>
                </a:solidFill>
                <a:cs typeface="Arial" pitchFamily="34" charset="0"/>
              </a:rPr>
              <a:t>icon</a:t>
            </a:r>
            <a:r>
              <a:rPr lang="sv-SE" sz="1100" dirty="0">
                <a:solidFill>
                  <a:srgbClr val="000000"/>
                </a:solidFill>
                <a:cs typeface="Arial" pitchFamily="34" charset="0"/>
              </a:rPr>
              <a:t> to </a:t>
            </a:r>
            <a:r>
              <a:rPr lang="sv-SE" sz="1100" dirty="0" err="1">
                <a:solidFill>
                  <a:srgbClr val="000000"/>
                </a:solidFill>
                <a:cs typeface="Arial" pitchFamily="34" charset="0"/>
              </a:rPr>
              <a:t>change</a:t>
            </a:r>
            <a:r>
              <a:rPr lang="sv-SE" sz="1100" dirty="0">
                <a:solidFill>
                  <a:srgbClr val="000000"/>
                </a:solidFill>
                <a:cs typeface="Arial" pitchFamily="34" charset="0"/>
              </a:rPr>
              <a:t> </a:t>
            </a:r>
            <a:r>
              <a:rPr lang="sv-SE" sz="1100" dirty="0" err="1">
                <a:solidFill>
                  <a:srgbClr val="000000"/>
                </a:solidFill>
                <a:cs typeface="Arial" pitchFamily="34" charset="0"/>
              </a:rPr>
              <a:t>photo</a:t>
            </a:r>
            <a:endParaRPr lang="sv-SE" sz="1100" dirty="0">
              <a:solidFill>
                <a:srgbClr val="000000"/>
              </a:solidFill>
              <a:cs typeface="Arial" pitchFamily="34" charset="0"/>
            </a:endParaRPr>
          </a:p>
          <a:p>
            <a:pPr algn="r"/>
            <a:r>
              <a:rPr lang="sv-SE" sz="1100" dirty="0">
                <a:solidFill>
                  <a:srgbClr val="000000"/>
                </a:solidFill>
                <a:cs typeface="Arial" pitchFamily="34" charset="0"/>
              </a:rPr>
              <a:t> </a:t>
            </a:r>
          </a:p>
        </p:txBody>
      </p:sp>
      <p:sp>
        <p:nvSpPr>
          <p:cNvPr id="10" name="Text Placeholder 9"/>
          <p:cNvSpPr>
            <a:spLocks noGrp="1"/>
          </p:cNvSpPr>
          <p:nvPr>
            <p:ph type="body" sz="quarter" idx="15"/>
          </p:nvPr>
        </p:nvSpPr>
        <p:spPr>
          <a:xfrm>
            <a:off x="385200" y="1773238"/>
            <a:ext cx="7042161" cy="417671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11" name="Title 10"/>
          <p:cNvSpPr>
            <a:spLocks noGrp="1"/>
          </p:cNvSpPr>
          <p:nvPr>
            <p:ph type="title" hasCustomPrompt="1"/>
          </p:nvPr>
        </p:nvSpPr>
        <p:spPr>
          <a:xfrm>
            <a:off x="385199" y="197634"/>
            <a:ext cx="7042161" cy="1097766"/>
          </a:xfrm>
        </p:spPr>
        <p:txBody>
          <a:bodyPr/>
          <a:lstStyle>
            <a:lvl1pPr>
              <a:defRPr>
                <a:solidFill>
                  <a:schemeClr val="bg1"/>
                </a:solidFill>
              </a:defRPr>
            </a:lvl1pPr>
          </a:lstStyle>
          <a:p>
            <a:r>
              <a:rPr lang="en-US" dirty="0"/>
              <a:t>Click to add title</a:t>
            </a:r>
            <a:endParaRPr lang="sv-SE" dirty="0"/>
          </a:p>
        </p:txBody>
      </p:sp>
    </p:spTree>
    <p:extLst>
      <p:ext uri="{BB962C8B-B14F-4D97-AF65-F5344CB8AC3E}">
        <p14:creationId xmlns:p14="http://schemas.microsoft.com/office/powerpoint/2010/main" val="471314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eadline and large right picture Pink BG">
    <p:spTree>
      <p:nvGrpSpPr>
        <p:cNvPr id="1" name=""/>
        <p:cNvGrpSpPr/>
        <p:nvPr/>
      </p:nvGrpSpPr>
      <p:grpSpPr>
        <a:xfrm>
          <a:off x="0" y="0"/>
          <a:ext cx="0" cy="0"/>
          <a:chOff x="0" y="0"/>
          <a:chExt cx="0" cy="0"/>
        </a:xfrm>
      </p:grpSpPr>
      <p:sp>
        <p:nvSpPr>
          <p:cNvPr id="6" name="Rectangle 5"/>
          <p:cNvSpPr/>
          <p:nvPr userDrawn="1"/>
        </p:nvSpPr>
        <p:spPr>
          <a:xfrm>
            <a:off x="0" y="0"/>
            <a:ext cx="12191999" cy="61610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cs typeface="Arial" pitchFamily="34" charset="0"/>
            </a:endParaRPr>
          </a:p>
        </p:txBody>
      </p:sp>
      <p:sp>
        <p:nvSpPr>
          <p:cNvPr id="3" name="Date Placeholder 2"/>
          <p:cNvSpPr>
            <a:spLocks noGrp="1"/>
          </p:cNvSpPr>
          <p:nvPr>
            <p:ph type="dt" sz="half" idx="10"/>
          </p:nvPr>
        </p:nvSpPr>
        <p:spPr/>
        <p:txBody>
          <a:bodyPr/>
          <a:lstStyle/>
          <a:p>
            <a:pPr>
              <a:defRPr/>
            </a:pPr>
            <a:r>
              <a:rPr lang="en-US">
                <a:solidFill>
                  <a:srgbClr val="000000"/>
                </a:solidFill>
              </a:rPr>
              <a:t>zDatum</a:t>
            </a:r>
            <a:endParaRPr lang="sv-SE" dirty="0">
              <a:solidFill>
                <a:srgbClr val="000000"/>
              </a:solidFill>
            </a:endParaRPr>
          </a:p>
        </p:txBody>
      </p:sp>
      <p:sp>
        <p:nvSpPr>
          <p:cNvPr id="4" name="Footer Placeholder 3"/>
          <p:cNvSpPr>
            <a:spLocks noGrp="1"/>
          </p:cNvSpPr>
          <p:nvPr>
            <p:ph type="ftr" sz="quarter" idx="11"/>
          </p:nvPr>
        </p:nvSpPr>
        <p:spPr/>
        <p:txBody>
          <a:bodyPr/>
          <a:lstStyle/>
          <a:p>
            <a:pPr>
              <a:defRPr/>
            </a:pPr>
            <a:r>
              <a:rPr lang="sv-SE">
                <a:solidFill>
                  <a:srgbClr val="000000"/>
                </a:solidFill>
              </a:rPr>
              <a:t>zcCompany</a:t>
            </a:r>
          </a:p>
        </p:txBody>
      </p:sp>
      <p:sp>
        <p:nvSpPr>
          <p:cNvPr id="5" name="Slide Number Placeholder 4"/>
          <p:cNvSpPr>
            <a:spLocks noGrp="1"/>
          </p:cNvSpPr>
          <p:nvPr>
            <p:ph type="sldNum" sz="quarter" idx="12"/>
          </p:nvPr>
        </p:nvSpPr>
        <p:spPr/>
        <p:txBody>
          <a:bodyPr/>
          <a:lstStyle/>
          <a:p>
            <a:pPr>
              <a:defRPr/>
            </a:pPr>
            <a:fld id="{ACBE7240-11B6-4A7D-A438-C0A3DD527519}" type="slidenum">
              <a:rPr lang="sv-SE">
                <a:solidFill>
                  <a:srgbClr val="000000"/>
                </a:solidFill>
              </a:rPr>
              <a:pPr>
                <a:defRPr/>
              </a:pPr>
              <a:t>‹#›</a:t>
            </a:fld>
            <a:endParaRPr lang="sv-SE" dirty="0">
              <a:solidFill>
                <a:srgbClr val="000000"/>
              </a:solidFill>
            </a:endParaRPr>
          </a:p>
        </p:txBody>
      </p:sp>
      <p:sp>
        <p:nvSpPr>
          <p:cNvPr id="8" name="Picture Placeholder 7"/>
          <p:cNvSpPr>
            <a:spLocks noGrp="1" noChangeAspect="1"/>
          </p:cNvSpPr>
          <p:nvPr>
            <p:ph type="pic" sz="quarter" idx="14"/>
          </p:nvPr>
        </p:nvSpPr>
        <p:spPr>
          <a:xfrm>
            <a:off x="6096000" y="1"/>
            <a:ext cx="6095999" cy="6161088"/>
          </a:xfrm>
          <a:solidFill>
            <a:schemeClr val="bg1"/>
          </a:solidFill>
        </p:spPr>
        <p:txBody>
          <a:bodyPr tIns="1044000" anchor="ctr" anchorCtr="0"/>
          <a:lstStyle>
            <a:lvl1pPr marL="0" indent="0" algn="ctr">
              <a:buNone/>
              <a:defRPr sz="1600"/>
            </a:lvl1pPr>
          </a:lstStyle>
          <a:p>
            <a:r>
              <a:rPr lang="en-US" dirty="0"/>
              <a:t>Click icon to add picture</a:t>
            </a:r>
            <a:endParaRPr lang="sv-SE" dirty="0"/>
          </a:p>
        </p:txBody>
      </p:sp>
      <p:sp>
        <p:nvSpPr>
          <p:cNvPr id="48" name="TextBox 47"/>
          <p:cNvSpPr txBox="1"/>
          <p:nvPr userDrawn="1"/>
        </p:nvSpPr>
        <p:spPr>
          <a:xfrm>
            <a:off x="-2285999" y="74615"/>
            <a:ext cx="2245360" cy="969496"/>
          </a:xfrm>
          <a:prstGeom prst="rect">
            <a:avLst/>
          </a:prstGeom>
          <a:noFill/>
        </p:spPr>
        <p:txBody>
          <a:bodyPr wrap="square" rtlCol="0">
            <a:spAutoFit/>
          </a:bodyPr>
          <a:lstStyle/>
          <a:p>
            <a:pPr algn="r"/>
            <a:r>
              <a:rPr lang="sv-SE" sz="1200" dirty="0" err="1">
                <a:solidFill>
                  <a:srgbClr val="000000"/>
                </a:solidFill>
                <a:cs typeface="Arial" pitchFamily="34" charset="0"/>
              </a:rPr>
              <a:t>Large</a:t>
            </a:r>
            <a:r>
              <a:rPr lang="sv-SE" sz="1200" dirty="0">
                <a:solidFill>
                  <a:srgbClr val="000000"/>
                </a:solidFill>
                <a:cs typeface="Arial" pitchFamily="34" charset="0"/>
              </a:rPr>
              <a:t> right </a:t>
            </a:r>
            <a:r>
              <a:rPr lang="sv-SE" sz="1200" dirty="0" err="1">
                <a:solidFill>
                  <a:srgbClr val="000000"/>
                </a:solidFill>
                <a:cs typeface="Arial" pitchFamily="34" charset="0"/>
              </a:rPr>
              <a:t>picture</a:t>
            </a:r>
            <a:endParaRPr lang="sv-SE" sz="1200" dirty="0">
              <a:solidFill>
                <a:srgbClr val="000000"/>
              </a:solidFill>
              <a:cs typeface="Arial" pitchFamily="34" charset="0"/>
            </a:endParaRPr>
          </a:p>
          <a:p>
            <a:pPr algn="r"/>
            <a:r>
              <a:rPr lang="sv-SE" sz="1200" dirty="0" err="1">
                <a:solidFill>
                  <a:srgbClr val="000000"/>
                </a:solidFill>
                <a:cs typeface="Arial" pitchFamily="34" charset="0"/>
              </a:rPr>
              <a:t>Light</a:t>
            </a:r>
            <a:r>
              <a:rPr lang="sv-SE" sz="1200" dirty="0">
                <a:solidFill>
                  <a:srgbClr val="000000"/>
                </a:solidFill>
                <a:cs typeface="Arial" pitchFamily="34" charset="0"/>
              </a:rPr>
              <a:t> Pink </a:t>
            </a:r>
            <a:r>
              <a:rPr lang="sv-SE" sz="1200" dirty="0" err="1">
                <a:solidFill>
                  <a:srgbClr val="000000"/>
                </a:solidFill>
                <a:cs typeface="Arial" pitchFamily="34" charset="0"/>
              </a:rPr>
              <a:t>background</a:t>
            </a:r>
            <a:br>
              <a:rPr lang="sv-SE" sz="1200" dirty="0">
                <a:solidFill>
                  <a:srgbClr val="000000"/>
                </a:solidFill>
                <a:cs typeface="Arial" pitchFamily="34" charset="0"/>
              </a:rPr>
            </a:br>
            <a:r>
              <a:rPr lang="sv-SE" sz="1100" dirty="0" err="1">
                <a:solidFill>
                  <a:srgbClr val="000000"/>
                </a:solidFill>
                <a:cs typeface="Arial" pitchFamily="34" charset="0"/>
              </a:rPr>
              <a:t>Click</a:t>
            </a:r>
            <a:r>
              <a:rPr lang="sv-SE" sz="1100" dirty="0">
                <a:solidFill>
                  <a:srgbClr val="000000"/>
                </a:solidFill>
                <a:cs typeface="Arial" pitchFamily="34" charset="0"/>
              </a:rPr>
              <a:t> on the </a:t>
            </a:r>
            <a:r>
              <a:rPr lang="sv-SE" sz="1100" dirty="0" err="1">
                <a:solidFill>
                  <a:srgbClr val="000000"/>
                </a:solidFill>
                <a:cs typeface="Arial" pitchFamily="34" charset="0"/>
              </a:rPr>
              <a:t>picture</a:t>
            </a:r>
            <a:r>
              <a:rPr lang="sv-SE" sz="1100" dirty="0">
                <a:solidFill>
                  <a:srgbClr val="000000"/>
                </a:solidFill>
                <a:cs typeface="Arial" pitchFamily="34" charset="0"/>
              </a:rPr>
              <a:t> </a:t>
            </a:r>
            <a:br>
              <a:rPr lang="sv-SE" sz="1100" dirty="0">
                <a:solidFill>
                  <a:srgbClr val="000000"/>
                </a:solidFill>
                <a:cs typeface="Arial" pitchFamily="34" charset="0"/>
              </a:rPr>
            </a:br>
            <a:r>
              <a:rPr lang="sv-SE" sz="1100" dirty="0" err="1">
                <a:solidFill>
                  <a:srgbClr val="000000"/>
                </a:solidFill>
                <a:cs typeface="Arial" pitchFamily="34" charset="0"/>
              </a:rPr>
              <a:t>icon</a:t>
            </a:r>
            <a:r>
              <a:rPr lang="sv-SE" sz="1100" dirty="0">
                <a:solidFill>
                  <a:srgbClr val="000000"/>
                </a:solidFill>
                <a:cs typeface="Arial" pitchFamily="34" charset="0"/>
              </a:rPr>
              <a:t> to </a:t>
            </a:r>
            <a:r>
              <a:rPr lang="sv-SE" sz="1100" dirty="0" err="1">
                <a:solidFill>
                  <a:srgbClr val="000000"/>
                </a:solidFill>
                <a:cs typeface="Arial" pitchFamily="34" charset="0"/>
              </a:rPr>
              <a:t>change</a:t>
            </a:r>
            <a:r>
              <a:rPr lang="sv-SE" sz="1100" dirty="0">
                <a:solidFill>
                  <a:srgbClr val="000000"/>
                </a:solidFill>
                <a:cs typeface="Arial" pitchFamily="34" charset="0"/>
              </a:rPr>
              <a:t> </a:t>
            </a:r>
            <a:r>
              <a:rPr lang="sv-SE" sz="1100" dirty="0" err="1">
                <a:solidFill>
                  <a:srgbClr val="000000"/>
                </a:solidFill>
                <a:cs typeface="Arial" pitchFamily="34" charset="0"/>
              </a:rPr>
              <a:t>photo</a:t>
            </a:r>
            <a:endParaRPr lang="sv-SE" sz="1100" dirty="0">
              <a:solidFill>
                <a:srgbClr val="000000"/>
              </a:solidFill>
              <a:cs typeface="Arial" pitchFamily="34" charset="0"/>
            </a:endParaRPr>
          </a:p>
          <a:p>
            <a:pPr algn="r"/>
            <a:r>
              <a:rPr lang="sv-SE" sz="1100" dirty="0">
                <a:solidFill>
                  <a:srgbClr val="000000"/>
                </a:solidFill>
                <a:cs typeface="Arial" pitchFamily="34" charset="0"/>
              </a:rPr>
              <a:t> </a:t>
            </a:r>
          </a:p>
        </p:txBody>
      </p:sp>
      <p:sp>
        <p:nvSpPr>
          <p:cNvPr id="10" name="Text Placeholder 9"/>
          <p:cNvSpPr>
            <a:spLocks noGrp="1"/>
          </p:cNvSpPr>
          <p:nvPr>
            <p:ph type="body" sz="quarter" idx="15"/>
          </p:nvPr>
        </p:nvSpPr>
        <p:spPr>
          <a:xfrm>
            <a:off x="385200" y="1773239"/>
            <a:ext cx="5244075" cy="41899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11" name="Title 10"/>
          <p:cNvSpPr>
            <a:spLocks noGrp="1"/>
          </p:cNvSpPr>
          <p:nvPr>
            <p:ph type="title" hasCustomPrompt="1"/>
          </p:nvPr>
        </p:nvSpPr>
        <p:spPr>
          <a:xfrm>
            <a:off x="385200" y="197634"/>
            <a:ext cx="5244075" cy="1097766"/>
          </a:xfrm>
        </p:spPr>
        <p:txBody>
          <a:bodyPr/>
          <a:lstStyle>
            <a:lvl1pPr>
              <a:defRPr>
                <a:solidFill>
                  <a:schemeClr val="bg1"/>
                </a:solidFill>
              </a:defRPr>
            </a:lvl1pPr>
          </a:lstStyle>
          <a:p>
            <a:r>
              <a:rPr lang="en-US" dirty="0"/>
              <a:t>Click to add title</a:t>
            </a:r>
            <a:endParaRPr lang="sv-SE" dirty="0"/>
          </a:p>
        </p:txBody>
      </p:sp>
    </p:spTree>
    <p:extLst>
      <p:ext uri="{BB962C8B-B14F-4D97-AF65-F5344CB8AC3E}">
        <p14:creationId xmlns:p14="http://schemas.microsoft.com/office/powerpoint/2010/main" val="417372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orizontal picture">
    <p:spTree>
      <p:nvGrpSpPr>
        <p:cNvPr id="1" name=""/>
        <p:cNvGrpSpPr/>
        <p:nvPr/>
      </p:nvGrpSpPr>
      <p:grpSpPr>
        <a:xfrm>
          <a:off x="0" y="0"/>
          <a:ext cx="0" cy="0"/>
          <a:chOff x="0" y="0"/>
          <a:chExt cx="0" cy="0"/>
        </a:xfrm>
      </p:grpSpPr>
      <p:sp>
        <p:nvSpPr>
          <p:cNvPr id="10" name="Text Placeholder 9"/>
          <p:cNvSpPr>
            <a:spLocks noGrp="1"/>
          </p:cNvSpPr>
          <p:nvPr>
            <p:ph type="body" sz="quarter" idx="16"/>
          </p:nvPr>
        </p:nvSpPr>
        <p:spPr>
          <a:xfrm>
            <a:off x="385200" y="1773237"/>
            <a:ext cx="5451923" cy="1733891"/>
          </a:xfrm>
        </p:spPr>
        <p:txBody>
          <a:bodyPr/>
          <a:lstStyle/>
          <a:p>
            <a:pPr lvl="0"/>
            <a:r>
              <a:rPr lang="en-US" dirty="0"/>
              <a:t>Click to edit Master text styles</a:t>
            </a:r>
          </a:p>
          <a:p>
            <a:pPr lvl="1"/>
            <a:r>
              <a:rPr lang="en-US" dirty="0"/>
              <a:t>Second level</a:t>
            </a:r>
          </a:p>
        </p:txBody>
      </p:sp>
      <p:sp>
        <p:nvSpPr>
          <p:cNvPr id="3" name="Date Placeholder 2"/>
          <p:cNvSpPr>
            <a:spLocks noGrp="1"/>
          </p:cNvSpPr>
          <p:nvPr>
            <p:ph type="dt" sz="half" idx="10"/>
          </p:nvPr>
        </p:nvSpPr>
        <p:spPr/>
        <p:txBody>
          <a:bodyPr/>
          <a:lstStyle/>
          <a:p>
            <a:pPr>
              <a:defRPr/>
            </a:pPr>
            <a:r>
              <a:rPr lang="en-US">
                <a:solidFill>
                  <a:srgbClr val="000000"/>
                </a:solidFill>
              </a:rPr>
              <a:t>zDatum</a:t>
            </a:r>
            <a:endParaRPr lang="sv-SE" dirty="0">
              <a:solidFill>
                <a:srgbClr val="000000"/>
              </a:solidFill>
            </a:endParaRPr>
          </a:p>
        </p:txBody>
      </p:sp>
      <p:sp>
        <p:nvSpPr>
          <p:cNvPr id="4" name="Footer Placeholder 3"/>
          <p:cNvSpPr>
            <a:spLocks noGrp="1"/>
          </p:cNvSpPr>
          <p:nvPr>
            <p:ph type="ftr" sz="quarter" idx="11"/>
          </p:nvPr>
        </p:nvSpPr>
        <p:spPr/>
        <p:txBody>
          <a:bodyPr/>
          <a:lstStyle/>
          <a:p>
            <a:pPr>
              <a:defRPr/>
            </a:pPr>
            <a:r>
              <a:rPr lang="sv-SE">
                <a:solidFill>
                  <a:srgbClr val="000000"/>
                </a:solidFill>
              </a:rPr>
              <a:t>zcCompany</a:t>
            </a:r>
          </a:p>
        </p:txBody>
      </p:sp>
      <p:sp>
        <p:nvSpPr>
          <p:cNvPr id="5" name="Slide Number Placeholder 4"/>
          <p:cNvSpPr>
            <a:spLocks noGrp="1"/>
          </p:cNvSpPr>
          <p:nvPr>
            <p:ph type="sldNum" sz="quarter" idx="12"/>
          </p:nvPr>
        </p:nvSpPr>
        <p:spPr/>
        <p:txBody>
          <a:bodyPr/>
          <a:lstStyle/>
          <a:p>
            <a:pPr>
              <a:defRPr/>
            </a:pPr>
            <a:fld id="{ACBE7240-11B6-4A7D-A438-C0A3DD527519}" type="slidenum">
              <a:rPr lang="sv-SE">
                <a:solidFill>
                  <a:srgbClr val="000000"/>
                </a:solidFill>
              </a:rPr>
              <a:pPr>
                <a:defRPr/>
              </a:pPr>
              <a:t>‹#›</a:t>
            </a:fld>
            <a:endParaRPr lang="sv-SE" dirty="0">
              <a:solidFill>
                <a:srgbClr val="000000"/>
              </a:solidFill>
            </a:endParaRPr>
          </a:p>
        </p:txBody>
      </p:sp>
      <p:sp>
        <p:nvSpPr>
          <p:cNvPr id="8" name="Picture Placeholder 7"/>
          <p:cNvSpPr>
            <a:spLocks noGrp="1"/>
          </p:cNvSpPr>
          <p:nvPr>
            <p:ph type="pic" sz="quarter" idx="14"/>
          </p:nvPr>
        </p:nvSpPr>
        <p:spPr>
          <a:xfrm>
            <a:off x="0" y="3695749"/>
            <a:ext cx="12192000" cy="2465340"/>
          </a:xfrm>
        </p:spPr>
        <p:txBody>
          <a:bodyPr/>
          <a:lstStyle>
            <a:lvl1pPr marL="0" indent="0">
              <a:buNone/>
              <a:defRPr/>
            </a:lvl1pPr>
          </a:lstStyle>
          <a:p>
            <a:r>
              <a:rPr lang="en-US"/>
              <a:t>Click icon to add picture</a:t>
            </a:r>
            <a:endParaRPr lang="sv-SE" dirty="0"/>
          </a:p>
        </p:txBody>
      </p:sp>
      <p:sp>
        <p:nvSpPr>
          <p:cNvPr id="25" name="Text Placeholder 24"/>
          <p:cNvSpPr>
            <a:spLocks noGrp="1"/>
          </p:cNvSpPr>
          <p:nvPr>
            <p:ph type="body" sz="quarter" idx="15"/>
          </p:nvPr>
        </p:nvSpPr>
        <p:spPr>
          <a:xfrm>
            <a:off x="6406638" y="1773238"/>
            <a:ext cx="5450400" cy="1733650"/>
          </a:xfrm>
        </p:spPr>
        <p:txBody>
          <a:bodyPr/>
          <a:lstStyle>
            <a:lvl4pPr>
              <a:defRPr/>
            </a:lvl4pPr>
          </a:lstStyle>
          <a:p>
            <a:pPr lvl="0"/>
            <a:r>
              <a:rPr lang="en-US" dirty="0"/>
              <a:t>Click to edit Master text styles</a:t>
            </a:r>
          </a:p>
          <a:p>
            <a:pPr lvl="1"/>
            <a:r>
              <a:rPr lang="en-US" dirty="0"/>
              <a:t>Second level</a:t>
            </a:r>
          </a:p>
        </p:txBody>
      </p:sp>
      <p:sp>
        <p:nvSpPr>
          <p:cNvPr id="47" name="TextBox 46"/>
          <p:cNvSpPr txBox="1"/>
          <p:nvPr userDrawn="1"/>
        </p:nvSpPr>
        <p:spPr>
          <a:xfrm>
            <a:off x="-2285999" y="74615"/>
            <a:ext cx="2245360" cy="784830"/>
          </a:xfrm>
          <a:prstGeom prst="rect">
            <a:avLst/>
          </a:prstGeom>
          <a:noFill/>
        </p:spPr>
        <p:txBody>
          <a:bodyPr wrap="square" rtlCol="0">
            <a:spAutoFit/>
          </a:bodyPr>
          <a:lstStyle/>
          <a:p>
            <a:pPr algn="r"/>
            <a:r>
              <a:rPr lang="sv-SE" sz="1200" dirty="0" err="1">
                <a:solidFill>
                  <a:srgbClr val="000000"/>
                </a:solidFill>
                <a:cs typeface="Arial" pitchFamily="34" charset="0"/>
              </a:rPr>
              <a:t>Horizontal</a:t>
            </a:r>
            <a:r>
              <a:rPr lang="sv-SE" sz="1200" dirty="0">
                <a:solidFill>
                  <a:srgbClr val="000000"/>
                </a:solidFill>
                <a:cs typeface="Arial" pitchFamily="34" charset="0"/>
              </a:rPr>
              <a:t> </a:t>
            </a:r>
            <a:r>
              <a:rPr lang="sv-SE" sz="1200" dirty="0" err="1">
                <a:solidFill>
                  <a:srgbClr val="000000"/>
                </a:solidFill>
                <a:cs typeface="Arial" pitchFamily="34" charset="0"/>
              </a:rPr>
              <a:t>picture</a:t>
            </a:r>
            <a:br>
              <a:rPr lang="sv-SE" sz="1200" dirty="0">
                <a:solidFill>
                  <a:srgbClr val="000000"/>
                </a:solidFill>
                <a:cs typeface="Arial" pitchFamily="34" charset="0"/>
              </a:rPr>
            </a:br>
            <a:r>
              <a:rPr lang="sv-SE" sz="1100" dirty="0" err="1">
                <a:solidFill>
                  <a:srgbClr val="000000"/>
                </a:solidFill>
                <a:cs typeface="Arial" pitchFamily="34" charset="0"/>
              </a:rPr>
              <a:t>Click</a:t>
            </a:r>
            <a:r>
              <a:rPr lang="sv-SE" sz="1100" dirty="0">
                <a:solidFill>
                  <a:srgbClr val="000000"/>
                </a:solidFill>
                <a:cs typeface="Arial" pitchFamily="34" charset="0"/>
              </a:rPr>
              <a:t> on the </a:t>
            </a:r>
            <a:r>
              <a:rPr lang="sv-SE" sz="1100" dirty="0" err="1">
                <a:solidFill>
                  <a:srgbClr val="000000"/>
                </a:solidFill>
                <a:cs typeface="Arial" pitchFamily="34" charset="0"/>
              </a:rPr>
              <a:t>picture</a:t>
            </a:r>
            <a:r>
              <a:rPr lang="sv-SE" sz="1100" dirty="0">
                <a:solidFill>
                  <a:srgbClr val="000000"/>
                </a:solidFill>
                <a:cs typeface="Arial" pitchFamily="34" charset="0"/>
              </a:rPr>
              <a:t> </a:t>
            </a:r>
            <a:br>
              <a:rPr lang="sv-SE" sz="1100" dirty="0">
                <a:solidFill>
                  <a:srgbClr val="000000"/>
                </a:solidFill>
                <a:cs typeface="Arial" pitchFamily="34" charset="0"/>
              </a:rPr>
            </a:br>
            <a:r>
              <a:rPr lang="sv-SE" sz="1100" dirty="0" err="1">
                <a:solidFill>
                  <a:srgbClr val="000000"/>
                </a:solidFill>
                <a:cs typeface="Arial" pitchFamily="34" charset="0"/>
              </a:rPr>
              <a:t>icon</a:t>
            </a:r>
            <a:r>
              <a:rPr lang="sv-SE" sz="1100" dirty="0">
                <a:solidFill>
                  <a:srgbClr val="000000"/>
                </a:solidFill>
                <a:cs typeface="Arial" pitchFamily="34" charset="0"/>
              </a:rPr>
              <a:t> to </a:t>
            </a:r>
            <a:r>
              <a:rPr lang="sv-SE" sz="1100" dirty="0" err="1">
                <a:solidFill>
                  <a:srgbClr val="000000"/>
                </a:solidFill>
                <a:cs typeface="Arial" pitchFamily="34" charset="0"/>
              </a:rPr>
              <a:t>change</a:t>
            </a:r>
            <a:r>
              <a:rPr lang="sv-SE" sz="1100" dirty="0">
                <a:solidFill>
                  <a:srgbClr val="000000"/>
                </a:solidFill>
                <a:cs typeface="Arial" pitchFamily="34" charset="0"/>
              </a:rPr>
              <a:t> </a:t>
            </a:r>
            <a:r>
              <a:rPr lang="sv-SE" sz="1100" dirty="0" err="1">
                <a:solidFill>
                  <a:srgbClr val="000000"/>
                </a:solidFill>
                <a:cs typeface="Arial" pitchFamily="34" charset="0"/>
              </a:rPr>
              <a:t>photo</a:t>
            </a:r>
            <a:endParaRPr lang="sv-SE" sz="1100" dirty="0">
              <a:solidFill>
                <a:srgbClr val="000000"/>
              </a:solidFill>
              <a:cs typeface="Arial" pitchFamily="34" charset="0"/>
            </a:endParaRPr>
          </a:p>
          <a:p>
            <a:pPr algn="r"/>
            <a:r>
              <a:rPr lang="sv-SE" sz="1100" dirty="0">
                <a:solidFill>
                  <a:srgbClr val="000000"/>
                </a:solidFill>
                <a:cs typeface="Arial" pitchFamily="34" charset="0"/>
              </a:rPr>
              <a:t> </a:t>
            </a:r>
          </a:p>
        </p:txBody>
      </p:sp>
      <p:sp>
        <p:nvSpPr>
          <p:cNvPr id="7" name="Title 6"/>
          <p:cNvSpPr>
            <a:spLocks noGrp="1"/>
          </p:cNvSpPr>
          <p:nvPr>
            <p:ph type="title" hasCustomPrompt="1"/>
          </p:nvPr>
        </p:nvSpPr>
        <p:spPr>
          <a:xfrm>
            <a:off x="385200" y="197634"/>
            <a:ext cx="11390313" cy="1097766"/>
          </a:xfrm>
        </p:spPr>
        <p:txBody>
          <a:bodyPr/>
          <a:lstStyle>
            <a:lvl1pPr>
              <a:defRPr/>
            </a:lvl1pPr>
          </a:lstStyle>
          <a:p>
            <a:r>
              <a:rPr lang="en-US" dirty="0"/>
              <a:t>Click to add title</a:t>
            </a:r>
            <a:endParaRPr lang="sv-SE" dirty="0"/>
          </a:p>
        </p:txBody>
      </p:sp>
    </p:spTree>
    <p:extLst>
      <p:ext uri="{BB962C8B-B14F-4D97-AF65-F5344CB8AC3E}">
        <p14:creationId xmlns:p14="http://schemas.microsoft.com/office/powerpoint/2010/main" val="3993163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custom picture">
    <p:spTree>
      <p:nvGrpSpPr>
        <p:cNvPr id="1" name=""/>
        <p:cNvGrpSpPr/>
        <p:nvPr/>
      </p:nvGrpSpPr>
      <p:grpSpPr>
        <a:xfrm>
          <a:off x="0" y="0"/>
          <a:ext cx="0" cy="0"/>
          <a:chOff x="0" y="0"/>
          <a:chExt cx="0" cy="0"/>
        </a:xfrm>
      </p:grpSpPr>
      <p:sp>
        <p:nvSpPr>
          <p:cNvPr id="9" name="Picture Placeholder 7"/>
          <p:cNvSpPr>
            <a:spLocks noGrp="1"/>
          </p:cNvSpPr>
          <p:nvPr>
            <p:ph type="pic" sz="quarter" idx="13" hasCustomPrompt="1"/>
          </p:nvPr>
        </p:nvSpPr>
        <p:spPr bwMode="gray">
          <a:xfrm>
            <a:off x="0" y="1"/>
            <a:ext cx="12192000" cy="6161088"/>
          </a:xfrm>
        </p:spPr>
        <p:txBody>
          <a:bodyPr tIns="1080000" rIns="72000" anchor="ctr" anchorCtr="0"/>
          <a:lstStyle>
            <a:lvl1pPr marL="0" indent="0" algn="ctr">
              <a:spcBef>
                <a:spcPts val="0"/>
              </a:spcBef>
              <a:buNone/>
              <a:defRPr sz="1400"/>
            </a:lvl1pPr>
          </a:lstStyle>
          <a:p>
            <a:r>
              <a:rPr lang="en-US" dirty="0"/>
              <a:t>Click icon to </a:t>
            </a:r>
            <a:br>
              <a:rPr lang="en-US" dirty="0"/>
            </a:br>
            <a:r>
              <a:rPr lang="en-US" dirty="0"/>
              <a:t>insert custom picture</a:t>
            </a:r>
            <a:endParaRPr lang="sv-SE" dirty="0"/>
          </a:p>
        </p:txBody>
      </p:sp>
      <p:sp>
        <p:nvSpPr>
          <p:cNvPr id="4" name="Date Placeholder 3"/>
          <p:cNvSpPr>
            <a:spLocks noGrp="1"/>
          </p:cNvSpPr>
          <p:nvPr>
            <p:ph type="dt" sz="half" idx="10"/>
          </p:nvPr>
        </p:nvSpPr>
        <p:spPr bwMode="gray"/>
        <p:txBody>
          <a:bodyPr/>
          <a:lstStyle>
            <a:lvl1pPr>
              <a:defRPr/>
            </a:lvl1pPr>
          </a:lstStyle>
          <a:p>
            <a:pPr>
              <a:defRPr/>
            </a:pPr>
            <a:r>
              <a:rPr lang="en-US">
                <a:solidFill>
                  <a:srgbClr val="000000"/>
                </a:solidFill>
              </a:rPr>
              <a:t>zDatum</a:t>
            </a:r>
            <a:endParaRPr lang="sv-SE" dirty="0">
              <a:solidFill>
                <a:srgbClr val="000000"/>
              </a:solidFill>
            </a:endParaRPr>
          </a:p>
        </p:txBody>
      </p:sp>
      <p:sp>
        <p:nvSpPr>
          <p:cNvPr id="5" name="Footer Placeholder 4"/>
          <p:cNvSpPr>
            <a:spLocks noGrp="1"/>
          </p:cNvSpPr>
          <p:nvPr>
            <p:ph type="ftr" sz="quarter" idx="11"/>
          </p:nvPr>
        </p:nvSpPr>
        <p:spPr bwMode="gray"/>
        <p:txBody>
          <a:bodyPr/>
          <a:lstStyle>
            <a:lvl1pPr>
              <a:defRPr/>
            </a:lvl1pPr>
          </a:lstStyle>
          <a:p>
            <a:pPr>
              <a:defRPr/>
            </a:pPr>
            <a:r>
              <a:rPr lang="sv-SE">
                <a:solidFill>
                  <a:srgbClr val="000000"/>
                </a:solidFill>
              </a:rPr>
              <a:t>zcCompany</a:t>
            </a:r>
            <a:endParaRPr lang="sv-SE" dirty="0">
              <a:solidFill>
                <a:srgbClr val="000000"/>
              </a:solidFill>
            </a:endParaRPr>
          </a:p>
        </p:txBody>
      </p:sp>
      <p:sp>
        <p:nvSpPr>
          <p:cNvPr id="6" name="Slide Number Placeholder 5"/>
          <p:cNvSpPr>
            <a:spLocks noGrp="1"/>
          </p:cNvSpPr>
          <p:nvPr>
            <p:ph type="sldNum" sz="quarter" idx="12"/>
          </p:nvPr>
        </p:nvSpPr>
        <p:spPr bwMode="gray"/>
        <p:txBody>
          <a:bodyPr/>
          <a:lstStyle>
            <a:lvl1pPr>
              <a:defRPr/>
            </a:lvl1pPr>
          </a:lstStyle>
          <a:p>
            <a:pPr>
              <a:defRPr/>
            </a:pPr>
            <a:fld id="{435EE492-5E66-4590-B2E5-DF24A2F515DD}" type="slidenum">
              <a:rPr lang="sv-SE" smtClean="0">
                <a:solidFill>
                  <a:srgbClr val="000000"/>
                </a:solidFill>
              </a:rPr>
              <a:pPr>
                <a:defRPr/>
              </a:pPr>
              <a:t>‹#›</a:t>
            </a:fld>
            <a:endParaRPr lang="sv-SE" dirty="0">
              <a:solidFill>
                <a:srgbClr val="000000"/>
              </a:solidFill>
            </a:endParaRPr>
          </a:p>
        </p:txBody>
      </p:sp>
      <p:sp>
        <p:nvSpPr>
          <p:cNvPr id="7" name="TextBox 6"/>
          <p:cNvSpPr txBox="1"/>
          <p:nvPr userDrawn="1"/>
        </p:nvSpPr>
        <p:spPr bwMode="gray">
          <a:xfrm>
            <a:off x="-2285999" y="74615"/>
            <a:ext cx="2245360" cy="615553"/>
          </a:xfrm>
          <a:prstGeom prst="rect">
            <a:avLst/>
          </a:prstGeom>
          <a:noFill/>
        </p:spPr>
        <p:txBody>
          <a:bodyPr wrap="square" rtlCol="0">
            <a:spAutoFit/>
          </a:bodyPr>
          <a:lstStyle/>
          <a:p>
            <a:pPr algn="r"/>
            <a:r>
              <a:rPr lang="sv-SE" sz="1200" dirty="0" err="1">
                <a:solidFill>
                  <a:srgbClr val="000000"/>
                </a:solidFill>
                <a:cs typeface="Arial" pitchFamily="34" charset="0"/>
              </a:rPr>
              <a:t>Custom</a:t>
            </a:r>
            <a:r>
              <a:rPr lang="sv-SE" sz="1200" dirty="0">
                <a:solidFill>
                  <a:srgbClr val="000000"/>
                </a:solidFill>
                <a:cs typeface="Arial" pitchFamily="34" charset="0"/>
              </a:rPr>
              <a:t> </a:t>
            </a:r>
            <a:r>
              <a:rPr lang="sv-SE" sz="1200" dirty="0" err="1">
                <a:solidFill>
                  <a:srgbClr val="000000"/>
                </a:solidFill>
                <a:cs typeface="Arial" pitchFamily="34" charset="0"/>
              </a:rPr>
              <a:t>title</a:t>
            </a:r>
            <a:r>
              <a:rPr lang="sv-SE" sz="1200" dirty="0">
                <a:solidFill>
                  <a:srgbClr val="000000"/>
                </a:solidFill>
                <a:cs typeface="Arial" pitchFamily="34" charset="0"/>
              </a:rPr>
              <a:t> </a:t>
            </a:r>
            <a:r>
              <a:rPr lang="sv-SE" sz="1200" dirty="0" err="1">
                <a:solidFill>
                  <a:srgbClr val="000000"/>
                </a:solidFill>
                <a:cs typeface="Arial" pitchFamily="34" charset="0"/>
              </a:rPr>
              <a:t>slide</a:t>
            </a:r>
            <a:endParaRPr lang="sv-SE" sz="1200" dirty="0">
              <a:solidFill>
                <a:srgbClr val="000000"/>
              </a:solidFill>
              <a:cs typeface="Arial" pitchFamily="34" charset="0"/>
            </a:endParaRPr>
          </a:p>
          <a:p>
            <a:pPr algn="r"/>
            <a:r>
              <a:rPr lang="sv-SE" sz="1100" dirty="0" err="1">
                <a:solidFill>
                  <a:srgbClr val="000000"/>
                </a:solidFill>
                <a:cs typeface="Arial" pitchFamily="34" charset="0"/>
              </a:rPr>
              <a:t>Click</a:t>
            </a:r>
            <a:r>
              <a:rPr lang="sv-SE" sz="1100" dirty="0">
                <a:solidFill>
                  <a:srgbClr val="000000"/>
                </a:solidFill>
                <a:cs typeface="Arial" pitchFamily="34" charset="0"/>
              </a:rPr>
              <a:t> on the </a:t>
            </a:r>
            <a:r>
              <a:rPr lang="sv-SE" sz="1100" dirty="0" err="1">
                <a:solidFill>
                  <a:srgbClr val="000000"/>
                </a:solidFill>
                <a:cs typeface="Arial" pitchFamily="34" charset="0"/>
              </a:rPr>
              <a:t>picture</a:t>
            </a:r>
            <a:r>
              <a:rPr lang="sv-SE" sz="1100" dirty="0">
                <a:solidFill>
                  <a:srgbClr val="000000"/>
                </a:solidFill>
                <a:cs typeface="Arial" pitchFamily="34" charset="0"/>
              </a:rPr>
              <a:t> </a:t>
            </a:r>
            <a:br>
              <a:rPr lang="sv-SE" sz="1100" dirty="0">
                <a:solidFill>
                  <a:srgbClr val="000000"/>
                </a:solidFill>
                <a:cs typeface="Arial" pitchFamily="34" charset="0"/>
              </a:rPr>
            </a:br>
            <a:r>
              <a:rPr lang="sv-SE" sz="1100" dirty="0" err="1">
                <a:solidFill>
                  <a:srgbClr val="000000"/>
                </a:solidFill>
                <a:cs typeface="Arial" pitchFamily="34" charset="0"/>
              </a:rPr>
              <a:t>icon</a:t>
            </a:r>
            <a:r>
              <a:rPr lang="sv-SE" sz="1100" dirty="0">
                <a:solidFill>
                  <a:srgbClr val="000000"/>
                </a:solidFill>
                <a:cs typeface="Arial" pitchFamily="34" charset="0"/>
              </a:rPr>
              <a:t> to </a:t>
            </a:r>
            <a:r>
              <a:rPr lang="sv-SE" sz="1100" dirty="0" err="1">
                <a:solidFill>
                  <a:srgbClr val="000000"/>
                </a:solidFill>
                <a:cs typeface="Arial" pitchFamily="34" charset="0"/>
              </a:rPr>
              <a:t>change</a:t>
            </a:r>
            <a:r>
              <a:rPr lang="sv-SE" sz="1100" dirty="0">
                <a:solidFill>
                  <a:srgbClr val="000000"/>
                </a:solidFill>
                <a:cs typeface="Arial" pitchFamily="34" charset="0"/>
              </a:rPr>
              <a:t> </a:t>
            </a:r>
            <a:r>
              <a:rPr lang="sv-SE" sz="1100" dirty="0" err="1">
                <a:solidFill>
                  <a:srgbClr val="000000"/>
                </a:solidFill>
                <a:cs typeface="Arial" pitchFamily="34" charset="0"/>
              </a:rPr>
              <a:t>photo</a:t>
            </a:r>
            <a:endParaRPr lang="sv-SE" sz="1100" dirty="0">
              <a:solidFill>
                <a:srgbClr val="000000"/>
              </a:solidFill>
              <a:cs typeface="Arial" pitchFamily="34" charset="0"/>
            </a:endParaRPr>
          </a:p>
        </p:txBody>
      </p:sp>
      <p:sp>
        <p:nvSpPr>
          <p:cNvPr id="11" name="Subtitle 2"/>
          <p:cNvSpPr>
            <a:spLocks noGrp="1"/>
          </p:cNvSpPr>
          <p:nvPr>
            <p:ph type="subTitle" idx="1"/>
          </p:nvPr>
        </p:nvSpPr>
        <p:spPr bwMode="gray">
          <a:xfrm>
            <a:off x="377475" y="3040560"/>
            <a:ext cx="5358307" cy="1080000"/>
          </a:xfrm>
        </p:spPr>
        <p:txBody>
          <a:bodyPr anchor="t" anchorCtr="0"/>
          <a:lstStyle>
            <a:lvl1pPr marL="0" indent="0" algn="l">
              <a:buNone/>
              <a:defRPr sz="200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endParaRPr lang="sv-SE" dirty="0"/>
          </a:p>
        </p:txBody>
      </p:sp>
      <p:sp>
        <p:nvSpPr>
          <p:cNvPr id="13" name="Title 1"/>
          <p:cNvSpPr>
            <a:spLocks noGrp="1"/>
          </p:cNvSpPr>
          <p:nvPr>
            <p:ph type="title"/>
          </p:nvPr>
        </p:nvSpPr>
        <p:spPr>
          <a:xfrm>
            <a:off x="377474" y="1846820"/>
            <a:ext cx="11390313" cy="1097766"/>
          </a:xfrm>
        </p:spPr>
        <p:txBody>
          <a:bodyPr/>
          <a:lstStyle>
            <a:lvl1pPr>
              <a:defRPr>
                <a:solidFill>
                  <a:schemeClr val="tx1"/>
                </a:solidFill>
              </a:defRPr>
            </a:lvl1pPr>
          </a:lstStyle>
          <a:p>
            <a:r>
              <a:rPr lang="en-US" dirty="0"/>
              <a:t>Click to edit Master title style</a:t>
            </a:r>
            <a:endParaRPr lang="sv-SE" dirty="0"/>
          </a:p>
        </p:txBody>
      </p:sp>
    </p:spTree>
    <p:extLst>
      <p:ext uri="{BB962C8B-B14F-4D97-AF65-F5344CB8AC3E}">
        <p14:creationId xmlns:p14="http://schemas.microsoft.com/office/powerpoint/2010/main" val="1768974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left pictures">
    <p:spTree>
      <p:nvGrpSpPr>
        <p:cNvPr id="1" name=""/>
        <p:cNvGrpSpPr/>
        <p:nvPr/>
      </p:nvGrpSpPr>
      <p:grpSpPr>
        <a:xfrm>
          <a:off x="0" y="0"/>
          <a:ext cx="0" cy="0"/>
          <a:chOff x="0" y="0"/>
          <a:chExt cx="0" cy="0"/>
        </a:xfrm>
      </p:grpSpPr>
      <p:sp>
        <p:nvSpPr>
          <p:cNvPr id="10" name="Text Placeholder 9"/>
          <p:cNvSpPr>
            <a:spLocks noGrp="1"/>
          </p:cNvSpPr>
          <p:nvPr>
            <p:ph type="body" sz="quarter" idx="19"/>
          </p:nvPr>
        </p:nvSpPr>
        <p:spPr>
          <a:xfrm>
            <a:off x="6356194" y="1525490"/>
            <a:ext cx="5356381" cy="1367647"/>
          </a:xfrm>
        </p:spPr>
        <p:txBody>
          <a:bodyPr/>
          <a:lstStyle/>
          <a:p>
            <a:pPr lvl="0"/>
            <a:r>
              <a:rPr lang="en-US" dirty="0"/>
              <a:t>Click to edit Master text styles</a:t>
            </a:r>
          </a:p>
          <a:p>
            <a:pPr lvl="1"/>
            <a:r>
              <a:rPr lang="en-US" dirty="0"/>
              <a:t>Second level</a:t>
            </a:r>
          </a:p>
        </p:txBody>
      </p:sp>
      <p:sp>
        <p:nvSpPr>
          <p:cNvPr id="8" name="Picture Placeholder 7"/>
          <p:cNvSpPr>
            <a:spLocks noGrp="1"/>
          </p:cNvSpPr>
          <p:nvPr>
            <p:ph type="pic" sz="quarter" idx="14"/>
          </p:nvPr>
        </p:nvSpPr>
        <p:spPr>
          <a:xfrm>
            <a:off x="479424" y="1514474"/>
            <a:ext cx="5613952" cy="1367647"/>
          </a:xfrm>
          <a:ln>
            <a:noFill/>
          </a:ln>
        </p:spPr>
        <p:txBody>
          <a:bodyPr tIns="648000" anchor="ctr" anchorCtr="0"/>
          <a:lstStyle>
            <a:lvl1pPr marL="0" indent="0" algn="ctr">
              <a:buNone/>
              <a:defRPr sz="1600"/>
            </a:lvl1pPr>
          </a:lstStyle>
          <a:p>
            <a:r>
              <a:rPr lang="en-US" dirty="0"/>
              <a:t>Click icon to add picture</a:t>
            </a:r>
            <a:endParaRPr lang="sv-SE" dirty="0"/>
          </a:p>
        </p:txBody>
      </p:sp>
      <p:sp>
        <p:nvSpPr>
          <p:cNvPr id="27" name="Picture Placeholder 26"/>
          <p:cNvSpPr>
            <a:spLocks noGrp="1"/>
          </p:cNvSpPr>
          <p:nvPr>
            <p:ph type="pic" sz="quarter" idx="17"/>
          </p:nvPr>
        </p:nvSpPr>
        <p:spPr>
          <a:xfrm>
            <a:off x="479424" y="3052065"/>
            <a:ext cx="5613952" cy="1367647"/>
          </a:xfrm>
          <a:ln>
            <a:noFill/>
          </a:ln>
        </p:spPr>
        <p:txBody>
          <a:bodyPr tIns="648000" anchor="ctr" anchorCtr="0"/>
          <a:lstStyle>
            <a:lvl1pPr marL="0" indent="0" algn="ctr">
              <a:buFontTx/>
              <a:buNone/>
              <a:defRPr sz="1600"/>
            </a:lvl1pPr>
          </a:lstStyle>
          <a:p>
            <a:r>
              <a:rPr lang="en-US"/>
              <a:t>Click icon to add picture</a:t>
            </a:r>
            <a:endParaRPr lang="sv-SE" dirty="0"/>
          </a:p>
        </p:txBody>
      </p:sp>
      <p:sp>
        <p:nvSpPr>
          <p:cNvPr id="29" name="Picture Placeholder 28"/>
          <p:cNvSpPr>
            <a:spLocks noGrp="1"/>
          </p:cNvSpPr>
          <p:nvPr>
            <p:ph type="pic" sz="quarter" idx="18"/>
          </p:nvPr>
        </p:nvSpPr>
        <p:spPr>
          <a:xfrm>
            <a:off x="479424" y="4589656"/>
            <a:ext cx="5613952" cy="1367647"/>
          </a:xfrm>
        </p:spPr>
        <p:txBody>
          <a:bodyPr tIns="648000" anchor="ctr" anchorCtr="0"/>
          <a:lstStyle>
            <a:lvl1pPr marL="0" indent="0" algn="ctr">
              <a:buFontTx/>
              <a:buNone/>
              <a:defRPr sz="1600"/>
            </a:lvl1pPr>
          </a:lstStyle>
          <a:p>
            <a:r>
              <a:rPr lang="en-US" dirty="0"/>
              <a:t>Click icon to add picture</a:t>
            </a:r>
            <a:endParaRPr lang="sv-SE" dirty="0"/>
          </a:p>
        </p:txBody>
      </p:sp>
      <p:sp>
        <p:nvSpPr>
          <p:cNvPr id="25" name="Text Placeholder 24"/>
          <p:cNvSpPr>
            <a:spLocks noGrp="1"/>
          </p:cNvSpPr>
          <p:nvPr>
            <p:ph type="body" sz="quarter" idx="15"/>
          </p:nvPr>
        </p:nvSpPr>
        <p:spPr>
          <a:xfrm>
            <a:off x="6356194" y="3052065"/>
            <a:ext cx="5356381" cy="1367647"/>
          </a:xfrm>
          <a:noFill/>
          <a:ln>
            <a:noFill/>
          </a:ln>
        </p:spPr>
        <p:txBody>
          <a:bodyPr/>
          <a:lstStyle>
            <a:lvl1pPr>
              <a:defRPr sz="2100">
                <a:solidFill>
                  <a:schemeClr val="tx1"/>
                </a:solidFill>
              </a:defRPr>
            </a:lvl1pPr>
            <a:lvl2pPr>
              <a:defRPr sz="1800">
                <a:solidFill>
                  <a:schemeClr val="tx1"/>
                </a:solidFill>
              </a:defRPr>
            </a:lvl2pPr>
            <a:lvl3pPr>
              <a:defRPr sz="2133">
                <a:solidFill>
                  <a:schemeClr val="accent6"/>
                </a:solidFill>
              </a:defRPr>
            </a:lvl3pPr>
            <a:lvl4pPr>
              <a:defRPr sz="2133">
                <a:solidFill>
                  <a:schemeClr val="accent2"/>
                </a:solidFill>
              </a:defRPr>
            </a:lvl4pPr>
          </a:lstStyle>
          <a:p>
            <a:pPr lvl="0"/>
            <a:r>
              <a:rPr lang="en-US" dirty="0"/>
              <a:t>Click to edit Master text styles</a:t>
            </a:r>
          </a:p>
          <a:p>
            <a:pPr lvl="1"/>
            <a:r>
              <a:rPr lang="en-US" dirty="0"/>
              <a:t>Second level</a:t>
            </a:r>
          </a:p>
        </p:txBody>
      </p:sp>
      <p:sp>
        <p:nvSpPr>
          <p:cNvPr id="7" name="Text Placeholder 6"/>
          <p:cNvSpPr>
            <a:spLocks noGrp="1"/>
          </p:cNvSpPr>
          <p:nvPr>
            <p:ph type="body" sz="quarter" idx="16"/>
          </p:nvPr>
        </p:nvSpPr>
        <p:spPr>
          <a:xfrm>
            <a:off x="6356194" y="4589656"/>
            <a:ext cx="5356381" cy="1367647"/>
          </a:xfrm>
          <a:noFill/>
          <a:ln>
            <a:noFill/>
          </a:ln>
        </p:spPr>
        <p:txBody>
          <a:bodyPr/>
          <a:lstStyle>
            <a:lvl1pPr>
              <a:defRPr sz="2100">
                <a:solidFill>
                  <a:schemeClr val="tx1"/>
                </a:solidFill>
              </a:defRPr>
            </a:lvl1pPr>
            <a:lvl2pPr>
              <a:defRPr sz="1800">
                <a:solidFill>
                  <a:schemeClr val="tx1"/>
                </a:solidFill>
              </a:defRPr>
            </a:lvl2pPr>
            <a:lvl3pPr>
              <a:defRPr sz="2133">
                <a:solidFill>
                  <a:schemeClr val="accent6"/>
                </a:solidFill>
              </a:defRPr>
            </a:lvl3pPr>
            <a:lvl4pPr>
              <a:defRPr sz="2133">
                <a:solidFill>
                  <a:schemeClr val="accent2"/>
                </a:solidFill>
              </a:defRPr>
            </a:lvl4pPr>
          </a:lstStyle>
          <a:p>
            <a:pPr lvl="0"/>
            <a:r>
              <a:rPr lang="en-US" dirty="0"/>
              <a:t>Click to edit Master text styles</a:t>
            </a:r>
          </a:p>
          <a:p>
            <a:pPr lvl="1"/>
            <a:r>
              <a:rPr lang="en-US" dirty="0"/>
              <a:t>Second level</a:t>
            </a:r>
          </a:p>
        </p:txBody>
      </p:sp>
      <p:sp>
        <p:nvSpPr>
          <p:cNvPr id="3" name="Date Placeholder 2"/>
          <p:cNvSpPr>
            <a:spLocks noGrp="1"/>
          </p:cNvSpPr>
          <p:nvPr>
            <p:ph type="dt" sz="half" idx="10"/>
          </p:nvPr>
        </p:nvSpPr>
        <p:spPr/>
        <p:txBody>
          <a:bodyPr/>
          <a:lstStyle/>
          <a:p>
            <a:pPr>
              <a:defRPr/>
            </a:pPr>
            <a:r>
              <a:rPr lang="en-US">
                <a:solidFill>
                  <a:srgbClr val="000000"/>
                </a:solidFill>
              </a:rPr>
              <a:t>zDatum</a:t>
            </a:r>
            <a:endParaRPr lang="sv-SE" dirty="0">
              <a:solidFill>
                <a:srgbClr val="000000"/>
              </a:solidFill>
            </a:endParaRPr>
          </a:p>
        </p:txBody>
      </p:sp>
      <p:sp>
        <p:nvSpPr>
          <p:cNvPr id="4" name="Footer Placeholder 3"/>
          <p:cNvSpPr>
            <a:spLocks noGrp="1"/>
          </p:cNvSpPr>
          <p:nvPr>
            <p:ph type="ftr" sz="quarter" idx="11"/>
          </p:nvPr>
        </p:nvSpPr>
        <p:spPr/>
        <p:txBody>
          <a:bodyPr/>
          <a:lstStyle/>
          <a:p>
            <a:pPr>
              <a:defRPr/>
            </a:pPr>
            <a:r>
              <a:rPr lang="sv-SE">
                <a:solidFill>
                  <a:srgbClr val="000000"/>
                </a:solidFill>
              </a:rPr>
              <a:t>zcCompany</a:t>
            </a:r>
          </a:p>
        </p:txBody>
      </p:sp>
      <p:sp>
        <p:nvSpPr>
          <p:cNvPr id="5" name="Slide Number Placeholder 4"/>
          <p:cNvSpPr>
            <a:spLocks noGrp="1"/>
          </p:cNvSpPr>
          <p:nvPr>
            <p:ph type="sldNum" sz="quarter" idx="12"/>
          </p:nvPr>
        </p:nvSpPr>
        <p:spPr/>
        <p:txBody>
          <a:bodyPr/>
          <a:lstStyle/>
          <a:p>
            <a:pPr>
              <a:defRPr/>
            </a:pPr>
            <a:fld id="{ACBE7240-11B6-4A7D-A438-C0A3DD527519}" type="slidenum">
              <a:rPr lang="sv-SE">
                <a:solidFill>
                  <a:srgbClr val="000000"/>
                </a:solidFill>
              </a:rPr>
              <a:pPr>
                <a:defRPr/>
              </a:pPr>
              <a:t>‹#›</a:t>
            </a:fld>
            <a:endParaRPr lang="sv-SE" dirty="0">
              <a:solidFill>
                <a:srgbClr val="000000"/>
              </a:solidFill>
            </a:endParaRPr>
          </a:p>
        </p:txBody>
      </p:sp>
      <p:sp>
        <p:nvSpPr>
          <p:cNvPr id="49" name="TextBox 48"/>
          <p:cNvSpPr txBox="1"/>
          <p:nvPr userDrawn="1"/>
        </p:nvSpPr>
        <p:spPr>
          <a:xfrm>
            <a:off x="-2285999" y="74615"/>
            <a:ext cx="2245360" cy="784830"/>
          </a:xfrm>
          <a:prstGeom prst="rect">
            <a:avLst/>
          </a:prstGeom>
          <a:noFill/>
        </p:spPr>
        <p:txBody>
          <a:bodyPr wrap="square" rtlCol="0">
            <a:spAutoFit/>
          </a:bodyPr>
          <a:lstStyle/>
          <a:p>
            <a:pPr algn="r"/>
            <a:r>
              <a:rPr lang="sv-SE" sz="1200" dirty="0">
                <a:solidFill>
                  <a:srgbClr val="000000"/>
                </a:solidFill>
                <a:cs typeface="Arial" pitchFamily="34" charset="0"/>
              </a:rPr>
              <a:t>Three </a:t>
            </a:r>
            <a:r>
              <a:rPr lang="sv-SE" sz="1200" dirty="0" err="1">
                <a:solidFill>
                  <a:srgbClr val="000000"/>
                </a:solidFill>
                <a:cs typeface="Arial" pitchFamily="34" charset="0"/>
              </a:rPr>
              <a:t>left</a:t>
            </a:r>
            <a:r>
              <a:rPr lang="sv-SE" sz="1200" dirty="0">
                <a:solidFill>
                  <a:srgbClr val="000000"/>
                </a:solidFill>
                <a:cs typeface="Arial" pitchFamily="34" charset="0"/>
              </a:rPr>
              <a:t> </a:t>
            </a:r>
            <a:r>
              <a:rPr lang="sv-SE" sz="1200" dirty="0" err="1">
                <a:solidFill>
                  <a:srgbClr val="000000"/>
                </a:solidFill>
                <a:cs typeface="Arial" pitchFamily="34" charset="0"/>
              </a:rPr>
              <a:t>pictures</a:t>
            </a:r>
            <a:br>
              <a:rPr lang="sv-SE" sz="1200" dirty="0">
                <a:solidFill>
                  <a:srgbClr val="000000"/>
                </a:solidFill>
                <a:cs typeface="Arial" pitchFamily="34" charset="0"/>
              </a:rPr>
            </a:br>
            <a:r>
              <a:rPr lang="sv-SE" sz="1100" dirty="0" err="1">
                <a:solidFill>
                  <a:srgbClr val="000000"/>
                </a:solidFill>
                <a:cs typeface="Arial" pitchFamily="34" charset="0"/>
              </a:rPr>
              <a:t>Click</a:t>
            </a:r>
            <a:r>
              <a:rPr lang="sv-SE" sz="1100" dirty="0">
                <a:solidFill>
                  <a:srgbClr val="000000"/>
                </a:solidFill>
                <a:cs typeface="Arial" pitchFamily="34" charset="0"/>
              </a:rPr>
              <a:t> on the </a:t>
            </a:r>
            <a:r>
              <a:rPr lang="sv-SE" sz="1100" dirty="0" err="1">
                <a:solidFill>
                  <a:srgbClr val="000000"/>
                </a:solidFill>
                <a:cs typeface="Arial" pitchFamily="34" charset="0"/>
              </a:rPr>
              <a:t>picture</a:t>
            </a:r>
            <a:r>
              <a:rPr lang="sv-SE" sz="1100" dirty="0">
                <a:solidFill>
                  <a:srgbClr val="000000"/>
                </a:solidFill>
                <a:cs typeface="Arial" pitchFamily="34" charset="0"/>
              </a:rPr>
              <a:t> </a:t>
            </a:r>
            <a:br>
              <a:rPr lang="sv-SE" sz="1100" dirty="0">
                <a:solidFill>
                  <a:srgbClr val="000000"/>
                </a:solidFill>
                <a:cs typeface="Arial" pitchFamily="34" charset="0"/>
              </a:rPr>
            </a:br>
            <a:r>
              <a:rPr lang="sv-SE" sz="1100" dirty="0" err="1">
                <a:solidFill>
                  <a:srgbClr val="000000"/>
                </a:solidFill>
                <a:cs typeface="Arial" pitchFamily="34" charset="0"/>
              </a:rPr>
              <a:t>icon</a:t>
            </a:r>
            <a:r>
              <a:rPr lang="sv-SE" sz="1100" dirty="0">
                <a:solidFill>
                  <a:srgbClr val="000000"/>
                </a:solidFill>
                <a:cs typeface="Arial" pitchFamily="34" charset="0"/>
              </a:rPr>
              <a:t> to </a:t>
            </a:r>
            <a:r>
              <a:rPr lang="sv-SE" sz="1100" dirty="0" err="1">
                <a:solidFill>
                  <a:srgbClr val="000000"/>
                </a:solidFill>
                <a:cs typeface="Arial" pitchFamily="34" charset="0"/>
              </a:rPr>
              <a:t>change</a:t>
            </a:r>
            <a:r>
              <a:rPr lang="sv-SE" sz="1100" dirty="0">
                <a:solidFill>
                  <a:srgbClr val="000000"/>
                </a:solidFill>
                <a:cs typeface="Arial" pitchFamily="34" charset="0"/>
              </a:rPr>
              <a:t> </a:t>
            </a:r>
            <a:r>
              <a:rPr lang="sv-SE" sz="1100" dirty="0" err="1">
                <a:solidFill>
                  <a:srgbClr val="000000"/>
                </a:solidFill>
                <a:cs typeface="Arial" pitchFamily="34" charset="0"/>
              </a:rPr>
              <a:t>photo</a:t>
            </a:r>
            <a:endParaRPr lang="sv-SE" sz="1100" dirty="0">
              <a:solidFill>
                <a:srgbClr val="000000"/>
              </a:solidFill>
              <a:cs typeface="Arial" pitchFamily="34" charset="0"/>
            </a:endParaRPr>
          </a:p>
          <a:p>
            <a:pPr algn="r"/>
            <a:r>
              <a:rPr lang="sv-SE" sz="1100" dirty="0">
                <a:solidFill>
                  <a:srgbClr val="000000"/>
                </a:solidFill>
                <a:cs typeface="Arial" pitchFamily="34" charset="0"/>
              </a:rPr>
              <a:t> </a:t>
            </a:r>
          </a:p>
        </p:txBody>
      </p:sp>
      <p:sp>
        <p:nvSpPr>
          <p:cNvPr id="2" name="Title 1"/>
          <p:cNvSpPr>
            <a:spLocks noGrp="1"/>
          </p:cNvSpPr>
          <p:nvPr>
            <p:ph type="title"/>
          </p:nvPr>
        </p:nvSpPr>
        <p:spPr/>
        <p:txBody>
          <a:bodyPr/>
          <a:lstStyle/>
          <a:p>
            <a:r>
              <a:rPr lang="en-US"/>
              <a:t>Click to edit Master title style</a:t>
            </a:r>
            <a:endParaRPr lang="sv-SE"/>
          </a:p>
        </p:txBody>
      </p:sp>
    </p:spTree>
    <p:extLst>
      <p:ext uri="{BB962C8B-B14F-4D97-AF65-F5344CB8AC3E}">
        <p14:creationId xmlns:p14="http://schemas.microsoft.com/office/powerpoint/2010/main" val="3578762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small pictures, text right">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1" y="1395412"/>
            <a:ext cx="3970800" cy="4765675"/>
          </a:xfrm>
          <a:ln>
            <a:noFill/>
          </a:ln>
        </p:spPr>
        <p:txBody>
          <a:bodyPr tIns="756000" anchor="ctr" anchorCtr="0"/>
          <a:lstStyle>
            <a:lvl1pPr marL="0" indent="0" algn="ctr">
              <a:buNone/>
              <a:defRPr sz="1600"/>
            </a:lvl1pPr>
          </a:lstStyle>
          <a:p>
            <a:r>
              <a:rPr lang="en-US" dirty="0"/>
              <a:t>Click icon to add picture</a:t>
            </a:r>
            <a:endParaRPr lang="sv-SE" dirty="0"/>
          </a:p>
        </p:txBody>
      </p:sp>
      <p:sp>
        <p:nvSpPr>
          <p:cNvPr id="3" name="Date Placeholder 2"/>
          <p:cNvSpPr>
            <a:spLocks noGrp="1"/>
          </p:cNvSpPr>
          <p:nvPr>
            <p:ph type="dt" sz="half" idx="10"/>
          </p:nvPr>
        </p:nvSpPr>
        <p:spPr/>
        <p:txBody>
          <a:bodyPr/>
          <a:lstStyle/>
          <a:p>
            <a:pPr>
              <a:defRPr/>
            </a:pPr>
            <a:r>
              <a:rPr lang="en-US">
                <a:solidFill>
                  <a:srgbClr val="000000"/>
                </a:solidFill>
              </a:rPr>
              <a:t>zDatum</a:t>
            </a:r>
            <a:endParaRPr lang="sv-SE" dirty="0">
              <a:solidFill>
                <a:srgbClr val="000000"/>
              </a:solidFill>
            </a:endParaRPr>
          </a:p>
        </p:txBody>
      </p:sp>
      <p:sp>
        <p:nvSpPr>
          <p:cNvPr id="4" name="Footer Placeholder 3"/>
          <p:cNvSpPr>
            <a:spLocks noGrp="1"/>
          </p:cNvSpPr>
          <p:nvPr>
            <p:ph type="ftr" sz="quarter" idx="11"/>
          </p:nvPr>
        </p:nvSpPr>
        <p:spPr/>
        <p:txBody>
          <a:bodyPr/>
          <a:lstStyle/>
          <a:p>
            <a:pPr>
              <a:defRPr/>
            </a:pPr>
            <a:r>
              <a:rPr lang="sv-SE">
                <a:solidFill>
                  <a:srgbClr val="000000"/>
                </a:solidFill>
              </a:rPr>
              <a:t>zcCompany</a:t>
            </a:r>
          </a:p>
        </p:txBody>
      </p:sp>
      <p:sp>
        <p:nvSpPr>
          <p:cNvPr id="5" name="Slide Number Placeholder 4"/>
          <p:cNvSpPr>
            <a:spLocks noGrp="1"/>
          </p:cNvSpPr>
          <p:nvPr>
            <p:ph type="sldNum" sz="quarter" idx="12"/>
          </p:nvPr>
        </p:nvSpPr>
        <p:spPr/>
        <p:txBody>
          <a:bodyPr/>
          <a:lstStyle/>
          <a:p>
            <a:pPr>
              <a:defRPr/>
            </a:pPr>
            <a:fld id="{ACBE7240-11B6-4A7D-A438-C0A3DD527519}" type="slidenum">
              <a:rPr lang="sv-SE">
                <a:solidFill>
                  <a:srgbClr val="000000"/>
                </a:solidFill>
              </a:rPr>
              <a:pPr>
                <a:defRPr/>
              </a:pPr>
              <a:t>‹#›</a:t>
            </a:fld>
            <a:endParaRPr lang="sv-SE" dirty="0">
              <a:solidFill>
                <a:srgbClr val="000000"/>
              </a:solidFill>
            </a:endParaRPr>
          </a:p>
        </p:txBody>
      </p:sp>
      <p:sp>
        <p:nvSpPr>
          <p:cNvPr id="49" name="TextBox 48"/>
          <p:cNvSpPr txBox="1"/>
          <p:nvPr userDrawn="1"/>
        </p:nvSpPr>
        <p:spPr>
          <a:xfrm>
            <a:off x="-2285999" y="74615"/>
            <a:ext cx="2245360" cy="784830"/>
          </a:xfrm>
          <a:prstGeom prst="rect">
            <a:avLst/>
          </a:prstGeom>
          <a:noFill/>
        </p:spPr>
        <p:txBody>
          <a:bodyPr wrap="square" rtlCol="0">
            <a:spAutoFit/>
          </a:bodyPr>
          <a:lstStyle/>
          <a:p>
            <a:pPr algn="r"/>
            <a:r>
              <a:rPr lang="sv-SE" sz="1200" dirty="0">
                <a:solidFill>
                  <a:srgbClr val="000000"/>
                </a:solidFill>
                <a:cs typeface="Arial" pitchFamily="34" charset="0"/>
              </a:rPr>
              <a:t>Three </a:t>
            </a:r>
            <a:r>
              <a:rPr lang="sv-SE" sz="1200" dirty="0" err="1">
                <a:solidFill>
                  <a:srgbClr val="000000"/>
                </a:solidFill>
                <a:cs typeface="Arial" pitchFamily="34" charset="0"/>
              </a:rPr>
              <a:t>pictures</a:t>
            </a:r>
            <a:br>
              <a:rPr lang="sv-SE" sz="1200" dirty="0">
                <a:solidFill>
                  <a:srgbClr val="000000"/>
                </a:solidFill>
                <a:cs typeface="Arial" pitchFamily="34" charset="0"/>
              </a:rPr>
            </a:br>
            <a:r>
              <a:rPr lang="sv-SE" sz="1100" dirty="0" err="1">
                <a:solidFill>
                  <a:srgbClr val="000000"/>
                </a:solidFill>
                <a:cs typeface="Arial" pitchFamily="34" charset="0"/>
              </a:rPr>
              <a:t>Click</a:t>
            </a:r>
            <a:r>
              <a:rPr lang="sv-SE" sz="1100" dirty="0">
                <a:solidFill>
                  <a:srgbClr val="000000"/>
                </a:solidFill>
                <a:cs typeface="Arial" pitchFamily="34" charset="0"/>
              </a:rPr>
              <a:t> on the </a:t>
            </a:r>
            <a:r>
              <a:rPr lang="sv-SE" sz="1100" dirty="0" err="1">
                <a:solidFill>
                  <a:srgbClr val="000000"/>
                </a:solidFill>
                <a:cs typeface="Arial" pitchFamily="34" charset="0"/>
              </a:rPr>
              <a:t>picture</a:t>
            </a:r>
            <a:r>
              <a:rPr lang="sv-SE" sz="1100" dirty="0">
                <a:solidFill>
                  <a:srgbClr val="000000"/>
                </a:solidFill>
                <a:cs typeface="Arial" pitchFamily="34" charset="0"/>
              </a:rPr>
              <a:t> </a:t>
            </a:r>
            <a:br>
              <a:rPr lang="sv-SE" sz="1100" dirty="0">
                <a:solidFill>
                  <a:srgbClr val="000000"/>
                </a:solidFill>
                <a:cs typeface="Arial" pitchFamily="34" charset="0"/>
              </a:rPr>
            </a:br>
            <a:r>
              <a:rPr lang="sv-SE" sz="1100" dirty="0" err="1">
                <a:solidFill>
                  <a:srgbClr val="000000"/>
                </a:solidFill>
                <a:cs typeface="Arial" pitchFamily="34" charset="0"/>
              </a:rPr>
              <a:t>icon</a:t>
            </a:r>
            <a:r>
              <a:rPr lang="sv-SE" sz="1100" dirty="0">
                <a:solidFill>
                  <a:srgbClr val="000000"/>
                </a:solidFill>
                <a:cs typeface="Arial" pitchFamily="34" charset="0"/>
              </a:rPr>
              <a:t> to </a:t>
            </a:r>
            <a:r>
              <a:rPr lang="sv-SE" sz="1100" dirty="0" err="1">
                <a:solidFill>
                  <a:srgbClr val="000000"/>
                </a:solidFill>
                <a:cs typeface="Arial" pitchFamily="34" charset="0"/>
              </a:rPr>
              <a:t>change</a:t>
            </a:r>
            <a:r>
              <a:rPr lang="sv-SE" sz="1100" dirty="0">
                <a:solidFill>
                  <a:srgbClr val="000000"/>
                </a:solidFill>
                <a:cs typeface="Arial" pitchFamily="34" charset="0"/>
              </a:rPr>
              <a:t> </a:t>
            </a:r>
            <a:r>
              <a:rPr lang="sv-SE" sz="1100" dirty="0" err="1">
                <a:solidFill>
                  <a:srgbClr val="000000"/>
                </a:solidFill>
                <a:cs typeface="Arial" pitchFamily="34" charset="0"/>
              </a:rPr>
              <a:t>photo</a:t>
            </a:r>
            <a:endParaRPr lang="sv-SE" sz="1100" dirty="0">
              <a:solidFill>
                <a:srgbClr val="000000"/>
              </a:solidFill>
              <a:cs typeface="Arial" pitchFamily="34" charset="0"/>
            </a:endParaRPr>
          </a:p>
          <a:p>
            <a:pPr algn="r"/>
            <a:r>
              <a:rPr lang="sv-SE" sz="1100" dirty="0">
                <a:solidFill>
                  <a:srgbClr val="000000"/>
                </a:solidFill>
                <a:cs typeface="Arial" pitchFamily="34" charset="0"/>
              </a:rPr>
              <a:t> </a:t>
            </a:r>
          </a:p>
        </p:txBody>
      </p:sp>
      <p:sp>
        <p:nvSpPr>
          <p:cNvPr id="35" name="Picture Placeholder 7"/>
          <p:cNvSpPr>
            <a:spLocks noGrp="1"/>
          </p:cNvSpPr>
          <p:nvPr>
            <p:ph type="pic" sz="quarter" idx="19"/>
          </p:nvPr>
        </p:nvSpPr>
        <p:spPr>
          <a:xfrm>
            <a:off x="4110175" y="1395412"/>
            <a:ext cx="3970800" cy="4765675"/>
          </a:xfrm>
          <a:ln>
            <a:noFill/>
          </a:ln>
        </p:spPr>
        <p:txBody>
          <a:bodyPr tIns="756000" anchor="ctr" anchorCtr="0"/>
          <a:lstStyle>
            <a:lvl1pPr marL="0" indent="0" algn="ctr">
              <a:buNone/>
              <a:defRPr sz="1600"/>
            </a:lvl1pPr>
          </a:lstStyle>
          <a:p>
            <a:r>
              <a:rPr lang="en-US" dirty="0"/>
              <a:t>Click icon to add picture</a:t>
            </a:r>
            <a:endParaRPr lang="sv-SE" dirty="0"/>
          </a:p>
        </p:txBody>
      </p:sp>
      <p:sp>
        <p:nvSpPr>
          <p:cNvPr id="36" name="Picture Placeholder 28"/>
          <p:cNvSpPr>
            <a:spLocks noGrp="1"/>
          </p:cNvSpPr>
          <p:nvPr>
            <p:ph type="pic" sz="quarter" idx="20"/>
          </p:nvPr>
        </p:nvSpPr>
        <p:spPr>
          <a:xfrm>
            <a:off x="8220349" y="1395413"/>
            <a:ext cx="3970800" cy="4765675"/>
          </a:xfrm>
        </p:spPr>
        <p:txBody>
          <a:bodyPr tIns="756000" anchor="ctr" anchorCtr="0"/>
          <a:lstStyle>
            <a:lvl1pPr marL="0" indent="0" algn="ctr">
              <a:buFontTx/>
              <a:buNone/>
              <a:defRPr sz="1600"/>
            </a:lvl1pPr>
          </a:lstStyle>
          <a:p>
            <a:r>
              <a:rPr lang="en-US" dirty="0"/>
              <a:t>Click icon to add picture</a:t>
            </a:r>
            <a:endParaRPr lang="sv-SE" dirty="0"/>
          </a:p>
        </p:txBody>
      </p:sp>
      <p:sp>
        <p:nvSpPr>
          <p:cNvPr id="9" name="Title 8"/>
          <p:cNvSpPr>
            <a:spLocks noGrp="1"/>
          </p:cNvSpPr>
          <p:nvPr>
            <p:ph type="title"/>
          </p:nvPr>
        </p:nvSpPr>
        <p:spPr/>
        <p:txBody>
          <a:bodyPr/>
          <a:lstStyle/>
          <a:p>
            <a:r>
              <a:rPr lang="en-US"/>
              <a:t>Click to edit Master title style</a:t>
            </a:r>
            <a:endParaRPr lang="sv-SE"/>
          </a:p>
        </p:txBody>
      </p:sp>
      <p:sp>
        <p:nvSpPr>
          <p:cNvPr id="6" name="Text Placeholder 5"/>
          <p:cNvSpPr>
            <a:spLocks noGrp="1"/>
          </p:cNvSpPr>
          <p:nvPr>
            <p:ph type="body" sz="quarter" idx="21"/>
          </p:nvPr>
        </p:nvSpPr>
        <p:spPr>
          <a:xfrm>
            <a:off x="1" y="5441088"/>
            <a:ext cx="3970800" cy="720000"/>
          </a:xfrm>
          <a:solidFill>
            <a:schemeClr val="accent1"/>
          </a:solidFill>
        </p:spPr>
        <p:txBody>
          <a:bodyPr anchor="ctr" anchorCtr="0"/>
          <a:lstStyle>
            <a:lvl1pPr marL="0" indent="0" algn="ctr">
              <a:buFontTx/>
              <a:buNone/>
              <a:defRPr>
                <a:solidFill>
                  <a:schemeClr val="bg1"/>
                </a:solidFill>
              </a:defRPr>
            </a:lvl1pPr>
          </a:lstStyle>
          <a:p>
            <a:pPr lvl="0"/>
            <a:r>
              <a:rPr lang="en-US" dirty="0"/>
              <a:t>Click to edit Master text styles</a:t>
            </a:r>
          </a:p>
        </p:txBody>
      </p:sp>
      <p:sp>
        <p:nvSpPr>
          <p:cNvPr id="24" name="Text Placeholder 5"/>
          <p:cNvSpPr>
            <a:spLocks noGrp="1"/>
          </p:cNvSpPr>
          <p:nvPr>
            <p:ph type="body" sz="quarter" idx="22"/>
          </p:nvPr>
        </p:nvSpPr>
        <p:spPr>
          <a:xfrm>
            <a:off x="4110175" y="5441088"/>
            <a:ext cx="3970800" cy="720000"/>
          </a:xfrm>
          <a:solidFill>
            <a:schemeClr val="accent1"/>
          </a:solidFill>
        </p:spPr>
        <p:txBody>
          <a:bodyPr anchor="ctr" anchorCtr="0"/>
          <a:lstStyle>
            <a:lvl1pPr marL="0" indent="0" algn="ctr">
              <a:buFontTx/>
              <a:buNone/>
              <a:defRPr>
                <a:solidFill>
                  <a:schemeClr val="bg1"/>
                </a:solidFill>
              </a:defRPr>
            </a:lvl1pPr>
          </a:lstStyle>
          <a:p>
            <a:pPr lvl="0"/>
            <a:r>
              <a:rPr lang="en-US" dirty="0"/>
              <a:t>Click to edit Master text styles</a:t>
            </a:r>
          </a:p>
        </p:txBody>
      </p:sp>
      <p:sp>
        <p:nvSpPr>
          <p:cNvPr id="25" name="Text Placeholder 5"/>
          <p:cNvSpPr>
            <a:spLocks noGrp="1"/>
          </p:cNvSpPr>
          <p:nvPr>
            <p:ph type="body" sz="quarter" idx="23"/>
          </p:nvPr>
        </p:nvSpPr>
        <p:spPr>
          <a:xfrm>
            <a:off x="8220349" y="5441088"/>
            <a:ext cx="3970800" cy="720000"/>
          </a:xfrm>
          <a:solidFill>
            <a:schemeClr val="accent1"/>
          </a:solidFill>
        </p:spPr>
        <p:txBody>
          <a:bodyPr anchor="ctr" anchorCtr="0"/>
          <a:lstStyle>
            <a:lvl1pPr marL="0" indent="0" algn="ctr">
              <a:buFontTx/>
              <a:buNone/>
              <a:defRPr>
                <a:solidFill>
                  <a:schemeClr val="bg1"/>
                </a:solidFill>
              </a:defRPr>
            </a:lvl1pPr>
          </a:lstStyle>
          <a:p>
            <a:pPr lvl="0"/>
            <a:r>
              <a:rPr lang="en-US" dirty="0"/>
              <a:t>Click to edit Master text styles</a:t>
            </a:r>
          </a:p>
        </p:txBody>
      </p:sp>
      <p:grpSp>
        <p:nvGrpSpPr>
          <p:cNvPr id="2" name="Group 1"/>
          <p:cNvGrpSpPr/>
          <p:nvPr userDrawn="1"/>
        </p:nvGrpSpPr>
        <p:grpSpPr>
          <a:xfrm>
            <a:off x="-422733" y="3705133"/>
            <a:ext cx="199870" cy="146232"/>
            <a:chOff x="-422733" y="1249181"/>
            <a:chExt cx="199870" cy="146232"/>
          </a:xfrm>
        </p:grpSpPr>
        <p:cxnSp>
          <p:nvCxnSpPr>
            <p:cNvPr id="26" name="Rak 10"/>
            <p:cNvCxnSpPr/>
            <p:nvPr userDrawn="1"/>
          </p:nvCxnSpPr>
          <p:spPr>
            <a:xfrm rot="5400000">
              <a:off x="-322798" y="1295478"/>
              <a:ext cx="0" cy="199869"/>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 name="Rak 10"/>
            <p:cNvCxnSpPr/>
            <p:nvPr userDrawn="1"/>
          </p:nvCxnSpPr>
          <p:spPr>
            <a:xfrm rot="5400000">
              <a:off x="-322797" y="1149246"/>
              <a:ext cx="0" cy="199869"/>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924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25">
          <p15:clr>
            <a:srgbClr val="FBAE40"/>
          </p15:clr>
        </p15:guide>
        <p15:guide id="2" orient="horz" pos="2329">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our pictures with titel">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1395412"/>
            <a:ext cx="2934000" cy="4765675"/>
          </a:xfrm>
          <a:ln>
            <a:noFill/>
          </a:ln>
        </p:spPr>
        <p:txBody>
          <a:bodyPr tIns="684000" anchor="ctr" anchorCtr="0"/>
          <a:lstStyle>
            <a:lvl1pPr marL="0" indent="0" algn="ctr">
              <a:buNone/>
              <a:defRPr sz="1600"/>
            </a:lvl1pPr>
          </a:lstStyle>
          <a:p>
            <a:r>
              <a:rPr lang="en-US" dirty="0"/>
              <a:t>Click icon to add picture</a:t>
            </a:r>
            <a:endParaRPr lang="sv-SE" dirty="0"/>
          </a:p>
        </p:txBody>
      </p:sp>
      <p:sp>
        <p:nvSpPr>
          <p:cNvPr id="3" name="Date Placeholder 2"/>
          <p:cNvSpPr>
            <a:spLocks noGrp="1"/>
          </p:cNvSpPr>
          <p:nvPr>
            <p:ph type="dt" sz="half" idx="10"/>
          </p:nvPr>
        </p:nvSpPr>
        <p:spPr/>
        <p:txBody>
          <a:bodyPr/>
          <a:lstStyle/>
          <a:p>
            <a:pPr>
              <a:defRPr/>
            </a:pPr>
            <a:r>
              <a:rPr lang="en-US">
                <a:solidFill>
                  <a:srgbClr val="000000"/>
                </a:solidFill>
              </a:rPr>
              <a:t>zDatum</a:t>
            </a:r>
            <a:endParaRPr lang="sv-SE" dirty="0">
              <a:solidFill>
                <a:srgbClr val="000000"/>
              </a:solidFill>
            </a:endParaRPr>
          </a:p>
        </p:txBody>
      </p:sp>
      <p:sp>
        <p:nvSpPr>
          <p:cNvPr id="4" name="Footer Placeholder 3"/>
          <p:cNvSpPr>
            <a:spLocks noGrp="1"/>
          </p:cNvSpPr>
          <p:nvPr>
            <p:ph type="ftr" sz="quarter" idx="11"/>
          </p:nvPr>
        </p:nvSpPr>
        <p:spPr/>
        <p:txBody>
          <a:bodyPr/>
          <a:lstStyle/>
          <a:p>
            <a:pPr>
              <a:defRPr/>
            </a:pPr>
            <a:r>
              <a:rPr lang="sv-SE">
                <a:solidFill>
                  <a:srgbClr val="000000"/>
                </a:solidFill>
              </a:rPr>
              <a:t>zcCompany</a:t>
            </a:r>
          </a:p>
        </p:txBody>
      </p:sp>
      <p:sp>
        <p:nvSpPr>
          <p:cNvPr id="5" name="Slide Number Placeholder 4"/>
          <p:cNvSpPr>
            <a:spLocks noGrp="1"/>
          </p:cNvSpPr>
          <p:nvPr>
            <p:ph type="sldNum" sz="quarter" idx="12"/>
          </p:nvPr>
        </p:nvSpPr>
        <p:spPr/>
        <p:txBody>
          <a:bodyPr/>
          <a:lstStyle/>
          <a:p>
            <a:pPr>
              <a:defRPr/>
            </a:pPr>
            <a:fld id="{ACBE7240-11B6-4A7D-A438-C0A3DD527519}" type="slidenum">
              <a:rPr lang="sv-SE">
                <a:solidFill>
                  <a:srgbClr val="000000"/>
                </a:solidFill>
              </a:rPr>
              <a:pPr>
                <a:defRPr/>
              </a:pPr>
              <a:t>‹#›</a:t>
            </a:fld>
            <a:endParaRPr lang="sv-SE" dirty="0">
              <a:solidFill>
                <a:srgbClr val="000000"/>
              </a:solidFill>
            </a:endParaRPr>
          </a:p>
        </p:txBody>
      </p:sp>
      <p:sp>
        <p:nvSpPr>
          <p:cNvPr id="49" name="TextBox 48"/>
          <p:cNvSpPr txBox="1"/>
          <p:nvPr userDrawn="1"/>
        </p:nvSpPr>
        <p:spPr>
          <a:xfrm>
            <a:off x="-2285999" y="74615"/>
            <a:ext cx="2245360" cy="784830"/>
          </a:xfrm>
          <a:prstGeom prst="rect">
            <a:avLst/>
          </a:prstGeom>
          <a:noFill/>
        </p:spPr>
        <p:txBody>
          <a:bodyPr wrap="square" rtlCol="0">
            <a:spAutoFit/>
          </a:bodyPr>
          <a:lstStyle/>
          <a:p>
            <a:pPr algn="r"/>
            <a:r>
              <a:rPr lang="sv-SE" sz="1200" dirty="0" err="1">
                <a:solidFill>
                  <a:srgbClr val="000000"/>
                </a:solidFill>
                <a:cs typeface="Arial" pitchFamily="34" charset="0"/>
              </a:rPr>
              <a:t>Four</a:t>
            </a:r>
            <a:r>
              <a:rPr lang="sv-SE" sz="1200" dirty="0">
                <a:solidFill>
                  <a:srgbClr val="000000"/>
                </a:solidFill>
                <a:cs typeface="Arial" pitchFamily="34" charset="0"/>
              </a:rPr>
              <a:t> </a:t>
            </a:r>
            <a:r>
              <a:rPr lang="sv-SE" sz="1200" dirty="0" err="1">
                <a:solidFill>
                  <a:srgbClr val="000000"/>
                </a:solidFill>
                <a:cs typeface="Arial" pitchFamily="34" charset="0"/>
              </a:rPr>
              <a:t>pictures</a:t>
            </a:r>
            <a:br>
              <a:rPr lang="sv-SE" sz="1200" dirty="0">
                <a:solidFill>
                  <a:srgbClr val="000000"/>
                </a:solidFill>
                <a:cs typeface="Arial" pitchFamily="34" charset="0"/>
              </a:rPr>
            </a:br>
            <a:r>
              <a:rPr lang="sv-SE" sz="1100" dirty="0" err="1">
                <a:solidFill>
                  <a:srgbClr val="000000"/>
                </a:solidFill>
                <a:cs typeface="Arial" pitchFamily="34" charset="0"/>
              </a:rPr>
              <a:t>Click</a:t>
            </a:r>
            <a:r>
              <a:rPr lang="sv-SE" sz="1100" dirty="0">
                <a:solidFill>
                  <a:srgbClr val="000000"/>
                </a:solidFill>
                <a:cs typeface="Arial" pitchFamily="34" charset="0"/>
              </a:rPr>
              <a:t> on the </a:t>
            </a:r>
            <a:r>
              <a:rPr lang="sv-SE" sz="1100" dirty="0" err="1">
                <a:solidFill>
                  <a:srgbClr val="000000"/>
                </a:solidFill>
                <a:cs typeface="Arial" pitchFamily="34" charset="0"/>
              </a:rPr>
              <a:t>picture</a:t>
            </a:r>
            <a:r>
              <a:rPr lang="sv-SE" sz="1100" dirty="0">
                <a:solidFill>
                  <a:srgbClr val="000000"/>
                </a:solidFill>
                <a:cs typeface="Arial" pitchFamily="34" charset="0"/>
              </a:rPr>
              <a:t> </a:t>
            </a:r>
            <a:br>
              <a:rPr lang="sv-SE" sz="1100" dirty="0">
                <a:solidFill>
                  <a:srgbClr val="000000"/>
                </a:solidFill>
                <a:cs typeface="Arial" pitchFamily="34" charset="0"/>
              </a:rPr>
            </a:br>
            <a:r>
              <a:rPr lang="sv-SE" sz="1100" dirty="0" err="1">
                <a:solidFill>
                  <a:srgbClr val="000000"/>
                </a:solidFill>
                <a:cs typeface="Arial" pitchFamily="34" charset="0"/>
              </a:rPr>
              <a:t>icon</a:t>
            </a:r>
            <a:r>
              <a:rPr lang="sv-SE" sz="1100" dirty="0">
                <a:solidFill>
                  <a:srgbClr val="000000"/>
                </a:solidFill>
                <a:cs typeface="Arial" pitchFamily="34" charset="0"/>
              </a:rPr>
              <a:t> to </a:t>
            </a:r>
            <a:r>
              <a:rPr lang="sv-SE" sz="1100" dirty="0" err="1">
                <a:solidFill>
                  <a:srgbClr val="000000"/>
                </a:solidFill>
                <a:cs typeface="Arial" pitchFamily="34" charset="0"/>
              </a:rPr>
              <a:t>change</a:t>
            </a:r>
            <a:r>
              <a:rPr lang="sv-SE" sz="1100" dirty="0">
                <a:solidFill>
                  <a:srgbClr val="000000"/>
                </a:solidFill>
                <a:cs typeface="Arial" pitchFamily="34" charset="0"/>
              </a:rPr>
              <a:t> </a:t>
            </a:r>
            <a:r>
              <a:rPr lang="sv-SE" sz="1100" dirty="0" err="1">
                <a:solidFill>
                  <a:srgbClr val="000000"/>
                </a:solidFill>
                <a:cs typeface="Arial" pitchFamily="34" charset="0"/>
              </a:rPr>
              <a:t>photo</a:t>
            </a:r>
            <a:endParaRPr lang="sv-SE" sz="1100" dirty="0">
              <a:solidFill>
                <a:srgbClr val="000000"/>
              </a:solidFill>
              <a:cs typeface="Arial" pitchFamily="34" charset="0"/>
            </a:endParaRPr>
          </a:p>
          <a:p>
            <a:pPr algn="r"/>
            <a:r>
              <a:rPr lang="sv-SE" sz="1100" dirty="0">
                <a:solidFill>
                  <a:srgbClr val="000000"/>
                </a:solidFill>
                <a:cs typeface="Arial" pitchFamily="34" charset="0"/>
              </a:rPr>
              <a:t> </a:t>
            </a:r>
          </a:p>
        </p:txBody>
      </p:sp>
      <p:sp>
        <p:nvSpPr>
          <p:cNvPr id="35" name="Picture Placeholder 7"/>
          <p:cNvSpPr>
            <a:spLocks noGrp="1"/>
          </p:cNvSpPr>
          <p:nvPr>
            <p:ph type="pic" sz="quarter" idx="19"/>
          </p:nvPr>
        </p:nvSpPr>
        <p:spPr>
          <a:xfrm>
            <a:off x="6165192" y="1395412"/>
            <a:ext cx="2934000" cy="4765675"/>
          </a:xfrm>
          <a:ln>
            <a:noFill/>
          </a:ln>
        </p:spPr>
        <p:txBody>
          <a:bodyPr tIns="684000" anchor="ctr" anchorCtr="0"/>
          <a:lstStyle>
            <a:lvl1pPr marL="0" indent="0" algn="ctr">
              <a:buNone/>
              <a:defRPr sz="1600"/>
            </a:lvl1pPr>
          </a:lstStyle>
          <a:p>
            <a:r>
              <a:rPr lang="en-US" dirty="0"/>
              <a:t>Click icon to add picture</a:t>
            </a:r>
            <a:endParaRPr lang="sv-SE" dirty="0"/>
          </a:p>
        </p:txBody>
      </p:sp>
      <p:sp>
        <p:nvSpPr>
          <p:cNvPr id="36" name="Picture Placeholder 28"/>
          <p:cNvSpPr>
            <a:spLocks noGrp="1"/>
          </p:cNvSpPr>
          <p:nvPr>
            <p:ph type="pic" sz="quarter" idx="20"/>
          </p:nvPr>
        </p:nvSpPr>
        <p:spPr>
          <a:xfrm>
            <a:off x="9247789" y="1395412"/>
            <a:ext cx="2934000" cy="4765675"/>
          </a:xfrm>
        </p:spPr>
        <p:txBody>
          <a:bodyPr tIns="684000" anchor="ctr" anchorCtr="0"/>
          <a:lstStyle>
            <a:lvl1pPr marL="0" indent="0" algn="ctr">
              <a:buFontTx/>
              <a:buNone/>
              <a:defRPr sz="1600"/>
            </a:lvl1pPr>
          </a:lstStyle>
          <a:p>
            <a:r>
              <a:rPr lang="en-US" dirty="0"/>
              <a:t>Click icon to add picture</a:t>
            </a:r>
            <a:endParaRPr lang="sv-SE" dirty="0"/>
          </a:p>
        </p:txBody>
      </p:sp>
      <p:sp>
        <p:nvSpPr>
          <p:cNvPr id="9" name="Title 8"/>
          <p:cNvSpPr>
            <a:spLocks noGrp="1"/>
          </p:cNvSpPr>
          <p:nvPr>
            <p:ph type="title"/>
          </p:nvPr>
        </p:nvSpPr>
        <p:spPr/>
        <p:txBody>
          <a:bodyPr/>
          <a:lstStyle/>
          <a:p>
            <a:r>
              <a:rPr lang="en-US"/>
              <a:t>Click to edit Master title style</a:t>
            </a:r>
            <a:endParaRPr lang="sv-SE"/>
          </a:p>
        </p:txBody>
      </p:sp>
      <p:sp>
        <p:nvSpPr>
          <p:cNvPr id="29" name="Picture Placeholder 7"/>
          <p:cNvSpPr>
            <a:spLocks noGrp="1"/>
          </p:cNvSpPr>
          <p:nvPr>
            <p:ph type="pic" sz="quarter" idx="21"/>
          </p:nvPr>
        </p:nvSpPr>
        <p:spPr>
          <a:xfrm>
            <a:off x="3082596" y="1395412"/>
            <a:ext cx="2934000" cy="4765675"/>
          </a:xfrm>
          <a:ln>
            <a:noFill/>
          </a:ln>
        </p:spPr>
        <p:txBody>
          <a:bodyPr tIns="684000" anchor="ctr" anchorCtr="0"/>
          <a:lstStyle>
            <a:lvl1pPr marL="0" indent="0" algn="ctr">
              <a:buNone/>
              <a:defRPr sz="1600"/>
            </a:lvl1pPr>
          </a:lstStyle>
          <a:p>
            <a:r>
              <a:rPr lang="en-US" dirty="0"/>
              <a:t>Click icon to add picture</a:t>
            </a:r>
            <a:endParaRPr lang="sv-SE" dirty="0"/>
          </a:p>
        </p:txBody>
      </p:sp>
      <p:sp>
        <p:nvSpPr>
          <p:cNvPr id="23" name="Text Placeholder 5"/>
          <p:cNvSpPr>
            <a:spLocks noGrp="1"/>
          </p:cNvSpPr>
          <p:nvPr>
            <p:ph type="body" sz="quarter" idx="22"/>
          </p:nvPr>
        </p:nvSpPr>
        <p:spPr>
          <a:xfrm>
            <a:off x="0" y="5441088"/>
            <a:ext cx="2934000" cy="720000"/>
          </a:xfrm>
          <a:solidFill>
            <a:schemeClr val="accent1"/>
          </a:solidFill>
        </p:spPr>
        <p:txBody>
          <a:bodyPr anchor="ctr" anchorCtr="0"/>
          <a:lstStyle>
            <a:lvl1pPr marL="0" indent="0" algn="ctr">
              <a:buFontTx/>
              <a:buNone/>
              <a:defRPr>
                <a:solidFill>
                  <a:schemeClr val="bg1"/>
                </a:solidFill>
              </a:defRPr>
            </a:lvl1pPr>
          </a:lstStyle>
          <a:p>
            <a:pPr lvl="0"/>
            <a:r>
              <a:rPr lang="en-US" dirty="0"/>
              <a:t>Click to edit Master text styles</a:t>
            </a:r>
          </a:p>
        </p:txBody>
      </p:sp>
      <p:sp>
        <p:nvSpPr>
          <p:cNvPr id="24" name="Text Placeholder 5"/>
          <p:cNvSpPr>
            <a:spLocks noGrp="1"/>
          </p:cNvSpPr>
          <p:nvPr>
            <p:ph type="body" sz="quarter" idx="23"/>
          </p:nvPr>
        </p:nvSpPr>
        <p:spPr>
          <a:xfrm>
            <a:off x="3082596" y="5441088"/>
            <a:ext cx="2934000" cy="720000"/>
          </a:xfrm>
          <a:solidFill>
            <a:schemeClr val="accent1"/>
          </a:solidFill>
        </p:spPr>
        <p:txBody>
          <a:bodyPr anchor="ctr" anchorCtr="0"/>
          <a:lstStyle>
            <a:lvl1pPr marL="0" indent="0" algn="ctr">
              <a:buFontTx/>
              <a:buNone/>
              <a:defRPr>
                <a:solidFill>
                  <a:schemeClr val="bg1"/>
                </a:solidFill>
              </a:defRPr>
            </a:lvl1pPr>
          </a:lstStyle>
          <a:p>
            <a:pPr lvl="0"/>
            <a:r>
              <a:rPr lang="en-US" dirty="0"/>
              <a:t>Click to edit Master text styles</a:t>
            </a:r>
          </a:p>
        </p:txBody>
      </p:sp>
      <p:sp>
        <p:nvSpPr>
          <p:cNvPr id="25" name="Text Placeholder 5"/>
          <p:cNvSpPr>
            <a:spLocks noGrp="1"/>
          </p:cNvSpPr>
          <p:nvPr>
            <p:ph type="body" sz="quarter" idx="24"/>
          </p:nvPr>
        </p:nvSpPr>
        <p:spPr>
          <a:xfrm>
            <a:off x="6165192" y="5441088"/>
            <a:ext cx="2934000" cy="720000"/>
          </a:xfrm>
          <a:solidFill>
            <a:schemeClr val="accent1"/>
          </a:solidFill>
        </p:spPr>
        <p:txBody>
          <a:bodyPr anchor="ctr" anchorCtr="0"/>
          <a:lstStyle>
            <a:lvl1pPr marL="0" indent="0" algn="ctr">
              <a:buFontTx/>
              <a:buNone/>
              <a:defRPr>
                <a:solidFill>
                  <a:schemeClr val="bg1"/>
                </a:solidFill>
              </a:defRPr>
            </a:lvl1pPr>
          </a:lstStyle>
          <a:p>
            <a:pPr lvl="0"/>
            <a:r>
              <a:rPr lang="en-US" dirty="0"/>
              <a:t>Click to edit Master text styles</a:t>
            </a:r>
          </a:p>
        </p:txBody>
      </p:sp>
      <p:sp>
        <p:nvSpPr>
          <p:cNvPr id="26" name="Text Placeholder 5"/>
          <p:cNvSpPr>
            <a:spLocks noGrp="1"/>
          </p:cNvSpPr>
          <p:nvPr>
            <p:ph type="body" sz="quarter" idx="25"/>
          </p:nvPr>
        </p:nvSpPr>
        <p:spPr>
          <a:xfrm>
            <a:off x="9247789" y="5441088"/>
            <a:ext cx="2934000" cy="720000"/>
          </a:xfrm>
          <a:solidFill>
            <a:schemeClr val="accent1"/>
          </a:solidFill>
        </p:spPr>
        <p:txBody>
          <a:bodyPr anchor="ctr" anchorCtr="0"/>
          <a:lstStyle>
            <a:lvl1pPr marL="0" indent="0" algn="ctr">
              <a:buFontTx/>
              <a:buNone/>
              <a:defRPr>
                <a:solidFill>
                  <a:schemeClr val="bg1"/>
                </a:solidFill>
              </a:defRPr>
            </a:lvl1pPr>
          </a:lstStyle>
          <a:p>
            <a:pPr lvl="0"/>
            <a:r>
              <a:rPr lang="en-US" dirty="0"/>
              <a:t>Click to edit Master text styles</a:t>
            </a:r>
          </a:p>
        </p:txBody>
      </p:sp>
      <p:grpSp>
        <p:nvGrpSpPr>
          <p:cNvPr id="27" name="Group 26"/>
          <p:cNvGrpSpPr/>
          <p:nvPr userDrawn="1"/>
        </p:nvGrpSpPr>
        <p:grpSpPr>
          <a:xfrm>
            <a:off x="-422733" y="3705133"/>
            <a:ext cx="199870" cy="146232"/>
            <a:chOff x="-422733" y="1249181"/>
            <a:chExt cx="199870" cy="146232"/>
          </a:xfrm>
        </p:grpSpPr>
        <p:cxnSp>
          <p:nvCxnSpPr>
            <p:cNvPr id="31" name="Rak 10"/>
            <p:cNvCxnSpPr/>
            <p:nvPr userDrawn="1"/>
          </p:nvCxnSpPr>
          <p:spPr>
            <a:xfrm rot="5400000">
              <a:off x="-322798" y="1295478"/>
              <a:ext cx="0" cy="199869"/>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Rak 10"/>
            <p:cNvCxnSpPr/>
            <p:nvPr userDrawn="1"/>
          </p:nvCxnSpPr>
          <p:spPr>
            <a:xfrm rot="5400000">
              <a:off x="-322797" y="1149246"/>
              <a:ext cx="0" cy="199869"/>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8157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32">
          <p15:clr>
            <a:srgbClr val="FBAE40"/>
          </p15:clr>
        </p15:guide>
        <p15:guide id="2" orient="horz" pos="2423">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ive pictures with titel">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1395413"/>
            <a:ext cx="2323528" cy="4765674"/>
          </a:xfrm>
          <a:ln>
            <a:noFill/>
          </a:ln>
        </p:spPr>
        <p:txBody>
          <a:bodyPr tIns="864000" anchor="ctr" anchorCtr="0"/>
          <a:lstStyle>
            <a:lvl1pPr marL="0" indent="0" algn="ctr">
              <a:buNone/>
              <a:defRPr sz="1600"/>
            </a:lvl1pPr>
          </a:lstStyle>
          <a:p>
            <a:r>
              <a:rPr lang="en-US" dirty="0"/>
              <a:t>Click icon to add picture</a:t>
            </a:r>
            <a:endParaRPr lang="sv-SE" dirty="0"/>
          </a:p>
        </p:txBody>
      </p:sp>
      <p:sp>
        <p:nvSpPr>
          <p:cNvPr id="3" name="Date Placeholder 2"/>
          <p:cNvSpPr>
            <a:spLocks noGrp="1"/>
          </p:cNvSpPr>
          <p:nvPr>
            <p:ph type="dt" sz="half" idx="10"/>
          </p:nvPr>
        </p:nvSpPr>
        <p:spPr/>
        <p:txBody>
          <a:bodyPr/>
          <a:lstStyle/>
          <a:p>
            <a:pPr>
              <a:defRPr/>
            </a:pPr>
            <a:r>
              <a:rPr lang="en-US">
                <a:solidFill>
                  <a:srgbClr val="000000"/>
                </a:solidFill>
              </a:rPr>
              <a:t>zDatum</a:t>
            </a:r>
            <a:endParaRPr lang="sv-SE" dirty="0">
              <a:solidFill>
                <a:srgbClr val="000000"/>
              </a:solidFill>
            </a:endParaRPr>
          </a:p>
        </p:txBody>
      </p:sp>
      <p:sp>
        <p:nvSpPr>
          <p:cNvPr id="4" name="Footer Placeholder 3"/>
          <p:cNvSpPr>
            <a:spLocks noGrp="1"/>
          </p:cNvSpPr>
          <p:nvPr>
            <p:ph type="ftr" sz="quarter" idx="11"/>
          </p:nvPr>
        </p:nvSpPr>
        <p:spPr/>
        <p:txBody>
          <a:bodyPr/>
          <a:lstStyle/>
          <a:p>
            <a:pPr>
              <a:defRPr/>
            </a:pPr>
            <a:r>
              <a:rPr lang="sv-SE">
                <a:solidFill>
                  <a:srgbClr val="000000"/>
                </a:solidFill>
              </a:rPr>
              <a:t>zcCompany</a:t>
            </a:r>
          </a:p>
        </p:txBody>
      </p:sp>
      <p:sp>
        <p:nvSpPr>
          <p:cNvPr id="5" name="Slide Number Placeholder 4"/>
          <p:cNvSpPr>
            <a:spLocks noGrp="1"/>
          </p:cNvSpPr>
          <p:nvPr>
            <p:ph type="sldNum" sz="quarter" idx="12"/>
          </p:nvPr>
        </p:nvSpPr>
        <p:spPr/>
        <p:txBody>
          <a:bodyPr/>
          <a:lstStyle/>
          <a:p>
            <a:pPr>
              <a:defRPr/>
            </a:pPr>
            <a:fld id="{ACBE7240-11B6-4A7D-A438-C0A3DD527519}" type="slidenum">
              <a:rPr lang="sv-SE">
                <a:solidFill>
                  <a:srgbClr val="000000"/>
                </a:solidFill>
              </a:rPr>
              <a:pPr>
                <a:defRPr/>
              </a:pPr>
              <a:t>‹#›</a:t>
            </a:fld>
            <a:endParaRPr lang="sv-SE" dirty="0">
              <a:solidFill>
                <a:srgbClr val="000000"/>
              </a:solidFill>
            </a:endParaRPr>
          </a:p>
        </p:txBody>
      </p:sp>
      <p:sp>
        <p:nvSpPr>
          <p:cNvPr id="49" name="TextBox 48"/>
          <p:cNvSpPr txBox="1"/>
          <p:nvPr userDrawn="1"/>
        </p:nvSpPr>
        <p:spPr>
          <a:xfrm>
            <a:off x="-2285999" y="74615"/>
            <a:ext cx="2245360" cy="784830"/>
          </a:xfrm>
          <a:prstGeom prst="rect">
            <a:avLst/>
          </a:prstGeom>
          <a:noFill/>
        </p:spPr>
        <p:txBody>
          <a:bodyPr wrap="square" rtlCol="0">
            <a:spAutoFit/>
          </a:bodyPr>
          <a:lstStyle/>
          <a:p>
            <a:pPr algn="r"/>
            <a:r>
              <a:rPr lang="sv-SE" sz="1200" dirty="0" err="1">
                <a:solidFill>
                  <a:srgbClr val="000000"/>
                </a:solidFill>
                <a:cs typeface="Arial" pitchFamily="34" charset="0"/>
              </a:rPr>
              <a:t>Five</a:t>
            </a:r>
            <a:r>
              <a:rPr lang="sv-SE" sz="1200" dirty="0">
                <a:solidFill>
                  <a:srgbClr val="000000"/>
                </a:solidFill>
                <a:cs typeface="Arial" pitchFamily="34" charset="0"/>
              </a:rPr>
              <a:t> </a:t>
            </a:r>
            <a:r>
              <a:rPr lang="sv-SE" sz="1200" dirty="0" err="1">
                <a:solidFill>
                  <a:srgbClr val="000000"/>
                </a:solidFill>
                <a:cs typeface="Arial" pitchFamily="34" charset="0"/>
              </a:rPr>
              <a:t>pictures</a:t>
            </a:r>
            <a:br>
              <a:rPr lang="sv-SE" sz="1200" dirty="0">
                <a:solidFill>
                  <a:srgbClr val="000000"/>
                </a:solidFill>
                <a:cs typeface="Arial" pitchFamily="34" charset="0"/>
              </a:rPr>
            </a:br>
            <a:r>
              <a:rPr lang="sv-SE" sz="1100" dirty="0" err="1">
                <a:solidFill>
                  <a:srgbClr val="000000"/>
                </a:solidFill>
                <a:cs typeface="Arial" pitchFamily="34" charset="0"/>
              </a:rPr>
              <a:t>Click</a:t>
            </a:r>
            <a:r>
              <a:rPr lang="sv-SE" sz="1100" dirty="0">
                <a:solidFill>
                  <a:srgbClr val="000000"/>
                </a:solidFill>
                <a:cs typeface="Arial" pitchFamily="34" charset="0"/>
              </a:rPr>
              <a:t> on the </a:t>
            </a:r>
            <a:r>
              <a:rPr lang="sv-SE" sz="1100" dirty="0" err="1">
                <a:solidFill>
                  <a:srgbClr val="000000"/>
                </a:solidFill>
                <a:cs typeface="Arial" pitchFamily="34" charset="0"/>
              </a:rPr>
              <a:t>picture</a:t>
            </a:r>
            <a:r>
              <a:rPr lang="sv-SE" sz="1100" dirty="0">
                <a:solidFill>
                  <a:srgbClr val="000000"/>
                </a:solidFill>
                <a:cs typeface="Arial" pitchFamily="34" charset="0"/>
              </a:rPr>
              <a:t> </a:t>
            </a:r>
            <a:br>
              <a:rPr lang="sv-SE" sz="1100" dirty="0">
                <a:solidFill>
                  <a:srgbClr val="000000"/>
                </a:solidFill>
                <a:cs typeface="Arial" pitchFamily="34" charset="0"/>
              </a:rPr>
            </a:br>
            <a:r>
              <a:rPr lang="sv-SE" sz="1100" dirty="0" err="1">
                <a:solidFill>
                  <a:srgbClr val="000000"/>
                </a:solidFill>
                <a:cs typeface="Arial" pitchFamily="34" charset="0"/>
              </a:rPr>
              <a:t>icon</a:t>
            </a:r>
            <a:r>
              <a:rPr lang="sv-SE" sz="1100" dirty="0">
                <a:solidFill>
                  <a:srgbClr val="000000"/>
                </a:solidFill>
                <a:cs typeface="Arial" pitchFamily="34" charset="0"/>
              </a:rPr>
              <a:t> to </a:t>
            </a:r>
            <a:r>
              <a:rPr lang="sv-SE" sz="1100" dirty="0" err="1">
                <a:solidFill>
                  <a:srgbClr val="000000"/>
                </a:solidFill>
                <a:cs typeface="Arial" pitchFamily="34" charset="0"/>
              </a:rPr>
              <a:t>change</a:t>
            </a:r>
            <a:r>
              <a:rPr lang="sv-SE" sz="1100" dirty="0">
                <a:solidFill>
                  <a:srgbClr val="000000"/>
                </a:solidFill>
                <a:cs typeface="Arial" pitchFamily="34" charset="0"/>
              </a:rPr>
              <a:t> </a:t>
            </a:r>
            <a:r>
              <a:rPr lang="sv-SE" sz="1100" dirty="0" err="1">
                <a:solidFill>
                  <a:srgbClr val="000000"/>
                </a:solidFill>
                <a:cs typeface="Arial" pitchFamily="34" charset="0"/>
              </a:rPr>
              <a:t>photo</a:t>
            </a:r>
            <a:endParaRPr lang="sv-SE" sz="1100" dirty="0">
              <a:solidFill>
                <a:srgbClr val="000000"/>
              </a:solidFill>
              <a:cs typeface="Arial" pitchFamily="34" charset="0"/>
            </a:endParaRPr>
          </a:p>
          <a:p>
            <a:pPr algn="r"/>
            <a:r>
              <a:rPr lang="sv-SE" sz="1100" dirty="0">
                <a:solidFill>
                  <a:srgbClr val="000000"/>
                </a:solidFill>
                <a:cs typeface="Arial" pitchFamily="34" charset="0"/>
              </a:rPr>
              <a:t> </a:t>
            </a:r>
          </a:p>
        </p:txBody>
      </p:sp>
      <p:sp>
        <p:nvSpPr>
          <p:cNvPr id="35" name="Picture Placeholder 7"/>
          <p:cNvSpPr>
            <a:spLocks noGrp="1"/>
          </p:cNvSpPr>
          <p:nvPr>
            <p:ph type="pic" sz="quarter" idx="19"/>
          </p:nvPr>
        </p:nvSpPr>
        <p:spPr>
          <a:xfrm>
            <a:off x="4935600" y="1395413"/>
            <a:ext cx="2322000" cy="4765674"/>
          </a:xfrm>
          <a:ln>
            <a:noFill/>
          </a:ln>
        </p:spPr>
        <p:txBody>
          <a:bodyPr tIns="864000" anchor="ctr" anchorCtr="0"/>
          <a:lstStyle>
            <a:lvl1pPr marL="0" indent="0" algn="ctr">
              <a:buNone/>
              <a:defRPr sz="1600"/>
            </a:lvl1pPr>
          </a:lstStyle>
          <a:p>
            <a:r>
              <a:rPr lang="en-US" dirty="0"/>
              <a:t>Click icon to add picture</a:t>
            </a:r>
            <a:endParaRPr lang="sv-SE" dirty="0"/>
          </a:p>
        </p:txBody>
      </p:sp>
      <p:sp>
        <p:nvSpPr>
          <p:cNvPr id="36" name="Picture Placeholder 28"/>
          <p:cNvSpPr>
            <a:spLocks noGrp="1"/>
          </p:cNvSpPr>
          <p:nvPr>
            <p:ph type="pic" sz="quarter" idx="20"/>
          </p:nvPr>
        </p:nvSpPr>
        <p:spPr>
          <a:xfrm>
            <a:off x="9869673" y="1395413"/>
            <a:ext cx="2322000" cy="4765674"/>
          </a:xfrm>
        </p:spPr>
        <p:txBody>
          <a:bodyPr tIns="864000" anchor="ctr" anchorCtr="0"/>
          <a:lstStyle>
            <a:lvl1pPr marL="0" indent="0" algn="ctr">
              <a:buFontTx/>
              <a:buNone/>
              <a:defRPr sz="1600"/>
            </a:lvl1pPr>
          </a:lstStyle>
          <a:p>
            <a:r>
              <a:rPr lang="en-US" dirty="0"/>
              <a:t>Click icon to add picture</a:t>
            </a:r>
            <a:endParaRPr lang="sv-SE" dirty="0"/>
          </a:p>
        </p:txBody>
      </p:sp>
      <p:sp>
        <p:nvSpPr>
          <p:cNvPr id="9" name="Title 8"/>
          <p:cNvSpPr>
            <a:spLocks noGrp="1"/>
          </p:cNvSpPr>
          <p:nvPr>
            <p:ph type="title"/>
          </p:nvPr>
        </p:nvSpPr>
        <p:spPr/>
        <p:txBody>
          <a:bodyPr/>
          <a:lstStyle/>
          <a:p>
            <a:r>
              <a:rPr lang="en-US"/>
              <a:t>Click to edit Master title style</a:t>
            </a:r>
            <a:endParaRPr lang="sv-SE"/>
          </a:p>
        </p:txBody>
      </p:sp>
      <p:sp>
        <p:nvSpPr>
          <p:cNvPr id="29" name="Picture Placeholder 7"/>
          <p:cNvSpPr>
            <a:spLocks noGrp="1"/>
          </p:cNvSpPr>
          <p:nvPr>
            <p:ph type="pic" sz="quarter" idx="21"/>
          </p:nvPr>
        </p:nvSpPr>
        <p:spPr>
          <a:xfrm>
            <a:off x="2468564" y="1395413"/>
            <a:ext cx="2322000" cy="4765674"/>
          </a:xfrm>
          <a:ln>
            <a:noFill/>
          </a:ln>
        </p:spPr>
        <p:txBody>
          <a:bodyPr tIns="864000" anchor="ctr" anchorCtr="0"/>
          <a:lstStyle>
            <a:lvl1pPr marL="0" indent="0" algn="ctr">
              <a:buNone/>
              <a:defRPr sz="1600"/>
            </a:lvl1pPr>
          </a:lstStyle>
          <a:p>
            <a:r>
              <a:rPr lang="en-US" dirty="0"/>
              <a:t>Click icon to add picture</a:t>
            </a:r>
            <a:endParaRPr lang="sv-SE" dirty="0"/>
          </a:p>
        </p:txBody>
      </p:sp>
      <p:sp>
        <p:nvSpPr>
          <p:cNvPr id="31" name="Picture Placeholder 7"/>
          <p:cNvSpPr>
            <a:spLocks noGrp="1"/>
          </p:cNvSpPr>
          <p:nvPr>
            <p:ph type="pic" sz="quarter" idx="22"/>
          </p:nvPr>
        </p:nvSpPr>
        <p:spPr>
          <a:xfrm>
            <a:off x="7402636" y="1395413"/>
            <a:ext cx="2322000" cy="4765674"/>
          </a:xfrm>
          <a:ln>
            <a:noFill/>
          </a:ln>
        </p:spPr>
        <p:txBody>
          <a:bodyPr tIns="864000" anchor="ctr" anchorCtr="0"/>
          <a:lstStyle>
            <a:lvl1pPr marL="0" indent="0" algn="ctr">
              <a:buNone/>
              <a:defRPr sz="1600"/>
            </a:lvl1pPr>
          </a:lstStyle>
          <a:p>
            <a:r>
              <a:rPr lang="en-US" dirty="0"/>
              <a:t>Click icon to add picture</a:t>
            </a:r>
            <a:endParaRPr lang="sv-SE" dirty="0"/>
          </a:p>
        </p:txBody>
      </p:sp>
      <p:sp>
        <p:nvSpPr>
          <p:cNvPr id="24" name="Text Placeholder 5"/>
          <p:cNvSpPr>
            <a:spLocks noGrp="1"/>
          </p:cNvSpPr>
          <p:nvPr>
            <p:ph type="body" sz="quarter" idx="23"/>
          </p:nvPr>
        </p:nvSpPr>
        <p:spPr>
          <a:xfrm>
            <a:off x="0" y="5441088"/>
            <a:ext cx="2322000" cy="720000"/>
          </a:xfrm>
          <a:solidFill>
            <a:schemeClr val="accent1"/>
          </a:solidFill>
        </p:spPr>
        <p:txBody>
          <a:bodyPr anchor="ctr" anchorCtr="0"/>
          <a:lstStyle>
            <a:lvl1pPr marL="0" indent="0" algn="ctr">
              <a:buFontTx/>
              <a:buNone/>
              <a:defRPr>
                <a:solidFill>
                  <a:schemeClr val="bg1"/>
                </a:solidFill>
              </a:defRPr>
            </a:lvl1pPr>
          </a:lstStyle>
          <a:p>
            <a:pPr lvl="0"/>
            <a:r>
              <a:rPr lang="en-US" dirty="0"/>
              <a:t>Click to edit Master text styles</a:t>
            </a:r>
          </a:p>
        </p:txBody>
      </p:sp>
      <p:sp>
        <p:nvSpPr>
          <p:cNvPr id="25" name="Text Placeholder 5"/>
          <p:cNvSpPr>
            <a:spLocks noGrp="1"/>
          </p:cNvSpPr>
          <p:nvPr>
            <p:ph type="body" sz="quarter" idx="24"/>
          </p:nvPr>
        </p:nvSpPr>
        <p:spPr>
          <a:xfrm>
            <a:off x="2467418" y="5441088"/>
            <a:ext cx="2322000" cy="720000"/>
          </a:xfrm>
          <a:solidFill>
            <a:schemeClr val="accent1"/>
          </a:solidFill>
        </p:spPr>
        <p:txBody>
          <a:bodyPr anchor="ctr" anchorCtr="0"/>
          <a:lstStyle>
            <a:lvl1pPr marL="0" indent="0" algn="ctr">
              <a:buFontTx/>
              <a:buNone/>
              <a:defRPr>
                <a:solidFill>
                  <a:schemeClr val="bg1"/>
                </a:solidFill>
              </a:defRPr>
            </a:lvl1pPr>
          </a:lstStyle>
          <a:p>
            <a:pPr lvl="0"/>
            <a:r>
              <a:rPr lang="en-US" dirty="0"/>
              <a:t>Click to edit Master text styles</a:t>
            </a:r>
          </a:p>
        </p:txBody>
      </p:sp>
      <p:sp>
        <p:nvSpPr>
          <p:cNvPr id="26" name="Text Placeholder 5"/>
          <p:cNvSpPr>
            <a:spLocks noGrp="1"/>
          </p:cNvSpPr>
          <p:nvPr>
            <p:ph type="body" sz="quarter" idx="25"/>
          </p:nvPr>
        </p:nvSpPr>
        <p:spPr>
          <a:xfrm>
            <a:off x="7402254" y="5441088"/>
            <a:ext cx="2322000" cy="720000"/>
          </a:xfrm>
          <a:solidFill>
            <a:schemeClr val="accent1"/>
          </a:solidFill>
        </p:spPr>
        <p:txBody>
          <a:bodyPr anchor="ctr" anchorCtr="0"/>
          <a:lstStyle>
            <a:lvl1pPr marL="0" indent="0" algn="ctr">
              <a:buFontTx/>
              <a:buNone/>
              <a:defRPr>
                <a:solidFill>
                  <a:schemeClr val="bg1"/>
                </a:solidFill>
              </a:defRPr>
            </a:lvl1pPr>
          </a:lstStyle>
          <a:p>
            <a:pPr lvl="0"/>
            <a:r>
              <a:rPr lang="en-US" dirty="0"/>
              <a:t>Click to edit Master text styles</a:t>
            </a:r>
          </a:p>
        </p:txBody>
      </p:sp>
      <p:sp>
        <p:nvSpPr>
          <p:cNvPr id="27" name="Text Placeholder 5"/>
          <p:cNvSpPr>
            <a:spLocks noGrp="1"/>
          </p:cNvSpPr>
          <p:nvPr>
            <p:ph type="body" sz="quarter" idx="26"/>
          </p:nvPr>
        </p:nvSpPr>
        <p:spPr>
          <a:xfrm>
            <a:off x="4934836" y="5441088"/>
            <a:ext cx="2322000" cy="720000"/>
          </a:xfrm>
          <a:solidFill>
            <a:schemeClr val="accent1"/>
          </a:solidFill>
        </p:spPr>
        <p:txBody>
          <a:bodyPr anchor="ctr" anchorCtr="0"/>
          <a:lstStyle>
            <a:lvl1pPr marL="0" indent="0" algn="ctr">
              <a:buFontTx/>
              <a:buNone/>
              <a:defRPr>
                <a:solidFill>
                  <a:schemeClr val="bg1"/>
                </a:solidFill>
              </a:defRPr>
            </a:lvl1pPr>
          </a:lstStyle>
          <a:p>
            <a:pPr lvl="0"/>
            <a:r>
              <a:rPr lang="en-US" dirty="0"/>
              <a:t>Click to edit Master text styles</a:t>
            </a:r>
          </a:p>
        </p:txBody>
      </p:sp>
      <p:sp>
        <p:nvSpPr>
          <p:cNvPr id="32" name="Text Placeholder 5"/>
          <p:cNvSpPr>
            <a:spLocks noGrp="1"/>
          </p:cNvSpPr>
          <p:nvPr>
            <p:ph type="body" sz="quarter" idx="27"/>
          </p:nvPr>
        </p:nvSpPr>
        <p:spPr>
          <a:xfrm>
            <a:off x="9869673" y="5441088"/>
            <a:ext cx="2322000" cy="720000"/>
          </a:xfrm>
          <a:solidFill>
            <a:schemeClr val="accent1"/>
          </a:solidFill>
        </p:spPr>
        <p:txBody>
          <a:bodyPr anchor="ctr" anchorCtr="0"/>
          <a:lstStyle>
            <a:lvl1pPr marL="0" indent="0" algn="ctr">
              <a:buFontTx/>
              <a:buNone/>
              <a:defRPr>
                <a:solidFill>
                  <a:schemeClr val="bg1"/>
                </a:solidFill>
              </a:defRPr>
            </a:lvl1pPr>
          </a:lstStyle>
          <a:p>
            <a:pPr lvl="0"/>
            <a:r>
              <a:rPr lang="en-US" dirty="0"/>
              <a:t>Click to edit Master text styles</a:t>
            </a:r>
          </a:p>
        </p:txBody>
      </p:sp>
      <p:grpSp>
        <p:nvGrpSpPr>
          <p:cNvPr id="47" name="Group 46"/>
          <p:cNvGrpSpPr/>
          <p:nvPr userDrawn="1"/>
        </p:nvGrpSpPr>
        <p:grpSpPr>
          <a:xfrm>
            <a:off x="-422733" y="3705133"/>
            <a:ext cx="199870" cy="146232"/>
            <a:chOff x="-422733" y="1249181"/>
            <a:chExt cx="199870" cy="146232"/>
          </a:xfrm>
        </p:grpSpPr>
        <p:cxnSp>
          <p:nvCxnSpPr>
            <p:cNvPr id="48" name="Rak 10"/>
            <p:cNvCxnSpPr/>
            <p:nvPr userDrawn="1"/>
          </p:nvCxnSpPr>
          <p:spPr>
            <a:xfrm rot="5400000">
              <a:off x="-322798" y="1295478"/>
              <a:ext cx="0" cy="199869"/>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0" name="Rak 10"/>
            <p:cNvCxnSpPr/>
            <p:nvPr userDrawn="1"/>
          </p:nvCxnSpPr>
          <p:spPr>
            <a:xfrm rot="5400000">
              <a:off x="-322797" y="1149246"/>
              <a:ext cx="0" cy="199869"/>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7799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25">
          <p15:clr>
            <a:srgbClr val="FBAE40"/>
          </p15:clr>
        </p15:guide>
        <p15:guide id="2" orient="horz" pos="2335">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Divider slide – NCC Blue">
    <p:spTree>
      <p:nvGrpSpPr>
        <p:cNvPr id="1" name=""/>
        <p:cNvGrpSpPr/>
        <p:nvPr/>
      </p:nvGrpSpPr>
      <p:grpSpPr>
        <a:xfrm>
          <a:off x="0" y="0"/>
          <a:ext cx="0" cy="0"/>
          <a:chOff x="0" y="0"/>
          <a:chExt cx="0" cy="0"/>
        </a:xfrm>
      </p:grpSpPr>
      <p:sp>
        <p:nvSpPr>
          <p:cNvPr id="7" name="Rectangle 6"/>
          <p:cNvSpPr/>
          <p:nvPr userDrawn="1"/>
        </p:nvSpPr>
        <p:spPr bwMode="white">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a:endParaRPr lang="sv-SE" dirty="0">
              <a:solidFill>
                <a:srgbClr val="000000"/>
              </a:solidFill>
            </a:endParaRPr>
          </a:p>
        </p:txBody>
      </p:sp>
      <p:sp>
        <p:nvSpPr>
          <p:cNvPr id="2" name="Title 1"/>
          <p:cNvSpPr>
            <a:spLocks noGrp="1"/>
          </p:cNvSpPr>
          <p:nvPr>
            <p:ph type="title" hasCustomPrompt="1"/>
          </p:nvPr>
        </p:nvSpPr>
        <p:spPr>
          <a:xfrm>
            <a:off x="385200" y="1190625"/>
            <a:ext cx="10363200" cy="1223392"/>
          </a:xfrm>
        </p:spPr>
        <p:txBody>
          <a:bodyPr anchor="b" anchorCtr="0"/>
          <a:lstStyle>
            <a:lvl1pPr algn="l">
              <a:defRPr sz="3600" b="1" cap="none">
                <a:solidFill>
                  <a:srgbClr val="FFFFFF"/>
                </a:solidFill>
                <a:latin typeface="+mj-lt"/>
              </a:defRPr>
            </a:lvl1pPr>
          </a:lstStyle>
          <a:p>
            <a:r>
              <a:rPr lang="en-US" dirty="0"/>
              <a:t>Click to add title</a:t>
            </a:r>
            <a:endParaRPr lang="sv-SE" dirty="0"/>
          </a:p>
        </p:txBody>
      </p:sp>
      <p:sp>
        <p:nvSpPr>
          <p:cNvPr id="3" name="Text Placeholder 2"/>
          <p:cNvSpPr>
            <a:spLocks noGrp="1"/>
          </p:cNvSpPr>
          <p:nvPr>
            <p:ph type="body" idx="1"/>
          </p:nvPr>
        </p:nvSpPr>
        <p:spPr>
          <a:xfrm>
            <a:off x="385200" y="2505015"/>
            <a:ext cx="10363200" cy="1500187"/>
          </a:xfrm>
        </p:spPr>
        <p:txBody>
          <a:bodyPr anchor="t" anchorCtr="0"/>
          <a:lstStyle>
            <a:lvl1pPr marL="0" indent="0" algn="l">
              <a:buNone/>
              <a:defRPr sz="2000" i="0" cap="none" baseline="0">
                <a:solidFill>
                  <a:srgbClr val="FFFFFF"/>
                </a:solidFill>
                <a:latin typeface="Arial" panose="020B060402020202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9" name="TextBox 8"/>
          <p:cNvSpPr txBox="1"/>
          <p:nvPr userDrawn="1"/>
        </p:nvSpPr>
        <p:spPr>
          <a:xfrm>
            <a:off x="-2285999" y="143195"/>
            <a:ext cx="2245360" cy="461665"/>
          </a:xfrm>
          <a:prstGeom prst="rect">
            <a:avLst/>
          </a:prstGeom>
          <a:noFill/>
        </p:spPr>
        <p:txBody>
          <a:bodyPr wrap="square" rtlCol="0">
            <a:spAutoFit/>
          </a:bodyPr>
          <a:lstStyle/>
          <a:p>
            <a:pPr algn="r"/>
            <a:r>
              <a:rPr lang="sv-SE" sz="1200" dirty="0" err="1">
                <a:solidFill>
                  <a:srgbClr val="000000"/>
                </a:solidFill>
                <a:cs typeface="Arial" pitchFamily="34" charset="0"/>
              </a:rPr>
              <a:t>Divider</a:t>
            </a:r>
            <a:r>
              <a:rPr lang="sv-SE" sz="1200" dirty="0">
                <a:solidFill>
                  <a:srgbClr val="000000"/>
                </a:solidFill>
                <a:cs typeface="Arial" pitchFamily="34" charset="0"/>
              </a:rPr>
              <a:t> </a:t>
            </a:r>
            <a:r>
              <a:rPr lang="sv-SE" sz="1200" dirty="0" err="1">
                <a:solidFill>
                  <a:srgbClr val="000000"/>
                </a:solidFill>
                <a:cs typeface="Arial" pitchFamily="34" charset="0"/>
              </a:rPr>
              <a:t>slide</a:t>
            </a:r>
            <a:endParaRPr lang="sv-SE" sz="1200" dirty="0">
              <a:solidFill>
                <a:srgbClr val="000000"/>
              </a:solidFill>
              <a:cs typeface="Arial" pitchFamily="34" charset="0"/>
            </a:endParaRPr>
          </a:p>
          <a:p>
            <a:pPr algn="r"/>
            <a:r>
              <a:rPr lang="sv-SE" sz="1100" dirty="0">
                <a:solidFill>
                  <a:srgbClr val="000000"/>
                </a:solidFill>
                <a:cs typeface="Arial" pitchFamily="34" charset="0"/>
              </a:rPr>
              <a:t>NCC </a:t>
            </a:r>
            <a:r>
              <a:rPr lang="sv-SE" sz="1100" dirty="0" err="1">
                <a:solidFill>
                  <a:srgbClr val="000000"/>
                </a:solidFill>
                <a:cs typeface="Arial" pitchFamily="34" charset="0"/>
              </a:rPr>
              <a:t>Blue</a:t>
            </a:r>
            <a:endParaRPr lang="sv-SE" sz="1100" dirty="0">
              <a:solidFill>
                <a:srgbClr val="000000"/>
              </a:solidFill>
              <a:cs typeface="Arial" pitchFamily="34" charset="0"/>
            </a:endParaRPr>
          </a:p>
        </p:txBody>
      </p:sp>
      <p:sp>
        <p:nvSpPr>
          <p:cNvPr id="8" name="Date Placeholder 7"/>
          <p:cNvSpPr>
            <a:spLocks noGrp="1"/>
          </p:cNvSpPr>
          <p:nvPr>
            <p:ph type="dt" sz="half" idx="10"/>
          </p:nvPr>
        </p:nvSpPr>
        <p:spPr/>
        <p:txBody>
          <a:bodyPr/>
          <a:lstStyle>
            <a:lvl1pPr>
              <a:defRPr>
                <a:solidFill>
                  <a:schemeClr val="bg1"/>
                </a:solidFill>
              </a:defRPr>
            </a:lvl1pPr>
          </a:lstStyle>
          <a:p>
            <a:pPr>
              <a:defRPr/>
            </a:pPr>
            <a:r>
              <a:rPr lang="en-US">
                <a:solidFill>
                  <a:srgbClr val="FFFFFF"/>
                </a:solidFill>
              </a:rPr>
              <a:t>zDatum</a:t>
            </a:r>
            <a:endParaRPr lang="sv-SE" dirty="0">
              <a:solidFill>
                <a:srgbClr val="FFFFFF"/>
              </a:solidFill>
            </a:endParaRPr>
          </a:p>
        </p:txBody>
      </p:sp>
      <p:sp>
        <p:nvSpPr>
          <p:cNvPr id="11" name="Footer Placeholder 10"/>
          <p:cNvSpPr>
            <a:spLocks noGrp="1"/>
          </p:cNvSpPr>
          <p:nvPr>
            <p:ph type="ftr" sz="quarter" idx="11"/>
          </p:nvPr>
        </p:nvSpPr>
        <p:spPr/>
        <p:txBody>
          <a:bodyPr/>
          <a:lstStyle>
            <a:lvl1pPr>
              <a:defRPr>
                <a:solidFill>
                  <a:schemeClr val="bg1"/>
                </a:solidFill>
              </a:defRPr>
            </a:lvl1pPr>
          </a:lstStyle>
          <a:p>
            <a:pPr>
              <a:defRPr/>
            </a:pPr>
            <a:r>
              <a:rPr lang="sv-SE">
                <a:solidFill>
                  <a:srgbClr val="FFFFFF"/>
                </a:solidFill>
              </a:rPr>
              <a:t>zcCompany</a:t>
            </a:r>
          </a:p>
        </p:txBody>
      </p:sp>
      <p:sp>
        <p:nvSpPr>
          <p:cNvPr id="12" name="Slide Number Placeholder 11"/>
          <p:cNvSpPr>
            <a:spLocks noGrp="1"/>
          </p:cNvSpPr>
          <p:nvPr>
            <p:ph type="sldNum" sz="quarter" idx="12"/>
          </p:nvPr>
        </p:nvSpPr>
        <p:spPr/>
        <p:txBody>
          <a:bodyPr/>
          <a:lstStyle>
            <a:lvl1pPr>
              <a:defRPr>
                <a:solidFill>
                  <a:schemeClr val="bg1"/>
                </a:solidFill>
              </a:defRPr>
            </a:lvl1pPr>
          </a:lstStyle>
          <a:p>
            <a:pPr>
              <a:defRPr/>
            </a:pPr>
            <a:fld id="{ACBE7240-11B6-4A7D-A438-C0A3DD527519}" type="slidenum">
              <a:rPr lang="sv-SE" smtClean="0">
                <a:solidFill>
                  <a:srgbClr val="FFFFFF"/>
                </a:solidFill>
              </a:rPr>
              <a:pPr>
                <a:defRPr/>
              </a:pPr>
              <a:t>‹#›</a:t>
            </a:fld>
            <a:endParaRPr lang="sv-SE" dirty="0">
              <a:solidFill>
                <a:srgbClr val="FFFFFF"/>
              </a:solidFill>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3875" y="6286105"/>
            <a:ext cx="1036200" cy="395403"/>
          </a:xfrm>
          <a:prstGeom prst="rect">
            <a:avLst/>
          </a:prstGeom>
        </p:spPr>
      </p:pic>
    </p:spTree>
    <p:extLst>
      <p:ext uri="{BB962C8B-B14F-4D97-AF65-F5344CB8AC3E}">
        <p14:creationId xmlns:p14="http://schemas.microsoft.com/office/powerpoint/2010/main" val="34973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ivider slide – NCC Dark Green">
    <p:spTree>
      <p:nvGrpSpPr>
        <p:cNvPr id="1" name=""/>
        <p:cNvGrpSpPr/>
        <p:nvPr/>
      </p:nvGrpSpPr>
      <p:grpSpPr>
        <a:xfrm>
          <a:off x="0" y="0"/>
          <a:ext cx="0" cy="0"/>
          <a:chOff x="0" y="0"/>
          <a:chExt cx="0" cy="0"/>
        </a:xfrm>
      </p:grpSpPr>
      <p:sp>
        <p:nvSpPr>
          <p:cNvPr id="7" name="Rectangle 6"/>
          <p:cNvSpPr/>
          <p:nvPr userDrawn="1"/>
        </p:nvSpPr>
        <p:spPr bwMode="white">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a:endParaRPr lang="sv-SE" dirty="0">
              <a:solidFill>
                <a:srgbClr val="000000"/>
              </a:solidFill>
            </a:endParaRPr>
          </a:p>
        </p:txBody>
      </p:sp>
      <p:sp>
        <p:nvSpPr>
          <p:cNvPr id="9" name="TextBox 8"/>
          <p:cNvSpPr txBox="1"/>
          <p:nvPr userDrawn="1"/>
        </p:nvSpPr>
        <p:spPr>
          <a:xfrm>
            <a:off x="-2285999" y="143195"/>
            <a:ext cx="2245360" cy="461665"/>
          </a:xfrm>
          <a:prstGeom prst="rect">
            <a:avLst/>
          </a:prstGeom>
          <a:noFill/>
        </p:spPr>
        <p:txBody>
          <a:bodyPr wrap="square" rtlCol="0">
            <a:spAutoFit/>
          </a:bodyPr>
          <a:lstStyle/>
          <a:p>
            <a:pPr algn="r"/>
            <a:r>
              <a:rPr lang="sv-SE" sz="1200" dirty="0" err="1">
                <a:solidFill>
                  <a:srgbClr val="000000"/>
                </a:solidFill>
                <a:cs typeface="Arial" pitchFamily="34" charset="0"/>
              </a:rPr>
              <a:t>Divider</a:t>
            </a:r>
            <a:r>
              <a:rPr lang="sv-SE" sz="1200" dirty="0">
                <a:solidFill>
                  <a:srgbClr val="000000"/>
                </a:solidFill>
                <a:cs typeface="Arial" pitchFamily="34" charset="0"/>
              </a:rPr>
              <a:t> </a:t>
            </a:r>
            <a:r>
              <a:rPr lang="sv-SE" sz="1200" dirty="0" err="1">
                <a:solidFill>
                  <a:srgbClr val="000000"/>
                </a:solidFill>
                <a:cs typeface="Arial" pitchFamily="34" charset="0"/>
              </a:rPr>
              <a:t>slide</a:t>
            </a:r>
            <a:endParaRPr lang="sv-SE" sz="1200" dirty="0">
              <a:solidFill>
                <a:srgbClr val="000000"/>
              </a:solidFill>
              <a:cs typeface="Arial" pitchFamily="34" charset="0"/>
            </a:endParaRPr>
          </a:p>
          <a:p>
            <a:pPr algn="r"/>
            <a:r>
              <a:rPr lang="sv-SE" sz="1100" dirty="0">
                <a:solidFill>
                  <a:srgbClr val="000000"/>
                </a:solidFill>
                <a:cs typeface="Arial" pitchFamily="34" charset="0"/>
              </a:rPr>
              <a:t>Dark Green</a:t>
            </a:r>
          </a:p>
        </p:txBody>
      </p:sp>
      <p:sp>
        <p:nvSpPr>
          <p:cNvPr id="3" name="Date Placeholder 2"/>
          <p:cNvSpPr>
            <a:spLocks noGrp="1"/>
          </p:cNvSpPr>
          <p:nvPr>
            <p:ph type="dt" sz="half" idx="10"/>
          </p:nvPr>
        </p:nvSpPr>
        <p:spPr/>
        <p:txBody>
          <a:bodyPr/>
          <a:lstStyle>
            <a:lvl1pPr>
              <a:defRPr>
                <a:solidFill>
                  <a:schemeClr val="bg1"/>
                </a:solidFill>
              </a:defRPr>
            </a:lvl1pPr>
          </a:lstStyle>
          <a:p>
            <a:pPr>
              <a:defRPr/>
            </a:pPr>
            <a:r>
              <a:rPr lang="en-US">
                <a:solidFill>
                  <a:srgbClr val="FFFFFF"/>
                </a:solidFill>
              </a:rPr>
              <a:t>zDatum</a:t>
            </a:r>
            <a:endParaRPr lang="sv-SE" dirty="0">
              <a:solidFill>
                <a:srgbClr val="FFFFFF"/>
              </a:solidFill>
            </a:endParaRPr>
          </a:p>
        </p:txBody>
      </p:sp>
      <p:sp>
        <p:nvSpPr>
          <p:cNvPr id="8" name="Footer Placeholder 7"/>
          <p:cNvSpPr>
            <a:spLocks noGrp="1"/>
          </p:cNvSpPr>
          <p:nvPr>
            <p:ph type="ftr" sz="quarter" idx="11"/>
          </p:nvPr>
        </p:nvSpPr>
        <p:spPr/>
        <p:txBody>
          <a:bodyPr/>
          <a:lstStyle>
            <a:lvl1pPr>
              <a:defRPr>
                <a:solidFill>
                  <a:schemeClr val="bg1"/>
                </a:solidFill>
              </a:defRPr>
            </a:lvl1pPr>
          </a:lstStyle>
          <a:p>
            <a:pPr>
              <a:defRPr/>
            </a:pPr>
            <a:r>
              <a:rPr lang="sv-SE">
                <a:solidFill>
                  <a:srgbClr val="FFFFFF"/>
                </a:solidFill>
              </a:rPr>
              <a:t>zcCompany</a:t>
            </a:r>
          </a:p>
        </p:txBody>
      </p:sp>
      <p:sp>
        <p:nvSpPr>
          <p:cNvPr id="12" name="Slide Number Placeholder 11"/>
          <p:cNvSpPr>
            <a:spLocks noGrp="1"/>
          </p:cNvSpPr>
          <p:nvPr>
            <p:ph type="sldNum" sz="quarter" idx="12"/>
          </p:nvPr>
        </p:nvSpPr>
        <p:spPr/>
        <p:txBody>
          <a:bodyPr/>
          <a:lstStyle>
            <a:lvl1pPr>
              <a:defRPr>
                <a:solidFill>
                  <a:schemeClr val="bg1"/>
                </a:solidFill>
              </a:defRPr>
            </a:lvl1pPr>
          </a:lstStyle>
          <a:p>
            <a:pPr>
              <a:defRPr/>
            </a:pPr>
            <a:fld id="{ACBE7240-11B6-4A7D-A438-C0A3DD527519}" type="slidenum">
              <a:rPr lang="sv-SE" smtClean="0">
                <a:solidFill>
                  <a:srgbClr val="FFFFFF"/>
                </a:solidFill>
              </a:rPr>
              <a:pPr>
                <a:defRPr/>
              </a:pPr>
              <a:t>‹#›</a:t>
            </a:fld>
            <a:endParaRPr lang="sv-SE" dirty="0">
              <a:solidFill>
                <a:srgbClr val="FFFFFF"/>
              </a:solidFill>
            </a:endParaRPr>
          </a:p>
        </p:txBody>
      </p:sp>
      <p:sp>
        <p:nvSpPr>
          <p:cNvPr id="13" name="Title 1"/>
          <p:cNvSpPr>
            <a:spLocks noGrp="1"/>
          </p:cNvSpPr>
          <p:nvPr>
            <p:ph type="title" hasCustomPrompt="1"/>
          </p:nvPr>
        </p:nvSpPr>
        <p:spPr>
          <a:xfrm>
            <a:off x="385200" y="1190625"/>
            <a:ext cx="10363200" cy="1223392"/>
          </a:xfrm>
        </p:spPr>
        <p:txBody>
          <a:bodyPr anchor="b" anchorCtr="0"/>
          <a:lstStyle>
            <a:lvl1pPr algn="l">
              <a:defRPr sz="3600" b="1" cap="none">
                <a:solidFill>
                  <a:srgbClr val="FFFFFF"/>
                </a:solidFill>
                <a:latin typeface="+mj-lt"/>
              </a:defRPr>
            </a:lvl1pPr>
          </a:lstStyle>
          <a:p>
            <a:r>
              <a:rPr lang="en-US" dirty="0"/>
              <a:t>Click to add title</a:t>
            </a:r>
            <a:endParaRPr lang="sv-SE" dirty="0"/>
          </a:p>
        </p:txBody>
      </p:sp>
      <p:sp>
        <p:nvSpPr>
          <p:cNvPr id="14" name="Text Placeholder 2"/>
          <p:cNvSpPr>
            <a:spLocks noGrp="1"/>
          </p:cNvSpPr>
          <p:nvPr>
            <p:ph type="body" idx="1"/>
          </p:nvPr>
        </p:nvSpPr>
        <p:spPr>
          <a:xfrm>
            <a:off x="385200" y="2505015"/>
            <a:ext cx="10363200" cy="1500187"/>
          </a:xfrm>
        </p:spPr>
        <p:txBody>
          <a:bodyPr anchor="t" anchorCtr="0"/>
          <a:lstStyle>
            <a:lvl1pPr marL="0" indent="0" algn="l">
              <a:buNone/>
              <a:defRPr sz="2000" i="0" cap="none" baseline="0">
                <a:solidFill>
                  <a:srgbClr val="FFFFFF"/>
                </a:solidFill>
                <a:latin typeface="Arial" panose="020B060402020202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3875" y="6286105"/>
            <a:ext cx="1036200" cy="395403"/>
          </a:xfrm>
          <a:prstGeom prst="rect">
            <a:avLst/>
          </a:prstGeom>
        </p:spPr>
      </p:pic>
    </p:spTree>
    <p:extLst>
      <p:ext uri="{BB962C8B-B14F-4D97-AF65-F5344CB8AC3E}">
        <p14:creationId xmlns:p14="http://schemas.microsoft.com/office/powerpoint/2010/main" val="3373473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Divider slide – NCC Dark Green">
    <p:spTree>
      <p:nvGrpSpPr>
        <p:cNvPr id="1" name=""/>
        <p:cNvGrpSpPr/>
        <p:nvPr/>
      </p:nvGrpSpPr>
      <p:grpSpPr>
        <a:xfrm>
          <a:off x="0" y="0"/>
          <a:ext cx="0" cy="0"/>
          <a:chOff x="0" y="0"/>
          <a:chExt cx="0" cy="0"/>
        </a:xfrm>
      </p:grpSpPr>
      <p:sp>
        <p:nvSpPr>
          <p:cNvPr id="7" name="Rectangle 6"/>
          <p:cNvSpPr/>
          <p:nvPr userDrawn="1"/>
        </p:nvSpPr>
        <p:spPr bwMode="white">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a:endParaRPr lang="sv-SE" dirty="0">
              <a:solidFill>
                <a:srgbClr val="000000"/>
              </a:solidFill>
            </a:endParaRPr>
          </a:p>
        </p:txBody>
      </p:sp>
      <p:sp>
        <p:nvSpPr>
          <p:cNvPr id="9" name="TextBox 8"/>
          <p:cNvSpPr txBox="1"/>
          <p:nvPr userDrawn="1"/>
        </p:nvSpPr>
        <p:spPr>
          <a:xfrm>
            <a:off x="-2285999" y="143195"/>
            <a:ext cx="2245360" cy="461665"/>
          </a:xfrm>
          <a:prstGeom prst="rect">
            <a:avLst/>
          </a:prstGeom>
          <a:noFill/>
        </p:spPr>
        <p:txBody>
          <a:bodyPr wrap="square" rtlCol="0">
            <a:spAutoFit/>
          </a:bodyPr>
          <a:lstStyle/>
          <a:p>
            <a:pPr algn="r"/>
            <a:r>
              <a:rPr lang="sv-SE" sz="1200" dirty="0" err="1">
                <a:solidFill>
                  <a:srgbClr val="000000"/>
                </a:solidFill>
                <a:cs typeface="Arial" pitchFamily="34" charset="0"/>
              </a:rPr>
              <a:t>Divider</a:t>
            </a:r>
            <a:r>
              <a:rPr lang="sv-SE" sz="1200" dirty="0">
                <a:solidFill>
                  <a:srgbClr val="000000"/>
                </a:solidFill>
                <a:cs typeface="Arial" pitchFamily="34" charset="0"/>
              </a:rPr>
              <a:t> </a:t>
            </a:r>
            <a:r>
              <a:rPr lang="sv-SE" sz="1200" dirty="0" err="1">
                <a:solidFill>
                  <a:srgbClr val="000000"/>
                </a:solidFill>
                <a:cs typeface="Arial" pitchFamily="34" charset="0"/>
              </a:rPr>
              <a:t>slide</a:t>
            </a:r>
            <a:endParaRPr lang="sv-SE" sz="1200" dirty="0">
              <a:solidFill>
                <a:srgbClr val="000000"/>
              </a:solidFill>
              <a:cs typeface="Arial" pitchFamily="34" charset="0"/>
            </a:endParaRPr>
          </a:p>
          <a:p>
            <a:pPr algn="r"/>
            <a:r>
              <a:rPr lang="sv-SE" sz="1100" dirty="0">
                <a:solidFill>
                  <a:srgbClr val="000000"/>
                </a:solidFill>
                <a:cs typeface="Arial" pitchFamily="34" charset="0"/>
              </a:rPr>
              <a:t>Dark Green</a:t>
            </a:r>
          </a:p>
        </p:txBody>
      </p:sp>
      <p:sp>
        <p:nvSpPr>
          <p:cNvPr id="3" name="Date Placeholder 2"/>
          <p:cNvSpPr>
            <a:spLocks noGrp="1"/>
          </p:cNvSpPr>
          <p:nvPr>
            <p:ph type="dt" sz="half" idx="10"/>
          </p:nvPr>
        </p:nvSpPr>
        <p:spPr/>
        <p:txBody>
          <a:bodyPr/>
          <a:lstStyle>
            <a:lvl1pPr>
              <a:defRPr>
                <a:solidFill>
                  <a:schemeClr val="bg1"/>
                </a:solidFill>
              </a:defRPr>
            </a:lvl1pPr>
          </a:lstStyle>
          <a:p>
            <a:pPr>
              <a:defRPr/>
            </a:pPr>
            <a:r>
              <a:rPr lang="en-US">
                <a:solidFill>
                  <a:srgbClr val="FFFFFF"/>
                </a:solidFill>
              </a:rPr>
              <a:t>zDatum</a:t>
            </a:r>
            <a:endParaRPr lang="sv-SE" dirty="0">
              <a:solidFill>
                <a:srgbClr val="FFFFFF"/>
              </a:solidFill>
            </a:endParaRPr>
          </a:p>
        </p:txBody>
      </p:sp>
      <p:sp>
        <p:nvSpPr>
          <p:cNvPr id="8" name="Footer Placeholder 7"/>
          <p:cNvSpPr>
            <a:spLocks noGrp="1"/>
          </p:cNvSpPr>
          <p:nvPr>
            <p:ph type="ftr" sz="quarter" idx="11"/>
          </p:nvPr>
        </p:nvSpPr>
        <p:spPr/>
        <p:txBody>
          <a:bodyPr/>
          <a:lstStyle>
            <a:lvl1pPr>
              <a:defRPr>
                <a:solidFill>
                  <a:schemeClr val="bg1"/>
                </a:solidFill>
              </a:defRPr>
            </a:lvl1pPr>
          </a:lstStyle>
          <a:p>
            <a:pPr>
              <a:defRPr/>
            </a:pPr>
            <a:r>
              <a:rPr lang="sv-SE">
                <a:solidFill>
                  <a:srgbClr val="FFFFFF"/>
                </a:solidFill>
              </a:rPr>
              <a:t>zcCompany</a:t>
            </a:r>
          </a:p>
        </p:txBody>
      </p:sp>
      <p:sp>
        <p:nvSpPr>
          <p:cNvPr id="12" name="Slide Number Placeholder 11"/>
          <p:cNvSpPr>
            <a:spLocks noGrp="1"/>
          </p:cNvSpPr>
          <p:nvPr>
            <p:ph type="sldNum" sz="quarter" idx="12"/>
          </p:nvPr>
        </p:nvSpPr>
        <p:spPr/>
        <p:txBody>
          <a:bodyPr/>
          <a:lstStyle>
            <a:lvl1pPr>
              <a:defRPr>
                <a:solidFill>
                  <a:schemeClr val="bg1"/>
                </a:solidFill>
              </a:defRPr>
            </a:lvl1pPr>
          </a:lstStyle>
          <a:p>
            <a:pPr>
              <a:defRPr/>
            </a:pPr>
            <a:fld id="{ACBE7240-11B6-4A7D-A438-C0A3DD527519}" type="slidenum">
              <a:rPr lang="sv-SE" smtClean="0">
                <a:solidFill>
                  <a:srgbClr val="FFFFFF"/>
                </a:solidFill>
              </a:rPr>
              <a:pPr>
                <a:defRPr/>
              </a:pPr>
              <a:t>‹#›</a:t>
            </a:fld>
            <a:endParaRPr lang="sv-SE" dirty="0">
              <a:solidFill>
                <a:srgbClr val="FFFFFF"/>
              </a:solidFill>
            </a:endParaRPr>
          </a:p>
        </p:txBody>
      </p:sp>
      <p:sp>
        <p:nvSpPr>
          <p:cNvPr id="13" name="Title 1"/>
          <p:cNvSpPr>
            <a:spLocks noGrp="1"/>
          </p:cNvSpPr>
          <p:nvPr>
            <p:ph type="title" hasCustomPrompt="1"/>
          </p:nvPr>
        </p:nvSpPr>
        <p:spPr>
          <a:xfrm>
            <a:off x="385200" y="1190625"/>
            <a:ext cx="10363200" cy="1223392"/>
          </a:xfrm>
        </p:spPr>
        <p:txBody>
          <a:bodyPr anchor="b" anchorCtr="0"/>
          <a:lstStyle>
            <a:lvl1pPr algn="l">
              <a:defRPr sz="3600" b="1" cap="none">
                <a:solidFill>
                  <a:srgbClr val="FFFFFF"/>
                </a:solidFill>
                <a:latin typeface="+mj-lt"/>
              </a:defRPr>
            </a:lvl1pPr>
          </a:lstStyle>
          <a:p>
            <a:r>
              <a:rPr lang="en-US" dirty="0"/>
              <a:t>Click to add title</a:t>
            </a:r>
            <a:endParaRPr lang="sv-SE" dirty="0"/>
          </a:p>
        </p:txBody>
      </p:sp>
      <p:sp>
        <p:nvSpPr>
          <p:cNvPr id="14" name="Text Placeholder 2"/>
          <p:cNvSpPr>
            <a:spLocks noGrp="1"/>
          </p:cNvSpPr>
          <p:nvPr>
            <p:ph type="body" idx="1"/>
          </p:nvPr>
        </p:nvSpPr>
        <p:spPr>
          <a:xfrm>
            <a:off x="385200" y="2505015"/>
            <a:ext cx="10363200" cy="1500187"/>
          </a:xfrm>
        </p:spPr>
        <p:txBody>
          <a:bodyPr anchor="t" anchorCtr="0"/>
          <a:lstStyle>
            <a:lvl1pPr marL="0" indent="0" algn="l">
              <a:buNone/>
              <a:defRPr sz="2000" i="0" cap="none" baseline="0">
                <a:solidFill>
                  <a:srgbClr val="FFFFFF"/>
                </a:solidFill>
                <a:latin typeface="Arial" panose="020B060402020202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3875" y="6286105"/>
            <a:ext cx="1036200" cy="395403"/>
          </a:xfrm>
          <a:prstGeom prst="rect">
            <a:avLst/>
          </a:prstGeom>
        </p:spPr>
      </p:pic>
    </p:spTree>
    <p:extLst>
      <p:ext uri="{BB962C8B-B14F-4D97-AF65-F5344CB8AC3E}">
        <p14:creationId xmlns:p14="http://schemas.microsoft.com/office/powerpoint/2010/main" val="283926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ivider slide – NCC Light Blue">
    <p:spTree>
      <p:nvGrpSpPr>
        <p:cNvPr id="1" name=""/>
        <p:cNvGrpSpPr/>
        <p:nvPr/>
      </p:nvGrpSpPr>
      <p:grpSpPr>
        <a:xfrm>
          <a:off x="0" y="0"/>
          <a:ext cx="0" cy="0"/>
          <a:chOff x="0" y="0"/>
          <a:chExt cx="0" cy="0"/>
        </a:xfrm>
      </p:grpSpPr>
      <p:sp>
        <p:nvSpPr>
          <p:cNvPr id="7" name="Rectangle 6"/>
          <p:cNvSpPr/>
          <p:nvPr userDrawn="1"/>
        </p:nvSpPr>
        <p:spPr bwMode="white">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a:endParaRPr lang="sv-SE" dirty="0">
              <a:solidFill>
                <a:srgbClr val="000000"/>
              </a:solidFill>
            </a:endParaRPr>
          </a:p>
        </p:txBody>
      </p:sp>
      <p:sp>
        <p:nvSpPr>
          <p:cNvPr id="2" name="Title 1"/>
          <p:cNvSpPr>
            <a:spLocks noGrp="1"/>
          </p:cNvSpPr>
          <p:nvPr>
            <p:ph type="title" hasCustomPrompt="1"/>
          </p:nvPr>
        </p:nvSpPr>
        <p:spPr>
          <a:xfrm>
            <a:off x="385200" y="1190625"/>
            <a:ext cx="10363200" cy="1223392"/>
          </a:xfrm>
        </p:spPr>
        <p:txBody>
          <a:bodyPr anchor="b" anchorCtr="0"/>
          <a:lstStyle>
            <a:lvl1pPr algn="l">
              <a:defRPr sz="3600" b="1" cap="none">
                <a:solidFill>
                  <a:srgbClr val="FFFFFF"/>
                </a:solidFill>
                <a:latin typeface="+mj-lt"/>
              </a:defRPr>
            </a:lvl1pPr>
          </a:lstStyle>
          <a:p>
            <a:r>
              <a:rPr lang="en-US" dirty="0"/>
              <a:t>Click to add title</a:t>
            </a:r>
            <a:endParaRPr lang="sv-SE" dirty="0"/>
          </a:p>
        </p:txBody>
      </p:sp>
      <p:sp>
        <p:nvSpPr>
          <p:cNvPr id="9" name="TextBox 8"/>
          <p:cNvSpPr txBox="1"/>
          <p:nvPr userDrawn="1"/>
        </p:nvSpPr>
        <p:spPr>
          <a:xfrm>
            <a:off x="-2285999" y="143195"/>
            <a:ext cx="2245360" cy="461665"/>
          </a:xfrm>
          <a:prstGeom prst="rect">
            <a:avLst/>
          </a:prstGeom>
          <a:noFill/>
        </p:spPr>
        <p:txBody>
          <a:bodyPr wrap="square" rtlCol="0">
            <a:spAutoFit/>
          </a:bodyPr>
          <a:lstStyle/>
          <a:p>
            <a:pPr algn="r"/>
            <a:r>
              <a:rPr lang="sv-SE" sz="1200" dirty="0" err="1">
                <a:solidFill>
                  <a:srgbClr val="000000"/>
                </a:solidFill>
                <a:cs typeface="Arial" pitchFamily="34" charset="0"/>
              </a:rPr>
              <a:t>Divider</a:t>
            </a:r>
            <a:r>
              <a:rPr lang="sv-SE" sz="1200" dirty="0">
                <a:solidFill>
                  <a:srgbClr val="000000"/>
                </a:solidFill>
                <a:cs typeface="Arial" pitchFamily="34" charset="0"/>
              </a:rPr>
              <a:t> </a:t>
            </a:r>
            <a:r>
              <a:rPr lang="sv-SE" sz="1200" dirty="0" err="1">
                <a:solidFill>
                  <a:srgbClr val="000000"/>
                </a:solidFill>
                <a:cs typeface="Arial" pitchFamily="34" charset="0"/>
              </a:rPr>
              <a:t>slide</a:t>
            </a:r>
            <a:endParaRPr lang="sv-SE" sz="1200" dirty="0">
              <a:solidFill>
                <a:srgbClr val="000000"/>
              </a:solidFill>
              <a:cs typeface="Arial" pitchFamily="34" charset="0"/>
            </a:endParaRPr>
          </a:p>
          <a:p>
            <a:pPr algn="r"/>
            <a:r>
              <a:rPr lang="sv-SE" sz="1100" dirty="0" err="1">
                <a:solidFill>
                  <a:srgbClr val="000000"/>
                </a:solidFill>
                <a:cs typeface="Arial" pitchFamily="34" charset="0"/>
              </a:rPr>
              <a:t>Light</a:t>
            </a:r>
            <a:r>
              <a:rPr lang="sv-SE" sz="1100" dirty="0">
                <a:solidFill>
                  <a:srgbClr val="000000"/>
                </a:solidFill>
                <a:cs typeface="Arial" pitchFamily="34" charset="0"/>
              </a:rPr>
              <a:t> </a:t>
            </a:r>
            <a:r>
              <a:rPr lang="sv-SE" sz="1100" dirty="0" err="1">
                <a:solidFill>
                  <a:srgbClr val="000000"/>
                </a:solidFill>
                <a:cs typeface="Arial" pitchFamily="34" charset="0"/>
              </a:rPr>
              <a:t>Blue</a:t>
            </a:r>
            <a:endParaRPr lang="sv-SE" sz="1100" dirty="0">
              <a:solidFill>
                <a:srgbClr val="000000"/>
              </a:solidFill>
              <a:cs typeface="Arial" pitchFamily="34" charset="0"/>
            </a:endParaRPr>
          </a:p>
        </p:txBody>
      </p:sp>
      <p:sp>
        <p:nvSpPr>
          <p:cNvPr id="11" name="Text Placeholder 2"/>
          <p:cNvSpPr>
            <a:spLocks noGrp="1"/>
          </p:cNvSpPr>
          <p:nvPr>
            <p:ph type="body" idx="1"/>
          </p:nvPr>
        </p:nvSpPr>
        <p:spPr>
          <a:xfrm>
            <a:off x="385200" y="2505015"/>
            <a:ext cx="10363200" cy="1500187"/>
          </a:xfrm>
        </p:spPr>
        <p:txBody>
          <a:bodyPr anchor="t" anchorCtr="0"/>
          <a:lstStyle>
            <a:lvl1pPr marL="0" indent="0" algn="l">
              <a:buNone/>
              <a:defRPr sz="2000" i="0" cap="none" baseline="0">
                <a:solidFill>
                  <a:srgbClr val="FFFFFF"/>
                </a:solidFill>
                <a:latin typeface="Arial" panose="020B060402020202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3" name="Date Placeholder 2"/>
          <p:cNvSpPr>
            <a:spLocks noGrp="1"/>
          </p:cNvSpPr>
          <p:nvPr>
            <p:ph type="dt" sz="half" idx="10"/>
          </p:nvPr>
        </p:nvSpPr>
        <p:spPr/>
        <p:txBody>
          <a:bodyPr/>
          <a:lstStyle>
            <a:lvl1pPr>
              <a:defRPr>
                <a:solidFill>
                  <a:schemeClr val="bg1"/>
                </a:solidFill>
              </a:defRPr>
            </a:lvl1pPr>
          </a:lstStyle>
          <a:p>
            <a:pPr>
              <a:defRPr/>
            </a:pPr>
            <a:r>
              <a:rPr lang="en-US">
                <a:solidFill>
                  <a:srgbClr val="FFFFFF"/>
                </a:solidFill>
              </a:rPr>
              <a:t>zDatum</a:t>
            </a:r>
            <a:endParaRPr lang="sv-SE" dirty="0">
              <a:solidFill>
                <a:srgbClr val="FFFFFF"/>
              </a:solidFill>
            </a:endParaRPr>
          </a:p>
        </p:txBody>
      </p:sp>
      <p:sp>
        <p:nvSpPr>
          <p:cNvPr id="8" name="Footer Placeholder 7"/>
          <p:cNvSpPr>
            <a:spLocks noGrp="1"/>
          </p:cNvSpPr>
          <p:nvPr>
            <p:ph type="ftr" sz="quarter" idx="11"/>
          </p:nvPr>
        </p:nvSpPr>
        <p:spPr/>
        <p:txBody>
          <a:bodyPr/>
          <a:lstStyle>
            <a:lvl1pPr>
              <a:defRPr>
                <a:solidFill>
                  <a:schemeClr val="bg1"/>
                </a:solidFill>
              </a:defRPr>
            </a:lvl1pPr>
          </a:lstStyle>
          <a:p>
            <a:pPr>
              <a:defRPr/>
            </a:pPr>
            <a:r>
              <a:rPr lang="sv-SE">
                <a:solidFill>
                  <a:srgbClr val="FFFFFF"/>
                </a:solidFill>
              </a:rPr>
              <a:t>zcCompany</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a:defRPr/>
            </a:pPr>
            <a:fld id="{ACBE7240-11B6-4A7D-A438-C0A3DD527519}" type="slidenum">
              <a:rPr lang="sv-SE" smtClean="0">
                <a:solidFill>
                  <a:srgbClr val="FFFFFF"/>
                </a:solidFill>
              </a:rPr>
              <a:pPr>
                <a:defRPr/>
              </a:pPr>
              <a:t>‹#›</a:t>
            </a:fld>
            <a:endParaRPr lang="sv-SE" dirty="0">
              <a:solidFill>
                <a:srgbClr val="FFFFFF"/>
              </a:solidFil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3875" y="6286105"/>
            <a:ext cx="1036200" cy="395403"/>
          </a:xfrm>
          <a:prstGeom prst="rect">
            <a:avLst/>
          </a:prstGeom>
        </p:spPr>
      </p:pic>
    </p:spTree>
    <p:extLst>
      <p:ext uri="{BB962C8B-B14F-4D97-AF65-F5344CB8AC3E}">
        <p14:creationId xmlns:p14="http://schemas.microsoft.com/office/powerpoint/2010/main" val="10152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ivider slide – NCC Pink">
    <p:spTree>
      <p:nvGrpSpPr>
        <p:cNvPr id="1" name=""/>
        <p:cNvGrpSpPr/>
        <p:nvPr/>
      </p:nvGrpSpPr>
      <p:grpSpPr>
        <a:xfrm>
          <a:off x="0" y="0"/>
          <a:ext cx="0" cy="0"/>
          <a:chOff x="0" y="0"/>
          <a:chExt cx="0" cy="0"/>
        </a:xfrm>
      </p:grpSpPr>
      <p:sp>
        <p:nvSpPr>
          <p:cNvPr id="7" name="Rectangle 6"/>
          <p:cNvSpPr/>
          <p:nvPr userDrawn="1"/>
        </p:nvSpPr>
        <p:spPr bwMode="white">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a:endParaRPr lang="sv-SE" dirty="0">
              <a:solidFill>
                <a:srgbClr val="000000"/>
              </a:solidFill>
            </a:endParaRPr>
          </a:p>
        </p:txBody>
      </p:sp>
      <p:sp>
        <p:nvSpPr>
          <p:cNvPr id="9" name="TextBox 8"/>
          <p:cNvSpPr txBox="1"/>
          <p:nvPr userDrawn="1"/>
        </p:nvSpPr>
        <p:spPr>
          <a:xfrm>
            <a:off x="-2285999" y="143195"/>
            <a:ext cx="2245360" cy="461665"/>
          </a:xfrm>
          <a:prstGeom prst="rect">
            <a:avLst/>
          </a:prstGeom>
          <a:noFill/>
        </p:spPr>
        <p:txBody>
          <a:bodyPr wrap="square" rtlCol="0">
            <a:spAutoFit/>
          </a:bodyPr>
          <a:lstStyle/>
          <a:p>
            <a:pPr algn="r"/>
            <a:r>
              <a:rPr lang="sv-SE" sz="1200" dirty="0" err="1">
                <a:solidFill>
                  <a:srgbClr val="000000"/>
                </a:solidFill>
                <a:cs typeface="Arial" pitchFamily="34" charset="0"/>
              </a:rPr>
              <a:t>Divider</a:t>
            </a:r>
            <a:r>
              <a:rPr lang="sv-SE" sz="1200" dirty="0">
                <a:solidFill>
                  <a:srgbClr val="000000"/>
                </a:solidFill>
                <a:cs typeface="Arial" pitchFamily="34" charset="0"/>
              </a:rPr>
              <a:t> </a:t>
            </a:r>
            <a:r>
              <a:rPr lang="sv-SE" sz="1200" dirty="0" err="1">
                <a:solidFill>
                  <a:srgbClr val="000000"/>
                </a:solidFill>
                <a:cs typeface="Arial" pitchFamily="34" charset="0"/>
              </a:rPr>
              <a:t>slide</a:t>
            </a:r>
            <a:endParaRPr lang="sv-SE" sz="1200" dirty="0">
              <a:solidFill>
                <a:srgbClr val="000000"/>
              </a:solidFill>
              <a:cs typeface="Arial" pitchFamily="34" charset="0"/>
            </a:endParaRPr>
          </a:p>
          <a:p>
            <a:pPr algn="r"/>
            <a:r>
              <a:rPr lang="sv-SE" sz="1100" dirty="0">
                <a:solidFill>
                  <a:srgbClr val="000000"/>
                </a:solidFill>
                <a:cs typeface="Arial" pitchFamily="34" charset="0"/>
              </a:rPr>
              <a:t>Pink</a:t>
            </a:r>
          </a:p>
        </p:txBody>
      </p:sp>
      <p:sp>
        <p:nvSpPr>
          <p:cNvPr id="3" name="Date Placeholder 2"/>
          <p:cNvSpPr>
            <a:spLocks noGrp="1"/>
          </p:cNvSpPr>
          <p:nvPr>
            <p:ph type="dt" sz="half" idx="10"/>
          </p:nvPr>
        </p:nvSpPr>
        <p:spPr/>
        <p:txBody>
          <a:bodyPr/>
          <a:lstStyle>
            <a:lvl1pPr>
              <a:defRPr>
                <a:solidFill>
                  <a:schemeClr val="bg1"/>
                </a:solidFill>
              </a:defRPr>
            </a:lvl1pPr>
          </a:lstStyle>
          <a:p>
            <a:pPr>
              <a:defRPr/>
            </a:pPr>
            <a:r>
              <a:rPr lang="en-US">
                <a:solidFill>
                  <a:srgbClr val="FFFFFF"/>
                </a:solidFill>
              </a:rPr>
              <a:t>zDatum</a:t>
            </a:r>
            <a:endParaRPr lang="sv-SE" dirty="0">
              <a:solidFill>
                <a:srgbClr val="FFFFFF"/>
              </a:solidFill>
            </a:endParaRPr>
          </a:p>
        </p:txBody>
      </p:sp>
      <p:sp>
        <p:nvSpPr>
          <p:cNvPr id="8" name="Footer Placeholder 7"/>
          <p:cNvSpPr>
            <a:spLocks noGrp="1"/>
          </p:cNvSpPr>
          <p:nvPr>
            <p:ph type="ftr" sz="quarter" idx="11"/>
          </p:nvPr>
        </p:nvSpPr>
        <p:spPr/>
        <p:txBody>
          <a:bodyPr/>
          <a:lstStyle>
            <a:lvl1pPr>
              <a:defRPr>
                <a:solidFill>
                  <a:schemeClr val="bg1"/>
                </a:solidFill>
              </a:defRPr>
            </a:lvl1pPr>
          </a:lstStyle>
          <a:p>
            <a:pPr>
              <a:defRPr/>
            </a:pPr>
            <a:r>
              <a:rPr lang="sv-SE">
                <a:solidFill>
                  <a:srgbClr val="FFFFFF"/>
                </a:solidFill>
              </a:rPr>
              <a:t>zcCompany</a:t>
            </a:r>
          </a:p>
        </p:txBody>
      </p:sp>
      <p:sp>
        <p:nvSpPr>
          <p:cNvPr id="12" name="Slide Number Placeholder 11"/>
          <p:cNvSpPr>
            <a:spLocks noGrp="1"/>
          </p:cNvSpPr>
          <p:nvPr>
            <p:ph type="sldNum" sz="quarter" idx="12"/>
          </p:nvPr>
        </p:nvSpPr>
        <p:spPr/>
        <p:txBody>
          <a:bodyPr/>
          <a:lstStyle>
            <a:lvl1pPr>
              <a:defRPr>
                <a:solidFill>
                  <a:schemeClr val="bg1"/>
                </a:solidFill>
              </a:defRPr>
            </a:lvl1pPr>
          </a:lstStyle>
          <a:p>
            <a:pPr>
              <a:defRPr/>
            </a:pPr>
            <a:fld id="{ACBE7240-11B6-4A7D-A438-C0A3DD527519}" type="slidenum">
              <a:rPr lang="sv-SE" smtClean="0">
                <a:solidFill>
                  <a:srgbClr val="FFFFFF"/>
                </a:solidFill>
              </a:rPr>
              <a:pPr>
                <a:defRPr/>
              </a:pPr>
              <a:t>‹#›</a:t>
            </a:fld>
            <a:endParaRPr lang="sv-SE" dirty="0">
              <a:solidFill>
                <a:srgbClr val="FFFFFF"/>
              </a:solidFill>
            </a:endParaRPr>
          </a:p>
        </p:txBody>
      </p:sp>
      <p:sp>
        <p:nvSpPr>
          <p:cNvPr id="13" name="Title 1"/>
          <p:cNvSpPr>
            <a:spLocks noGrp="1"/>
          </p:cNvSpPr>
          <p:nvPr>
            <p:ph type="title" hasCustomPrompt="1"/>
          </p:nvPr>
        </p:nvSpPr>
        <p:spPr>
          <a:xfrm>
            <a:off x="385200" y="1190625"/>
            <a:ext cx="10363200" cy="1223392"/>
          </a:xfrm>
        </p:spPr>
        <p:txBody>
          <a:bodyPr anchor="b" anchorCtr="0"/>
          <a:lstStyle>
            <a:lvl1pPr algn="l">
              <a:defRPr sz="3600" b="1" cap="none">
                <a:solidFill>
                  <a:srgbClr val="FFFFFF"/>
                </a:solidFill>
                <a:latin typeface="+mj-lt"/>
              </a:defRPr>
            </a:lvl1pPr>
          </a:lstStyle>
          <a:p>
            <a:r>
              <a:rPr lang="en-US" dirty="0"/>
              <a:t>Click to add title</a:t>
            </a:r>
            <a:endParaRPr lang="sv-SE" dirty="0"/>
          </a:p>
        </p:txBody>
      </p:sp>
      <p:sp>
        <p:nvSpPr>
          <p:cNvPr id="14" name="Text Placeholder 2"/>
          <p:cNvSpPr>
            <a:spLocks noGrp="1"/>
          </p:cNvSpPr>
          <p:nvPr>
            <p:ph type="body" idx="1"/>
          </p:nvPr>
        </p:nvSpPr>
        <p:spPr>
          <a:xfrm>
            <a:off x="385200" y="2505015"/>
            <a:ext cx="10363200" cy="1500187"/>
          </a:xfrm>
        </p:spPr>
        <p:txBody>
          <a:bodyPr anchor="t" anchorCtr="0"/>
          <a:lstStyle>
            <a:lvl1pPr marL="0" indent="0" algn="l">
              <a:buNone/>
              <a:defRPr sz="2000" i="0" cap="none" baseline="0">
                <a:solidFill>
                  <a:srgbClr val="FFFFFF"/>
                </a:solidFill>
                <a:latin typeface="Arial" panose="020B060402020202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3875" y="6286105"/>
            <a:ext cx="1036200" cy="395403"/>
          </a:xfrm>
          <a:prstGeom prst="rect">
            <a:avLst/>
          </a:prstGeom>
        </p:spPr>
      </p:pic>
    </p:spTree>
    <p:extLst>
      <p:ext uri="{BB962C8B-B14F-4D97-AF65-F5344CB8AC3E}">
        <p14:creationId xmlns:p14="http://schemas.microsoft.com/office/powerpoint/2010/main" val="192215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Logotyp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37307" y="2317948"/>
            <a:ext cx="3903759" cy="1577725"/>
          </a:xfrm>
          <a:prstGeom prst="rect">
            <a:avLst/>
          </a:prstGeom>
        </p:spPr>
      </p:pic>
      <p:sp>
        <p:nvSpPr>
          <p:cNvPr id="3" name="TextBox 2"/>
          <p:cNvSpPr txBox="1"/>
          <p:nvPr userDrawn="1"/>
        </p:nvSpPr>
        <p:spPr>
          <a:xfrm>
            <a:off x="-2285999" y="143195"/>
            <a:ext cx="2245360" cy="338554"/>
          </a:xfrm>
          <a:prstGeom prst="rect">
            <a:avLst/>
          </a:prstGeom>
          <a:noFill/>
        </p:spPr>
        <p:txBody>
          <a:bodyPr wrap="square" rtlCol="0">
            <a:spAutoFit/>
          </a:bodyPr>
          <a:lstStyle/>
          <a:p>
            <a:pPr algn="r"/>
            <a:r>
              <a:rPr lang="sv-SE" sz="1600" dirty="0">
                <a:solidFill>
                  <a:srgbClr val="000000"/>
                </a:solidFill>
                <a:cs typeface="Arial" pitchFamily="34" charset="0"/>
              </a:rPr>
              <a:t>Logotype</a:t>
            </a:r>
          </a:p>
        </p:txBody>
      </p:sp>
      <p:sp>
        <p:nvSpPr>
          <p:cNvPr id="2" name="Date Placeholder 1"/>
          <p:cNvSpPr>
            <a:spLocks noGrp="1"/>
          </p:cNvSpPr>
          <p:nvPr>
            <p:ph type="dt" sz="half" idx="10"/>
          </p:nvPr>
        </p:nvSpPr>
        <p:spPr/>
        <p:txBody>
          <a:bodyPr/>
          <a:lstStyle>
            <a:lvl1pPr>
              <a:defRPr>
                <a:solidFill>
                  <a:schemeClr val="bg1"/>
                </a:solidFill>
              </a:defRPr>
            </a:lvl1pPr>
          </a:lstStyle>
          <a:p>
            <a:pPr>
              <a:defRPr/>
            </a:pPr>
            <a:r>
              <a:rPr lang="en-US">
                <a:solidFill>
                  <a:srgbClr val="FFFFFF"/>
                </a:solidFill>
              </a:rPr>
              <a:t>zDatum</a:t>
            </a:r>
            <a:endParaRPr lang="sv-SE" dirty="0">
              <a:solidFill>
                <a:srgbClr val="FFFFFF"/>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pPr>
              <a:defRPr/>
            </a:pPr>
            <a:r>
              <a:rPr lang="sv-SE">
                <a:solidFill>
                  <a:srgbClr val="FFFFFF"/>
                </a:solidFill>
              </a:rPr>
              <a:t>zcCompany</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a:defRPr/>
            </a:pPr>
            <a:fld id="{ACBE7240-11B6-4A7D-A438-C0A3DD527519}" type="slidenum">
              <a:rPr lang="sv-SE" smtClean="0">
                <a:solidFill>
                  <a:srgbClr val="FFFFFF"/>
                </a:solidFill>
              </a:rPr>
              <a:pPr>
                <a:defRPr/>
              </a:pPr>
              <a:t>‹#›</a:t>
            </a:fld>
            <a:endParaRPr lang="sv-SE" dirty="0">
              <a:solidFill>
                <a:srgbClr val="FFFFFF"/>
              </a:solidFill>
            </a:endParaRPr>
          </a:p>
        </p:txBody>
      </p:sp>
    </p:spTree>
    <p:extLst>
      <p:ext uri="{BB962C8B-B14F-4D97-AF65-F5344CB8AC3E}">
        <p14:creationId xmlns:p14="http://schemas.microsoft.com/office/powerpoint/2010/main" val="109858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sp>
        <p:nvSpPr>
          <p:cNvPr id="12" name="Rectangle 11"/>
          <p:cNvSpPr/>
          <p:nvPr userDrawn="1"/>
        </p:nvSpPr>
        <p:spPr>
          <a:xfrm>
            <a:off x="0" y="6057900"/>
            <a:ext cx="12192000" cy="209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FFFFFF"/>
              </a:solidFill>
              <a:cs typeface="Arial" pitchFamily="34" charset="0"/>
            </a:endParaRPr>
          </a:p>
        </p:txBody>
      </p:sp>
      <p:sp>
        <p:nvSpPr>
          <p:cNvPr id="2" name="Rectangle 1"/>
          <p:cNvSpPr/>
          <p:nvPr userDrawn="1"/>
        </p:nvSpPr>
        <p:spPr>
          <a:xfrm>
            <a:off x="0" y="0"/>
            <a:ext cx="12192000" cy="6162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FFFFFF"/>
              </a:solidFill>
              <a:cs typeface="Arial" pitchFamily="34" charset="0"/>
            </a:endParaRPr>
          </a:p>
        </p:txBody>
      </p:sp>
      <p:sp>
        <p:nvSpPr>
          <p:cNvPr id="4" name="Date Placeholder 3"/>
          <p:cNvSpPr>
            <a:spLocks noGrp="1"/>
          </p:cNvSpPr>
          <p:nvPr>
            <p:ph type="dt" sz="half" idx="10"/>
          </p:nvPr>
        </p:nvSpPr>
        <p:spPr bwMode="gray"/>
        <p:txBody>
          <a:bodyPr/>
          <a:lstStyle>
            <a:lvl1pPr>
              <a:defRPr/>
            </a:lvl1pPr>
          </a:lstStyle>
          <a:p>
            <a:pPr>
              <a:defRPr/>
            </a:pPr>
            <a:r>
              <a:rPr lang="en-US">
                <a:solidFill>
                  <a:srgbClr val="000000"/>
                </a:solidFill>
              </a:rPr>
              <a:t>zDatum</a:t>
            </a:r>
            <a:endParaRPr lang="sv-SE" dirty="0">
              <a:solidFill>
                <a:srgbClr val="000000"/>
              </a:solidFill>
            </a:endParaRPr>
          </a:p>
        </p:txBody>
      </p:sp>
      <p:sp>
        <p:nvSpPr>
          <p:cNvPr id="5" name="Footer Placeholder 4"/>
          <p:cNvSpPr>
            <a:spLocks noGrp="1"/>
          </p:cNvSpPr>
          <p:nvPr>
            <p:ph type="ftr" sz="quarter" idx="11"/>
          </p:nvPr>
        </p:nvSpPr>
        <p:spPr bwMode="gray"/>
        <p:txBody>
          <a:bodyPr/>
          <a:lstStyle>
            <a:lvl1pPr>
              <a:defRPr/>
            </a:lvl1pPr>
          </a:lstStyle>
          <a:p>
            <a:pPr>
              <a:defRPr/>
            </a:pPr>
            <a:r>
              <a:rPr lang="sv-SE">
                <a:solidFill>
                  <a:srgbClr val="000000"/>
                </a:solidFill>
              </a:rPr>
              <a:t>zcCompany</a:t>
            </a:r>
            <a:endParaRPr lang="sv-SE" dirty="0">
              <a:solidFill>
                <a:srgbClr val="000000"/>
              </a:solidFill>
            </a:endParaRPr>
          </a:p>
        </p:txBody>
      </p:sp>
      <p:sp>
        <p:nvSpPr>
          <p:cNvPr id="6" name="Slide Number Placeholder 5"/>
          <p:cNvSpPr>
            <a:spLocks noGrp="1"/>
          </p:cNvSpPr>
          <p:nvPr>
            <p:ph type="sldNum" sz="quarter" idx="12"/>
          </p:nvPr>
        </p:nvSpPr>
        <p:spPr bwMode="gray"/>
        <p:txBody>
          <a:bodyPr/>
          <a:lstStyle>
            <a:lvl1pPr>
              <a:defRPr/>
            </a:lvl1pPr>
          </a:lstStyle>
          <a:p>
            <a:pPr>
              <a:defRPr/>
            </a:pPr>
            <a:fld id="{435EE492-5E66-4590-B2E5-DF24A2F515DD}" type="slidenum">
              <a:rPr lang="sv-SE" smtClean="0">
                <a:solidFill>
                  <a:srgbClr val="000000"/>
                </a:solidFill>
              </a:rPr>
              <a:pPr>
                <a:defRPr/>
              </a:pPr>
              <a:t>‹#›</a:t>
            </a:fld>
            <a:endParaRPr lang="sv-SE" dirty="0">
              <a:solidFill>
                <a:srgbClr val="000000"/>
              </a:solidFill>
            </a:endParaRPr>
          </a:p>
        </p:txBody>
      </p:sp>
      <p:sp>
        <p:nvSpPr>
          <p:cNvPr id="7" name="TextBox 6"/>
          <p:cNvSpPr txBox="1"/>
          <p:nvPr userDrawn="1"/>
        </p:nvSpPr>
        <p:spPr bwMode="gray">
          <a:xfrm>
            <a:off x="-2285999" y="74615"/>
            <a:ext cx="2245360" cy="276999"/>
          </a:xfrm>
          <a:prstGeom prst="rect">
            <a:avLst/>
          </a:prstGeom>
          <a:noFill/>
        </p:spPr>
        <p:txBody>
          <a:bodyPr wrap="square" rtlCol="0">
            <a:spAutoFit/>
          </a:bodyPr>
          <a:lstStyle/>
          <a:p>
            <a:pPr algn="r"/>
            <a:r>
              <a:rPr lang="sv-SE" sz="1200" dirty="0" err="1">
                <a:solidFill>
                  <a:srgbClr val="000000"/>
                </a:solidFill>
                <a:cs typeface="Arial" pitchFamily="34" charset="0"/>
              </a:rPr>
              <a:t>Title</a:t>
            </a:r>
            <a:r>
              <a:rPr lang="sv-SE" sz="1200" dirty="0">
                <a:solidFill>
                  <a:srgbClr val="000000"/>
                </a:solidFill>
                <a:cs typeface="Arial" pitchFamily="34" charset="0"/>
              </a:rPr>
              <a:t> </a:t>
            </a:r>
            <a:r>
              <a:rPr lang="sv-SE" sz="1200" dirty="0" err="1">
                <a:solidFill>
                  <a:srgbClr val="000000"/>
                </a:solidFill>
                <a:cs typeface="Arial" pitchFamily="34" charset="0"/>
              </a:rPr>
              <a:t>slide</a:t>
            </a:r>
            <a:endParaRPr lang="sv-SE" sz="1200" dirty="0">
              <a:solidFill>
                <a:srgbClr val="000000"/>
              </a:solidFill>
              <a:cs typeface="Arial" pitchFamily="34" charset="0"/>
            </a:endParaRPr>
          </a:p>
        </p:txBody>
      </p:sp>
      <p:sp>
        <p:nvSpPr>
          <p:cNvPr id="10" name="Subtitle 2"/>
          <p:cNvSpPr>
            <a:spLocks noGrp="1"/>
          </p:cNvSpPr>
          <p:nvPr>
            <p:ph type="subTitle" idx="1"/>
          </p:nvPr>
        </p:nvSpPr>
        <p:spPr bwMode="gray">
          <a:xfrm>
            <a:off x="377475" y="3040560"/>
            <a:ext cx="7194900" cy="1080000"/>
          </a:xfrm>
        </p:spPr>
        <p:txBody>
          <a:bodyPr anchor="t" anchorCtr="0"/>
          <a:lstStyle>
            <a:lvl1pPr marL="0" indent="0" algn="l">
              <a:buNone/>
              <a:defRPr sz="2000">
                <a:solidFill>
                  <a:schemeClr val="bg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endParaRPr lang="sv-SE" dirty="0"/>
          </a:p>
        </p:txBody>
      </p:sp>
      <p:sp>
        <p:nvSpPr>
          <p:cNvPr id="11" name="Title 1"/>
          <p:cNvSpPr>
            <a:spLocks noGrp="1"/>
          </p:cNvSpPr>
          <p:nvPr>
            <p:ph type="title"/>
          </p:nvPr>
        </p:nvSpPr>
        <p:spPr>
          <a:xfrm>
            <a:off x="377475" y="1846820"/>
            <a:ext cx="8614125" cy="1097766"/>
          </a:xfrm>
        </p:spPr>
        <p:txBody>
          <a:bodyPr/>
          <a:lstStyle>
            <a:lvl1pPr>
              <a:defRPr>
                <a:solidFill>
                  <a:schemeClr val="bg1"/>
                </a:solidFill>
              </a:defRPr>
            </a:lvl1pPr>
          </a:lstStyle>
          <a:p>
            <a:r>
              <a:rPr lang="en-US" dirty="0"/>
              <a:t>Click to edit Master title style</a:t>
            </a:r>
            <a:endParaRPr lang="sv-SE" dirty="0"/>
          </a:p>
        </p:txBody>
      </p:sp>
    </p:spTree>
    <p:extLst>
      <p:ext uri="{BB962C8B-B14F-4D97-AF65-F5344CB8AC3E}">
        <p14:creationId xmlns:p14="http://schemas.microsoft.com/office/powerpoint/2010/main" val="418751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sp>
        <p:nvSpPr>
          <p:cNvPr id="12" name="Rectangle 11"/>
          <p:cNvSpPr/>
          <p:nvPr userDrawn="1"/>
        </p:nvSpPr>
        <p:spPr>
          <a:xfrm>
            <a:off x="0" y="6057900"/>
            <a:ext cx="12192000" cy="209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FFFFFF"/>
              </a:solidFill>
              <a:cs typeface="Arial" pitchFamily="34" charset="0"/>
            </a:endParaRPr>
          </a:p>
        </p:txBody>
      </p:sp>
      <p:sp>
        <p:nvSpPr>
          <p:cNvPr id="2" name="Rectangle 1"/>
          <p:cNvSpPr/>
          <p:nvPr userDrawn="1"/>
        </p:nvSpPr>
        <p:spPr>
          <a:xfrm>
            <a:off x="0" y="0"/>
            <a:ext cx="12192000" cy="6162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FFFFFF"/>
              </a:solidFill>
              <a:cs typeface="Arial" pitchFamily="34" charset="0"/>
            </a:endParaRPr>
          </a:p>
        </p:txBody>
      </p:sp>
      <p:sp>
        <p:nvSpPr>
          <p:cNvPr id="4" name="Date Placeholder 3"/>
          <p:cNvSpPr>
            <a:spLocks noGrp="1"/>
          </p:cNvSpPr>
          <p:nvPr>
            <p:ph type="dt" sz="half" idx="10"/>
          </p:nvPr>
        </p:nvSpPr>
        <p:spPr bwMode="gray"/>
        <p:txBody>
          <a:bodyPr/>
          <a:lstStyle>
            <a:lvl1pPr>
              <a:defRPr/>
            </a:lvl1pPr>
          </a:lstStyle>
          <a:p>
            <a:pPr>
              <a:defRPr/>
            </a:pPr>
            <a:r>
              <a:rPr lang="en-US">
                <a:solidFill>
                  <a:srgbClr val="000000"/>
                </a:solidFill>
              </a:rPr>
              <a:t>zDatum</a:t>
            </a:r>
            <a:endParaRPr lang="sv-SE" dirty="0">
              <a:solidFill>
                <a:srgbClr val="000000"/>
              </a:solidFill>
            </a:endParaRPr>
          </a:p>
        </p:txBody>
      </p:sp>
      <p:sp>
        <p:nvSpPr>
          <p:cNvPr id="5" name="Footer Placeholder 4"/>
          <p:cNvSpPr>
            <a:spLocks noGrp="1"/>
          </p:cNvSpPr>
          <p:nvPr>
            <p:ph type="ftr" sz="quarter" idx="11"/>
          </p:nvPr>
        </p:nvSpPr>
        <p:spPr bwMode="gray"/>
        <p:txBody>
          <a:bodyPr/>
          <a:lstStyle>
            <a:lvl1pPr>
              <a:defRPr/>
            </a:lvl1pPr>
          </a:lstStyle>
          <a:p>
            <a:pPr>
              <a:defRPr/>
            </a:pPr>
            <a:r>
              <a:rPr lang="sv-SE">
                <a:solidFill>
                  <a:srgbClr val="000000"/>
                </a:solidFill>
              </a:rPr>
              <a:t>zcCompany</a:t>
            </a:r>
            <a:endParaRPr lang="sv-SE" dirty="0">
              <a:solidFill>
                <a:srgbClr val="000000"/>
              </a:solidFill>
            </a:endParaRPr>
          </a:p>
        </p:txBody>
      </p:sp>
      <p:sp>
        <p:nvSpPr>
          <p:cNvPr id="6" name="Slide Number Placeholder 5"/>
          <p:cNvSpPr>
            <a:spLocks noGrp="1"/>
          </p:cNvSpPr>
          <p:nvPr>
            <p:ph type="sldNum" sz="quarter" idx="12"/>
          </p:nvPr>
        </p:nvSpPr>
        <p:spPr bwMode="gray"/>
        <p:txBody>
          <a:bodyPr/>
          <a:lstStyle>
            <a:lvl1pPr>
              <a:defRPr/>
            </a:lvl1pPr>
          </a:lstStyle>
          <a:p>
            <a:pPr>
              <a:defRPr/>
            </a:pPr>
            <a:fld id="{435EE492-5E66-4590-B2E5-DF24A2F515DD}" type="slidenum">
              <a:rPr lang="sv-SE" smtClean="0">
                <a:solidFill>
                  <a:srgbClr val="000000"/>
                </a:solidFill>
              </a:rPr>
              <a:pPr>
                <a:defRPr/>
              </a:pPr>
              <a:t>‹#›</a:t>
            </a:fld>
            <a:endParaRPr lang="sv-SE" dirty="0">
              <a:solidFill>
                <a:srgbClr val="000000"/>
              </a:solidFill>
            </a:endParaRPr>
          </a:p>
        </p:txBody>
      </p:sp>
      <p:sp>
        <p:nvSpPr>
          <p:cNvPr id="7" name="TextBox 6"/>
          <p:cNvSpPr txBox="1"/>
          <p:nvPr userDrawn="1"/>
        </p:nvSpPr>
        <p:spPr bwMode="gray">
          <a:xfrm>
            <a:off x="-2285999" y="74615"/>
            <a:ext cx="2245360" cy="276999"/>
          </a:xfrm>
          <a:prstGeom prst="rect">
            <a:avLst/>
          </a:prstGeom>
          <a:noFill/>
        </p:spPr>
        <p:txBody>
          <a:bodyPr wrap="square" rtlCol="0">
            <a:spAutoFit/>
          </a:bodyPr>
          <a:lstStyle/>
          <a:p>
            <a:pPr algn="r"/>
            <a:r>
              <a:rPr lang="sv-SE" sz="1200" dirty="0" err="1">
                <a:solidFill>
                  <a:srgbClr val="000000"/>
                </a:solidFill>
                <a:cs typeface="Arial" pitchFamily="34" charset="0"/>
              </a:rPr>
              <a:t>Title</a:t>
            </a:r>
            <a:r>
              <a:rPr lang="sv-SE" sz="1200" dirty="0">
                <a:solidFill>
                  <a:srgbClr val="000000"/>
                </a:solidFill>
                <a:cs typeface="Arial" pitchFamily="34" charset="0"/>
              </a:rPr>
              <a:t> </a:t>
            </a:r>
            <a:r>
              <a:rPr lang="sv-SE" sz="1200" dirty="0" err="1">
                <a:solidFill>
                  <a:srgbClr val="000000"/>
                </a:solidFill>
                <a:cs typeface="Arial" pitchFamily="34" charset="0"/>
              </a:rPr>
              <a:t>slide</a:t>
            </a:r>
            <a:endParaRPr lang="sv-SE" sz="1200" dirty="0">
              <a:solidFill>
                <a:srgbClr val="000000"/>
              </a:solidFill>
              <a:cs typeface="Arial" pitchFamily="34" charset="0"/>
            </a:endParaRPr>
          </a:p>
        </p:txBody>
      </p:sp>
      <p:sp>
        <p:nvSpPr>
          <p:cNvPr id="10" name="Subtitle 2"/>
          <p:cNvSpPr>
            <a:spLocks noGrp="1"/>
          </p:cNvSpPr>
          <p:nvPr>
            <p:ph type="subTitle" idx="1"/>
          </p:nvPr>
        </p:nvSpPr>
        <p:spPr bwMode="gray">
          <a:xfrm>
            <a:off x="377475" y="3040560"/>
            <a:ext cx="7194900" cy="1080000"/>
          </a:xfrm>
        </p:spPr>
        <p:txBody>
          <a:bodyPr anchor="t" anchorCtr="0"/>
          <a:lstStyle>
            <a:lvl1pPr marL="0" indent="0" algn="l">
              <a:buNone/>
              <a:defRPr sz="2000">
                <a:solidFill>
                  <a:schemeClr val="bg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endParaRPr lang="sv-SE" dirty="0"/>
          </a:p>
        </p:txBody>
      </p:sp>
      <p:sp>
        <p:nvSpPr>
          <p:cNvPr id="11" name="Title 1"/>
          <p:cNvSpPr>
            <a:spLocks noGrp="1"/>
          </p:cNvSpPr>
          <p:nvPr>
            <p:ph type="title"/>
          </p:nvPr>
        </p:nvSpPr>
        <p:spPr>
          <a:xfrm>
            <a:off x="377475" y="1846820"/>
            <a:ext cx="8614125" cy="1097766"/>
          </a:xfrm>
        </p:spPr>
        <p:txBody>
          <a:bodyPr/>
          <a:lstStyle>
            <a:lvl1pPr>
              <a:defRPr>
                <a:solidFill>
                  <a:schemeClr val="bg1"/>
                </a:solidFill>
              </a:defRPr>
            </a:lvl1pPr>
          </a:lstStyle>
          <a:p>
            <a:r>
              <a:rPr lang="en-US" dirty="0"/>
              <a:t>Click to edit Master title style</a:t>
            </a:r>
            <a:endParaRPr lang="sv-SE" dirty="0"/>
          </a:p>
        </p:txBody>
      </p:sp>
    </p:spTree>
    <p:extLst>
      <p:ext uri="{BB962C8B-B14F-4D97-AF65-F5344CB8AC3E}">
        <p14:creationId xmlns:p14="http://schemas.microsoft.com/office/powerpoint/2010/main" val="424305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6"/>
          <p:cNvSpPr>
            <a:spLocks noGrp="1"/>
          </p:cNvSpPr>
          <p:nvPr>
            <p:ph sz="quarter" idx="14"/>
          </p:nvPr>
        </p:nvSpPr>
        <p:spPr>
          <a:xfrm>
            <a:off x="385080" y="1773237"/>
            <a:ext cx="10191600" cy="4176000"/>
          </a:xfrm>
        </p:spPr>
        <p:txBody>
          <a:bodyPr/>
          <a:lstStyle/>
          <a:p>
            <a:pPr lvl="0"/>
            <a:r>
              <a:rPr lang="en-US" dirty="0"/>
              <a:t>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lvl1pPr>
              <a:defRPr/>
            </a:lvl1pPr>
          </a:lstStyle>
          <a:p>
            <a:pPr>
              <a:defRPr/>
            </a:pPr>
            <a:r>
              <a:rPr lang="en-US">
                <a:solidFill>
                  <a:srgbClr val="000000"/>
                </a:solidFill>
              </a:rPr>
              <a:t>zDatum</a:t>
            </a:r>
            <a:endParaRPr lang="sv-SE" dirty="0">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r>
              <a:rPr lang="sv-SE">
                <a:solidFill>
                  <a:srgbClr val="000000"/>
                </a:solidFill>
              </a:rPr>
              <a:t>zcCompany</a:t>
            </a:r>
            <a:endParaRPr lang="sv-SE"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6F10D549-03C4-4A74-B682-D40A99E2A429}" type="slidenum">
              <a:rPr lang="sv-SE" smtClean="0">
                <a:solidFill>
                  <a:srgbClr val="000000"/>
                </a:solidFill>
              </a:rPr>
              <a:pPr>
                <a:defRPr/>
              </a:pPr>
              <a:t>‹#›</a:t>
            </a:fld>
            <a:endParaRPr lang="sv-SE" dirty="0">
              <a:solidFill>
                <a:srgbClr val="000000"/>
              </a:solidFill>
            </a:endParaRPr>
          </a:p>
        </p:txBody>
      </p:sp>
      <p:sp>
        <p:nvSpPr>
          <p:cNvPr id="8" name="TextBox 7"/>
          <p:cNvSpPr txBox="1"/>
          <p:nvPr userDrawn="1"/>
        </p:nvSpPr>
        <p:spPr>
          <a:xfrm>
            <a:off x="-2285999" y="74615"/>
            <a:ext cx="2245360" cy="276999"/>
          </a:xfrm>
          <a:prstGeom prst="rect">
            <a:avLst/>
          </a:prstGeom>
          <a:noFill/>
        </p:spPr>
        <p:txBody>
          <a:bodyPr wrap="square" rtlCol="0">
            <a:spAutoFit/>
          </a:bodyPr>
          <a:lstStyle/>
          <a:p>
            <a:pPr algn="r"/>
            <a:r>
              <a:rPr lang="sv-SE" sz="1200" dirty="0" err="1">
                <a:solidFill>
                  <a:srgbClr val="000000"/>
                </a:solidFill>
                <a:cs typeface="Arial" pitchFamily="34" charset="0"/>
              </a:rPr>
              <a:t>Title</a:t>
            </a:r>
            <a:r>
              <a:rPr lang="sv-SE" sz="1200" dirty="0">
                <a:solidFill>
                  <a:srgbClr val="000000"/>
                </a:solidFill>
                <a:cs typeface="Arial" pitchFamily="34" charset="0"/>
              </a:rPr>
              <a:t> and </a:t>
            </a:r>
            <a:r>
              <a:rPr lang="sv-SE" sz="1200" dirty="0" err="1">
                <a:solidFill>
                  <a:srgbClr val="000000"/>
                </a:solidFill>
                <a:cs typeface="Arial" pitchFamily="34" charset="0"/>
              </a:rPr>
              <a:t>content</a:t>
            </a:r>
            <a:r>
              <a:rPr lang="sv-SE" sz="1200" dirty="0">
                <a:solidFill>
                  <a:srgbClr val="000000"/>
                </a:solidFill>
                <a:cs typeface="Arial" pitchFamily="34" charset="0"/>
              </a:rPr>
              <a:t> </a:t>
            </a:r>
          </a:p>
        </p:txBody>
      </p:sp>
      <p:sp>
        <p:nvSpPr>
          <p:cNvPr id="2" name="Title 1"/>
          <p:cNvSpPr>
            <a:spLocks noGrp="1"/>
          </p:cNvSpPr>
          <p:nvPr>
            <p:ph type="title"/>
          </p:nvPr>
        </p:nvSpPr>
        <p:spPr>
          <a:xfrm>
            <a:off x="385080" y="197634"/>
            <a:ext cx="11390313" cy="1097766"/>
          </a:xfrm>
        </p:spPr>
        <p:txBody>
          <a:bodyPr/>
          <a:lstStyle/>
          <a:p>
            <a:r>
              <a:rPr lang="en-US"/>
              <a:t>Click to edit Master title style</a:t>
            </a:r>
            <a:endParaRPr lang="sv-SE"/>
          </a:p>
        </p:txBody>
      </p:sp>
      <p:pic>
        <p:nvPicPr>
          <p:cNvPr id="9" name="Bildobjekt 8">
            <a:extLst>
              <a:ext uri="{FF2B5EF4-FFF2-40B4-BE49-F238E27FC236}">
                <a16:creationId xmlns:a16="http://schemas.microsoft.com/office/drawing/2014/main" id="{EA1B23EF-73D6-468B-967E-074EAEF58C49}"/>
              </a:ext>
            </a:extLst>
          </p:cNvPr>
          <p:cNvPicPr>
            <a:picLocks noChangeAspect="1"/>
          </p:cNvPicPr>
          <p:nvPr userDrawn="1"/>
        </p:nvPicPr>
        <p:blipFill>
          <a:blip r:embed="rId2"/>
          <a:stretch>
            <a:fillRect/>
          </a:stretch>
        </p:blipFill>
        <p:spPr>
          <a:xfrm>
            <a:off x="10534650" y="6295736"/>
            <a:ext cx="1257300" cy="427482"/>
          </a:xfrm>
          <a:prstGeom prst="rect">
            <a:avLst/>
          </a:prstGeom>
        </p:spPr>
      </p:pic>
    </p:spTree>
    <p:extLst>
      <p:ext uri="{BB962C8B-B14F-4D97-AF65-F5344CB8AC3E}">
        <p14:creationId xmlns:p14="http://schemas.microsoft.com/office/powerpoint/2010/main" val="269829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4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Blue and Content">
    <p:spTree>
      <p:nvGrpSpPr>
        <p:cNvPr id="1" name=""/>
        <p:cNvGrpSpPr/>
        <p:nvPr/>
      </p:nvGrpSpPr>
      <p:grpSpPr>
        <a:xfrm>
          <a:off x="0" y="0"/>
          <a:ext cx="0" cy="0"/>
          <a:chOff x="0" y="0"/>
          <a:chExt cx="0" cy="0"/>
        </a:xfrm>
      </p:grpSpPr>
      <p:sp>
        <p:nvSpPr>
          <p:cNvPr id="10" name="Rectangle 9"/>
          <p:cNvSpPr/>
          <p:nvPr userDrawn="1"/>
        </p:nvSpPr>
        <p:spPr>
          <a:xfrm>
            <a:off x="0" y="0"/>
            <a:ext cx="12192000" cy="13998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FFFFFF"/>
              </a:solidFill>
              <a:cs typeface="Arial" pitchFamily="34" charset="0"/>
            </a:endParaRPr>
          </a:p>
        </p:txBody>
      </p:sp>
      <p:sp>
        <p:nvSpPr>
          <p:cNvPr id="4" name="Date Placeholder 3"/>
          <p:cNvSpPr>
            <a:spLocks noGrp="1"/>
          </p:cNvSpPr>
          <p:nvPr>
            <p:ph type="dt" sz="half" idx="10"/>
          </p:nvPr>
        </p:nvSpPr>
        <p:spPr/>
        <p:txBody>
          <a:bodyPr/>
          <a:lstStyle>
            <a:lvl1pPr>
              <a:defRPr/>
            </a:lvl1pPr>
          </a:lstStyle>
          <a:p>
            <a:pPr>
              <a:defRPr/>
            </a:pPr>
            <a:r>
              <a:rPr lang="en-US">
                <a:solidFill>
                  <a:srgbClr val="000000"/>
                </a:solidFill>
              </a:rPr>
              <a:t>zDatum</a:t>
            </a:r>
            <a:endParaRPr lang="sv-SE" dirty="0">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r>
              <a:rPr lang="sv-SE">
                <a:solidFill>
                  <a:srgbClr val="000000"/>
                </a:solidFill>
              </a:rPr>
              <a:t>zcCompany</a:t>
            </a:r>
            <a:endParaRPr lang="sv-SE"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6F10D549-03C4-4A74-B682-D40A99E2A429}" type="slidenum">
              <a:rPr lang="sv-SE" smtClean="0">
                <a:solidFill>
                  <a:srgbClr val="000000"/>
                </a:solidFill>
              </a:rPr>
              <a:pPr>
                <a:defRPr/>
              </a:pPr>
              <a:t>‹#›</a:t>
            </a:fld>
            <a:endParaRPr lang="sv-SE" dirty="0">
              <a:solidFill>
                <a:srgbClr val="000000"/>
              </a:solidFill>
            </a:endParaRPr>
          </a:p>
        </p:txBody>
      </p:sp>
      <p:sp>
        <p:nvSpPr>
          <p:cNvPr id="8" name="TextBox 7"/>
          <p:cNvSpPr txBox="1"/>
          <p:nvPr userDrawn="1"/>
        </p:nvSpPr>
        <p:spPr>
          <a:xfrm>
            <a:off x="-2285999" y="74615"/>
            <a:ext cx="2245360" cy="461665"/>
          </a:xfrm>
          <a:prstGeom prst="rect">
            <a:avLst/>
          </a:prstGeom>
          <a:noFill/>
        </p:spPr>
        <p:txBody>
          <a:bodyPr wrap="square" rtlCol="0">
            <a:spAutoFit/>
          </a:bodyPr>
          <a:lstStyle/>
          <a:p>
            <a:pPr algn="r"/>
            <a:r>
              <a:rPr lang="sv-SE" sz="1200" dirty="0" err="1">
                <a:solidFill>
                  <a:srgbClr val="000000"/>
                </a:solidFill>
                <a:cs typeface="Arial" pitchFamily="34" charset="0"/>
              </a:rPr>
              <a:t>Title</a:t>
            </a:r>
            <a:r>
              <a:rPr lang="sv-SE" sz="1200" dirty="0">
                <a:solidFill>
                  <a:srgbClr val="000000"/>
                </a:solidFill>
                <a:cs typeface="Arial" pitchFamily="34" charset="0"/>
              </a:rPr>
              <a:t> and </a:t>
            </a:r>
            <a:r>
              <a:rPr lang="sv-SE" sz="1200" dirty="0" err="1">
                <a:solidFill>
                  <a:srgbClr val="000000"/>
                </a:solidFill>
                <a:cs typeface="Arial" pitchFamily="34" charset="0"/>
              </a:rPr>
              <a:t>content</a:t>
            </a:r>
            <a:br>
              <a:rPr lang="sv-SE" sz="1200" dirty="0">
                <a:solidFill>
                  <a:srgbClr val="000000"/>
                </a:solidFill>
                <a:cs typeface="Arial" pitchFamily="34" charset="0"/>
              </a:rPr>
            </a:br>
            <a:r>
              <a:rPr lang="sv-SE" sz="1200" dirty="0" err="1">
                <a:solidFill>
                  <a:srgbClr val="000000"/>
                </a:solidFill>
                <a:cs typeface="Arial" pitchFamily="34" charset="0"/>
              </a:rPr>
              <a:t>Blue</a:t>
            </a:r>
            <a:r>
              <a:rPr lang="sv-SE" sz="1200" dirty="0">
                <a:solidFill>
                  <a:srgbClr val="000000"/>
                </a:solidFill>
                <a:cs typeface="Arial" pitchFamily="34" charset="0"/>
              </a:rPr>
              <a:t> </a:t>
            </a:r>
            <a:r>
              <a:rPr lang="sv-SE" sz="1200" dirty="0" err="1">
                <a:solidFill>
                  <a:srgbClr val="000000"/>
                </a:solidFill>
                <a:cs typeface="Arial" pitchFamily="34" charset="0"/>
              </a:rPr>
              <a:t>top</a:t>
            </a:r>
            <a:r>
              <a:rPr lang="sv-SE" sz="1200" dirty="0">
                <a:solidFill>
                  <a:srgbClr val="000000"/>
                </a:solidFill>
                <a:cs typeface="Arial" pitchFamily="34" charset="0"/>
              </a:rPr>
              <a:t> </a:t>
            </a:r>
          </a:p>
        </p:txBody>
      </p:sp>
      <p:sp>
        <p:nvSpPr>
          <p:cNvPr id="2" name="Title 1"/>
          <p:cNvSpPr>
            <a:spLocks noGrp="1"/>
          </p:cNvSpPr>
          <p:nvPr>
            <p:ph type="title"/>
          </p:nvPr>
        </p:nvSpPr>
        <p:spPr>
          <a:xfrm>
            <a:off x="385080" y="197634"/>
            <a:ext cx="11390313" cy="1097766"/>
          </a:xfrm>
        </p:spPr>
        <p:txBody>
          <a:bodyPr/>
          <a:lstStyle>
            <a:lvl1pPr>
              <a:defRPr>
                <a:solidFill>
                  <a:schemeClr val="bg1"/>
                </a:solidFill>
              </a:defRPr>
            </a:lvl1pPr>
          </a:lstStyle>
          <a:p>
            <a:r>
              <a:rPr lang="en-US"/>
              <a:t>Click to edit Master title style</a:t>
            </a:r>
            <a:endParaRPr lang="sv-SE"/>
          </a:p>
        </p:txBody>
      </p:sp>
      <p:sp>
        <p:nvSpPr>
          <p:cNvPr id="11" name="Content Placeholder 6"/>
          <p:cNvSpPr>
            <a:spLocks noGrp="1"/>
          </p:cNvSpPr>
          <p:nvPr>
            <p:ph sz="quarter" idx="14"/>
          </p:nvPr>
        </p:nvSpPr>
        <p:spPr>
          <a:xfrm>
            <a:off x="385080" y="1773237"/>
            <a:ext cx="10191600" cy="4176000"/>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39165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49">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rgbClr val="FFFFFF"/>
        </a:solidFill>
        <a:effectLst/>
      </p:bgPr>
    </p:bg>
    <p:spTree>
      <p:nvGrpSpPr>
        <p:cNvPr id="1" name=""/>
        <p:cNvGrpSpPr/>
        <p:nvPr/>
      </p:nvGrpSpPr>
      <p:grpSpPr>
        <a:xfrm>
          <a:off x="0" y="0"/>
          <a:ext cx="0" cy="0"/>
          <a:chOff x="0" y="0"/>
          <a:chExt cx="0" cy="0"/>
        </a:xfrm>
      </p:grpSpPr>
      <p:sp>
        <p:nvSpPr>
          <p:cNvPr id="20" name="Rectangle 19"/>
          <p:cNvSpPr/>
          <p:nvPr userDrawn="1"/>
        </p:nvSpPr>
        <p:spPr>
          <a:xfrm>
            <a:off x="-1591843" y="0"/>
            <a:ext cx="158937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FFFFFF"/>
              </a:solidFill>
              <a:cs typeface="Arial" pitchFamily="34" charset="0"/>
            </a:endParaRPr>
          </a:p>
        </p:txBody>
      </p:sp>
      <p:sp>
        <p:nvSpPr>
          <p:cNvPr id="21" name="Rectangle 20"/>
          <p:cNvSpPr/>
          <p:nvPr userDrawn="1"/>
        </p:nvSpPr>
        <p:spPr>
          <a:xfrm>
            <a:off x="12192000" y="0"/>
            <a:ext cx="158937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FFFFFF"/>
              </a:solidFill>
              <a:cs typeface="Arial" pitchFamily="34" charset="0"/>
            </a:endParaRPr>
          </a:p>
        </p:txBody>
      </p:sp>
      <p:sp>
        <p:nvSpPr>
          <p:cNvPr id="1027" name="Title Placeholder 1"/>
          <p:cNvSpPr>
            <a:spLocks noGrp="1"/>
          </p:cNvSpPr>
          <p:nvPr>
            <p:ph type="title"/>
          </p:nvPr>
        </p:nvSpPr>
        <p:spPr bwMode="auto">
          <a:xfrm>
            <a:off x="385080" y="197634"/>
            <a:ext cx="11327495" cy="109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0" numCol="1" anchor="b" anchorCtr="0" compatLnSpc="1">
            <a:prstTxWarp prst="textNoShape">
              <a:avLst/>
            </a:prstTxWarp>
          </a:bodyPr>
          <a:lstStyle/>
          <a:p>
            <a:pPr lvl="0"/>
            <a:endParaRPr lang="sv-SE" dirty="0"/>
          </a:p>
        </p:txBody>
      </p:sp>
      <p:sp>
        <p:nvSpPr>
          <p:cNvPr id="1028" name="Text Placeholder 2"/>
          <p:cNvSpPr>
            <a:spLocks noGrp="1"/>
          </p:cNvSpPr>
          <p:nvPr>
            <p:ph type="body" idx="1"/>
          </p:nvPr>
        </p:nvSpPr>
        <p:spPr bwMode="auto">
          <a:xfrm>
            <a:off x="385080" y="1773239"/>
            <a:ext cx="9988281" cy="4176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45720" rIns="91440" bIns="45720" numCol="1" anchor="t" anchorCtr="0" compatLnSpc="1">
            <a:prstTxWarp prst="textNoShape">
              <a:avLst/>
            </a:prstTxWarp>
          </a:body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a:p>
            <a:pPr lvl="2"/>
            <a:r>
              <a:rPr lang="sv-SE" dirty="0" err="1"/>
              <a:t>Third</a:t>
            </a:r>
            <a:r>
              <a:rPr lang="sv-SE" dirty="0"/>
              <a:t> </a:t>
            </a:r>
            <a:r>
              <a:rPr lang="sv-SE" dirty="0" err="1"/>
              <a:t>level</a:t>
            </a:r>
            <a:endParaRPr lang="sv-SE" dirty="0"/>
          </a:p>
        </p:txBody>
      </p:sp>
      <p:sp>
        <p:nvSpPr>
          <p:cNvPr id="4" name="Date Placeholder 3"/>
          <p:cNvSpPr>
            <a:spLocks noGrp="1"/>
          </p:cNvSpPr>
          <p:nvPr>
            <p:ph type="dt" sz="half" idx="2"/>
          </p:nvPr>
        </p:nvSpPr>
        <p:spPr>
          <a:xfrm>
            <a:off x="1816174" y="6509117"/>
            <a:ext cx="1255587" cy="260350"/>
          </a:xfrm>
          <a:prstGeom prst="rect">
            <a:avLst/>
          </a:prstGeom>
        </p:spPr>
        <p:txBody>
          <a:bodyPr vert="horz" wrap="none" lIns="91440" tIns="45720" rIns="91440" bIns="45720" rtlCol="0" anchor="ctr"/>
          <a:lstStyle>
            <a:lvl1pPr algn="l" fontAlgn="auto">
              <a:spcBef>
                <a:spcPts val="0"/>
              </a:spcBef>
              <a:spcAft>
                <a:spcPts val="0"/>
              </a:spcAft>
              <a:defRPr sz="800" smtClean="0">
                <a:solidFill>
                  <a:schemeClr val="tx2"/>
                </a:solidFill>
                <a:latin typeface="Arial" pitchFamily="34" charset="0"/>
                <a:cs typeface="+mn-cs"/>
              </a:defRPr>
            </a:lvl1pPr>
          </a:lstStyle>
          <a:p>
            <a:pPr>
              <a:defRPr/>
            </a:pPr>
            <a:r>
              <a:rPr lang="en-US">
                <a:solidFill>
                  <a:srgbClr val="000000"/>
                </a:solidFill>
              </a:rPr>
              <a:t>zDatum</a:t>
            </a:r>
            <a:endParaRPr lang="sv-SE" dirty="0">
              <a:solidFill>
                <a:srgbClr val="000000"/>
              </a:solidFill>
            </a:endParaRPr>
          </a:p>
        </p:txBody>
      </p:sp>
      <p:sp>
        <p:nvSpPr>
          <p:cNvPr id="5" name="Footer Placeholder 4"/>
          <p:cNvSpPr>
            <a:spLocks noGrp="1"/>
          </p:cNvSpPr>
          <p:nvPr>
            <p:ph type="ftr" sz="quarter" idx="3"/>
          </p:nvPr>
        </p:nvSpPr>
        <p:spPr>
          <a:xfrm>
            <a:off x="3071761" y="6509117"/>
            <a:ext cx="1338482" cy="260350"/>
          </a:xfrm>
          <a:prstGeom prst="rect">
            <a:avLst/>
          </a:prstGeom>
        </p:spPr>
        <p:txBody>
          <a:bodyPr vert="horz" wrap="none" lIns="91440" tIns="45720" rIns="91440" bIns="45720" rtlCol="0" anchor="ctr"/>
          <a:lstStyle>
            <a:lvl1pPr algn="l" fontAlgn="auto">
              <a:spcBef>
                <a:spcPts val="0"/>
              </a:spcBef>
              <a:spcAft>
                <a:spcPts val="0"/>
              </a:spcAft>
              <a:defRPr sz="800" dirty="0" smtClean="0">
                <a:solidFill>
                  <a:schemeClr val="tx2"/>
                </a:solidFill>
                <a:latin typeface="Arial" pitchFamily="34" charset="0"/>
                <a:cs typeface="+mn-cs"/>
              </a:defRPr>
            </a:lvl1pPr>
          </a:lstStyle>
          <a:p>
            <a:pPr>
              <a:defRPr/>
            </a:pPr>
            <a:r>
              <a:rPr lang="sv-SE">
                <a:solidFill>
                  <a:srgbClr val="000000"/>
                </a:solidFill>
              </a:rPr>
              <a:t>zcCompany</a:t>
            </a:r>
          </a:p>
        </p:txBody>
      </p:sp>
      <p:sp>
        <p:nvSpPr>
          <p:cNvPr id="6" name="Slide Number Placeholder 5"/>
          <p:cNvSpPr>
            <a:spLocks noGrp="1"/>
          </p:cNvSpPr>
          <p:nvPr>
            <p:ph type="sldNum" sz="quarter" idx="4"/>
          </p:nvPr>
        </p:nvSpPr>
        <p:spPr>
          <a:xfrm>
            <a:off x="393239" y="6509379"/>
            <a:ext cx="441014" cy="259827"/>
          </a:xfrm>
          <a:prstGeom prst="rect">
            <a:avLst/>
          </a:prstGeom>
          <a:noFill/>
        </p:spPr>
        <p:txBody>
          <a:bodyPr vert="horz" wrap="none" lIns="91440" tIns="45720" rIns="91440" bIns="45720" rtlCol="0" anchor="ctr"/>
          <a:lstStyle>
            <a:lvl1pPr algn="l" fontAlgn="auto">
              <a:spcBef>
                <a:spcPts val="0"/>
              </a:spcBef>
              <a:spcAft>
                <a:spcPts val="0"/>
              </a:spcAft>
              <a:defRPr sz="800" smtClean="0">
                <a:solidFill>
                  <a:schemeClr val="tx2"/>
                </a:solidFill>
                <a:latin typeface="Arial" pitchFamily="34" charset="0"/>
                <a:cs typeface="Arial" pitchFamily="34" charset="0"/>
              </a:defRPr>
            </a:lvl1pPr>
          </a:lstStyle>
          <a:p>
            <a:pPr>
              <a:defRPr/>
            </a:pPr>
            <a:fld id="{ACBE7240-11B6-4A7D-A438-C0A3DD527519}" type="slidenum">
              <a:rPr lang="sv-SE">
                <a:solidFill>
                  <a:srgbClr val="000000"/>
                </a:solidFill>
              </a:rPr>
              <a:pPr>
                <a:defRPr/>
              </a:pPr>
              <a:t>‹#›</a:t>
            </a:fld>
            <a:endParaRPr lang="sv-SE" dirty="0">
              <a:solidFill>
                <a:srgbClr val="000000"/>
              </a:solidFill>
            </a:endParaRPr>
          </a:p>
        </p:txBody>
      </p:sp>
      <p:cxnSp>
        <p:nvCxnSpPr>
          <p:cNvPr id="25" name="Rak 10"/>
          <p:cNvCxnSpPr/>
          <p:nvPr/>
        </p:nvCxnSpPr>
        <p:spPr>
          <a:xfrm>
            <a:off x="479425" y="-302302"/>
            <a:ext cx="0" cy="149903"/>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Rak 10"/>
          <p:cNvCxnSpPr/>
          <p:nvPr/>
        </p:nvCxnSpPr>
        <p:spPr>
          <a:xfrm rot="5400000">
            <a:off x="-322798" y="1295478"/>
            <a:ext cx="0" cy="199869"/>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 name="Rak 10"/>
          <p:cNvCxnSpPr/>
          <p:nvPr/>
        </p:nvCxnSpPr>
        <p:spPr>
          <a:xfrm rot="5400000">
            <a:off x="-322798" y="1678487"/>
            <a:ext cx="0" cy="199869"/>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 name="Rak 10"/>
          <p:cNvCxnSpPr/>
          <p:nvPr/>
        </p:nvCxnSpPr>
        <p:spPr>
          <a:xfrm>
            <a:off x="7571215" y="-302302"/>
            <a:ext cx="0" cy="149903"/>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7" name="Rak 10"/>
          <p:cNvCxnSpPr/>
          <p:nvPr/>
        </p:nvCxnSpPr>
        <p:spPr>
          <a:xfrm>
            <a:off x="8991489" y="-302302"/>
            <a:ext cx="0" cy="149903"/>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Rak 10"/>
          <p:cNvCxnSpPr/>
          <p:nvPr/>
        </p:nvCxnSpPr>
        <p:spPr>
          <a:xfrm>
            <a:off x="6095785" y="-302302"/>
            <a:ext cx="0" cy="149903"/>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61">
            <a:extLst>
              <a:ext uri="{28A0092B-C50C-407E-A947-70E740481C1C}">
                <a14:useLocalDpi xmlns:a14="http://schemas.microsoft.com/office/drawing/2010/main" val="0"/>
              </a:ext>
            </a:extLst>
          </a:blip>
          <a:stretch>
            <a:fillRect/>
          </a:stretch>
        </p:blipFill>
        <p:spPr>
          <a:xfrm>
            <a:off x="10673875" y="6286105"/>
            <a:ext cx="1036201" cy="395403"/>
          </a:xfrm>
          <a:prstGeom prst="rect">
            <a:avLst/>
          </a:prstGeom>
        </p:spPr>
      </p:pic>
      <p:cxnSp>
        <p:nvCxnSpPr>
          <p:cNvPr id="17" name="Rak 10"/>
          <p:cNvCxnSpPr/>
          <p:nvPr userDrawn="1"/>
        </p:nvCxnSpPr>
        <p:spPr>
          <a:xfrm rot="5400000">
            <a:off x="-322797" y="1095170"/>
            <a:ext cx="0" cy="199869"/>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7773785"/>
      </p:ext>
    </p:extLst>
  </p:cSld>
  <p:clrMap bg1="dk2" tx1="lt1" bg2="dk1"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 id="2147483796" r:id="rId29"/>
    <p:sldLayoutId id="2147483797" r:id="rId30"/>
    <p:sldLayoutId id="2147483798" r:id="rId31"/>
    <p:sldLayoutId id="2147483799" r:id="rId32"/>
    <p:sldLayoutId id="2147483800" r:id="rId33"/>
    <p:sldLayoutId id="2147483801" r:id="rId34"/>
    <p:sldLayoutId id="2147483802" r:id="rId35"/>
    <p:sldLayoutId id="2147483803" r:id="rId36"/>
    <p:sldLayoutId id="2147483804" r:id="rId37"/>
    <p:sldLayoutId id="2147483805" r:id="rId38"/>
    <p:sldLayoutId id="2147483806" r:id="rId39"/>
    <p:sldLayoutId id="2147483807" r:id="rId40"/>
    <p:sldLayoutId id="2147483808" r:id="rId41"/>
    <p:sldLayoutId id="2147483809" r:id="rId42"/>
    <p:sldLayoutId id="2147483810" r:id="rId43"/>
    <p:sldLayoutId id="2147483811" r:id="rId44"/>
    <p:sldLayoutId id="2147483812" r:id="rId45"/>
    <p:sldLayoutId id="2147483813" r:id="rId46"/>
    <p:sldLayoutId id="2147483814" r:id="rId47"/>
    <p:sldLayoutId id="2147483815" r:id="rId48"/>
    <p:sldLayoutId id="2147483816" r:id="rId49"/>
    <p:sldLayoutId id="2147483817" r:id="rId50"/>
    <p:sldLayoutId id="2147483818" r:id="rId51"/>
    <p:sldLayoutId id="2147483819" r:id="rId52"/>
    <p:sldLayoutId id="2147483820" r:id="rId53"/>
    <p:sldLayoutId id="2147483821" r:id="rId54"/>
    <p:sldLayoutId id="2147483822" r:id="rId55"/>
    <p:sldLayoutId id="2147483823" r:id="rId56"/>
    <p:sldLayoutId id="2147483824" r:id="rId57"/>
    <p:sldLayoutId id="2147483825" r:id="rId58"/>
    <p:sldLayoutId id="2147483826" r:id="rId5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fontAlgn="base" hangingPunct="1">
        <a:lnSpc>
          <a:spcPct val="90000"/>
        </a:lnSpc>
        <a:spcBef>
          <a:spcPct val="0"/>
        </a:spcBef>
        <a:spcAft>
          <a:spcPct val="0"/>
        </a:spcAft>
        <a:defRPr sz="3600" b="1" kern="12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eorgia" pitchFamily="18" charset="0"/>
        </a:defRPr>
      </a:lvl2pPr>
      <a:lvl3pPr algn="l" rtl="0" eaLnBrk="1" fontAlgn="base" hangingPunct="1">
        <a:spcBef>
          <a:spcPct val="0"/>
        </a:spcBef>
        <a:spcAft>
          <a:spcPct val="0"/>
        </a:spcAft>
        <a:defRPr sz="4000">
          <a:solidFill>
            <a:schemeClr val="tx2"/>
          </a:solidFill>
          <a:latin typeface="Georgia" pitchFamily="18" charset="0"/>
        </a:defRPr>
      </a:lvl3pPr>
      <a:lvl4pPr algn="l" rtl="0" eaLnBrk="1" fontAlgn="base" hangingPunct="1">
        <a:spcBef>
          <a:spcPct val="0"/>
        </a:spcBef>
        <a:spcAft>
          <a:spcPct val="0"/>
        </a:spcAft>
        <a:defRPr sz="4000">
          <a:solidFill>
            <a:schemeClr val="tx2"/>
          </a:solidFill>
          <a:latin typeface="Georgia" pitchFamily="18" charset="0"/>
        </a:defRPr>
      </a:lvl4pPr>
      <a:lvl5pPr algn="l" rtl="0" eaLnBrk="1" fontAlgn="base" hangingPunct="1">
        <a:spcBef>
          <a:spcPct val="0"/>
        </a:spcBef>
        <a:spcAft>
          <a:spcPct val="0"/>
        </a:spcAft>
        <a:defRPr sz="4000">
          <a:solidFill>
            <a:schemeClr val="tx2"/>
          </a:solidFill>
          <a:latin typeface="Georgia" pitchFamily="18" charset="0"/>
        </a:defRPr>
      </a:lvl5pPr>
      <a:lvl6pPr marL="609585" algn="l" rtl="0" eaLnBrk="1" fontAlgn="base" hangingPunct="1">
        <a:spcBef>
          <a:spcPct val="0"/>
        </a:spcBef>
        <a:spcAft>
          <a:spcPct val="0"/>
        </a:spcAft>
        <a:defRPr sz="4000">
          <a:solidFill>
            <a:schemeClr val="tx2"/>
          </a:solidFill>
          <a:latin typeface="Georgia" pitchFamily="18" charset="0"/>
        </a:defRPr>
      </a:lvl6pPr>
      <a:lvl7pPr marL="1219170" algn="l" rtl="0" eaLnBrk="1" fontAlgn="base" hangingPunct="1">
        <a:spcBef>
          <a:spcPct val="0"/>
        </a:spcBef>
        <a:spcAft>
          <a:spcPct val="0"/>
        </a:spcAft>
        <a:defRPr sz="4000">
          <a:solidFill>
            <a:schemeClr val="tx2"/>
          </a:solidFill>
          <a:latin typeface="Georgia" pitchFamily="18" charset="0"/>
        </a:defRPr>
      </a:lvl7pPr>
      <a:lvl8pPr marL="1828754" algn="l" rtl="0" eaLnBrk="1" fontAlgn="base" hangingPunct="1">
        <a:spcBef>
          <a:spcPct val="0"/>
        </a:spcBef>
        <a:spcAft>
          <a:spcPct val="0"/>
        </a:spcAft>
        <a:defRPr sz="4000">
          <a:solidFill>
            <a:schemeClr val="tx2"/>
          </a:solidFill>
          <a:latin typeface="Georgia" pitchFamily="18" charset="0"/>
        </a:defRPr>
      </a:lvl8pPr>
      <a:lvl9pPr marL="2438339" algn="l" rtl="0" eaLnBrk="1" fontAlgn="base" hangingPunct="1">
        <a:spcBef>
          <a:spcPct val="0"/>
        </a:spcBef>
        <a:spcAft>
          <a:spcPct val="0"/>
        </a:spcAft>
        <a:defRPr sz="4000">
          <a:solidFill>
            <a:schemeClr val="tx2"/>
          </a:solidFill>
          <a:latin typeface="Georgia" pitchFamily="18" charset="0"/>
        </a:defRPr>
      </a:lvl9pPr>
    </p:titleStyle>
    <p:bodyStyle>
      <a:lvl1pPr marL="180975" indent="-180975" algn="l" rtl="0" eaLnBrk="1" fontAlgn="base" hangingPunct="1">
        <a:lnSpc>
          <a:spcPct val="90000"/>
        </a:lnSpc>
        <a:spcBef>
          <a:spcPts val="900"/>
        </a:spcBef>
        <a:spcAft>
          <a:spcPct val="0"/>
        </a:spcAft>
        <a:buClr>
          <a:schemeClr val="tx2"/>
        </a:buClr>
        <a:buFont typeface="Arial" panose="020B0604020202020204" pitchFamily="34" charset="0"/>
        <a:buChar char="•"/>
        <a:defRPr sz="2000" kern="1200">
          <a:solidFill>
            <a:schemeClr val="tx2"/>
          </a:solidFill>
          <a:latin typeface="+mn-lt"/>
          <a:ea typeface="+mn-ea"/>
          <a:cs typeface="Arial" pitchFamily="34" charset="0"/>
        </a:defRPr>
      </a:lvl1pPr>
      <a:lvl2pPr marL="401638" indent="-204788" algn="l" rtl="0" eaLnBrk="1" fontAlgn="base" hangingPunct="1">
        <a:lnSpc>
          <a:spcPct val="90000"/>
        </a:lnSpc>
        <a:spcBef>
          <a:spcPts val="900"/>
        </a:spcBef>
        <a:spcAft>
          <a:spcPct val="0"/>
        </a:spcAft>
        <a:buClr>
          <a:schemeClr val="tx2"/>
        </a:buClr>
        <a:buFont typeface="Arial" pitchFamily="34" charset="0"/>
        <a:buChar char="‒"/>
        <a:defRPr sz="1800" kern="1200">
          <a:solidFill>
            <a:schemeClr val="tx2"/>
          </a:solidFill>
          <a:latin typeface="+mn-lt"/>
          <a:ea typeface="+mn-ea"/>
          <a:cs typeface="Arial" pitchFamily="34" charset="0"/>
        </a:defRPr>
      </a:lvl2pPr>
      <a:lvl3pPr marL="590550" indent="-180975" algn="l" rtl="0" eaLnBrk="1" fontAlgn="base" hangingPunct="1">
        <a:lnSpc>
          <a:spcPct val="90000"/>
        </a:lnSpc>
        <a:spcBef>
          <a:spcPts val="900"/>
        </a:spcBef>
        <a:spcAft>
          <a:spcPct val="0"/>
        </a:spcAft>
        <a:buClr>
          <a:schemeClr val="tx2"/>
        </a:buClr>
        <a:buFont typeface="Arial" pitchFamily="34" charset="0"/>
        <a:buChar char="•"/>
        <a:defRPr sz="1600" kern="1200">
          <a:solidFill>
            <a:schemeClr val="tx2"/>
          </a:solidFill>
          <a:latin typeface="+mn-lt"/>
          <a:ea typeface="+mn-ea"/>
          <a:cs typeface="Arial" pitchFamily="34" charset="0"/>
        </a:defRPr>
      </a:lvl3pPr>
      <a:lvl4pPr marL="803275" indent="-220663" algn="l" rtl="0" eaLnBrk="1" fontAlgn="base" hangingPunct="1">
        <a:lnSpc>
          <a:spcPct val="90000"/>
        </a:lnSpc>
        <a:spcBef>
          <a:spcPts val="800"/>
        </a:spcBef>
        <a:spcAft>
          <a:spcPct val="0"/>
        </a:spcAft>
        <a:buClr>
          <a:schemeClr val="tx1"/>
        </a:buClr>
        <a:buFont typeface="Arial" pitchFamily="34" charset="0"/>
        <a:buChar char="‒"/>
        <a:defRPr sz="1800" kern="1200">
          <a:solidFill>
            <a:schemeClr val="tx1"/>
          </a:solidFill>
          <a:latin typeface="Arial" pitchFamily="34" charset="0"/>
          <a:ea typeface="+mn-ea"/>
          <a:cs typeface="Arial" pitchFamily="34" charset="0"/>
        </a:defRPr>
      </a:lvl4pPr>
      <a:lvl5pPr marL="985838" indent="-182563" algn="l" rtl="0" eaLnBrk="1" fontAlgn="base" hangingPunct="1">
        <a:spcBef>
          <a:spcPct val="20000"/>
        </a:spcBef>
        <a:spcAft>
          <a:spcPct val="0"/>
        </a:spcAft>
        <a:buClr>
          <a:schemeClr val="tx1"/>
        </a:buClr>
        <a:buFont typeface="Arial" panose="020B0604020202020204" pitchFamily="34" charset="0"/>
        <a:buChar char="•"/>
        <a:defRPr kern="1200">
          <a:solidFill>
            <a:schemeClr val="tx1"/>
          </a:solidFill>
          <a:latin typeface="Arial" pitchFamily="34" charset="0"/>
          <a:ea typeface="+mn-ea"/>
          <a:cs typeface="Arial" pitchFamily="34" charset="0"/>
        </a:defRPr>
      </a:lvl5pPr>
      <a:lvl6pPr marL="3047924" indent="0" algn="l" defTabSz="1219170" rtl="0" eaLnBrk="1" latinLnBrk="0" hangingPunct="1">
        <a:spcBef>
          <a:spcPct val="20000"/>
        </a:spcBef>
        <a:buFont typeface="Arial" pitchFamily="34" charset="0"/>
        <a:buNone/>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78">
          <p15:clr>
            <a:srgbClr val="F26B43"/>
          </p15:clr>
        </p15:guide>
        <p15:guide id="2" orient="horz" pos="879">
          <p15:clr>
            <a:srgbClr val="F26B43"/>
          </p15:clr>
        </p15:guide>
        <p15:guide id="3" pos="302">
          <p15:clr>
            <a:srgbClr val="F26B43"/>
          </p15:clr>
        </p15:guide>
        <p15:guide id="4" orient="horz" pos="3748">
          <p15:clr>
            <a:srgbClr val="F26B43"/>
          </p15:clr>
        </p15:guide>
        <p15:guide id="5" orient="horz" pos="1117">
          <p15:clr>
            <a:srgbClr val="F26B43"/>
          </p15:clr>
        </p15:guide>
        <p15:guide id="6" orient="horz" pos="750">
          <p15:clr>
            <a:srgbClr val="F26B43"/>
          </p15:clr>
        </p15:guide>
        <p15:guide id="7" pos="5664">
          <p15:clr>
            <a:srgbClr val="F26B43"/>
          </p15:clr>
        </p15:guide>
        <p15:guide id="8" pos="4770">
          <p15:clr>
            <a:srgbClr val="F26B43"/>
          </p15:clr>
        </p15:guide>
        <p15:guide id="9" pos="3840">
          <p15:clr>
            <a:srgbClr val="F26B43"/>
          </p15:clr>
        </p15:guide>
        <p15:guide id="10" orient="horz" pos="388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4.xml"/><Relationship Id="rId1" Type="http://schemas.openxmlformats.org/officeDocument/2006/relationships/slideLayout" Target="../slideLayouts/slideLayout8.xml"/><Relationship Id="rId4"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10.svg"/><Relationship Id="rId2" Type="http://schemas.openxmlformats.org/officeDocument/2006/relationships/image" Target="../media/image50.png"/><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slide" Target="slide4.xml"/><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4.png"/><Relationship Id="rId7" Type="http://schemas.openxmlformats.org/officeDocument/2006/relationships/slide" Target="slide4.xml"/><Relationship Id="rId2" Type="http://schemas.openxmlformats.org/officeDocument/2006/relationships/image" Target="../media/image53.png"/><Relationship Id="rId1" Type="http://schemas.openxmlformats.org/officeDocument/2006/relationships/slideLayout" Target="../slideLayouts/slideLayout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10.svg"/></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10.svg"/><Relationship Id="rId2" Type="http://schemas.openxmlformats.org/officeDocument/2006/relationships/image" Target="../media/image58.png"/><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slide" Target="slide4.xml"/><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63.png"/><Relationship Id="rId2" Type="http://schemas.openxmlformats.org/officeDocument/2006/relationships/image" Target="../media/image61.png"/><Relationship Id="rId1" Type="http://schemas.openxmlformats.org/officeDocument/2006/relationships/slideLayout" Target="../slideLayouts/slideLayout8.xml"/><Relationship Id="rId6" Type="http://schemas.openxmlformats.org/officeDocument/2006/relationships/image" Target="../media/image62.png"/><Relationship Id="rId5" Type="http://schemas.openxmlformats.org/officeDocument/2006/relationships/image" Target="../media/image10.sv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5.jpeg"/><Relationship Id="rId7" Type="http://schemas.openxmlformats.org/officeDocument/2006/relationships/image" Target="../media/image10.svg"/><Relationship Id="rId2" Type="http://schemas.openxmlformats.org/officeDocument/2006/relationships/image" Target="../media/image64.jpeg"/><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slide" Target="slide4.xml"/><Relationship Id="rId4" Type="http://schemas.openxmlformats.org/officeDocument/2006/relationships/image" Target="../media/image66.jpeg"/></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10.svg"/><Relationship Id="rId2" Type="http://schemas.openxmlformats.org/officeDocument/2006/relationships/image" Target="../media/image68.png"/><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slide" Target="slide4.xml"/><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8.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4.xml"/></Relationships>
</file>

<file path=ppt/slides/_rels/slide1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4.png"/><Relationship Id="rId7"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slideLayout" Target="../slideLayouts/slideLayout8.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4.xml"/></Relationships>
</file>

<file path=ppt/slides/_rels/slide1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7.png"/><Relationship Id="rId7" Type="http://schemas.openxmlformats.org/officeDocument/2006/relationships/image" Target="../media/image78.png"/><Relationship Id="rId2" Type="http://schemas.openxmlformats.org/officeDocument/2006/relationships/image" Target="../media/image44.png"/><Relationship Id="rId1" Type="http://schemas.openxmlformats.org/officeDocument/2006/relationships/slideLayout" Target="../slideLayouts/slideLayout8.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4.xml"/></Relationships>
</file>

<file path=ppt/slides/_rels/slide1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1.png"/><Relationship Id="rId7" Type="http://schemas.openxmlformats.org/officeDocument/2006/relationships/image" Target="../media/image82.png"/><Relationship Id="rId2" Type="http://schemas.openxmlformats.org/officeDocument/2006/relationships/image" Target="../media/image80.png"/><Relationship Id="rId1" Type="http://schemas.openxmlformats.org/officeDocument/2006/relationships/slideLayout" Target="../slideLayouts/slideLayout8.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4.xml"/><Relationship Id="rId9" Type="http://schemas.openxmlformats.org/officeDocument/2006/relationships/image" Target="../media/image8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4.xml"/><Relationship Id="rId1" Type="http://schemas.openxmlformats.org/officeDocument/2006/relationships/slideLayout" Target="../slideLayouts/slideLayout8.xml"/><Relationship Id="rId4" Type="http://schemas.openxmlformats.org/officeDocument/2006/relationships/image" Target="../media/image10.svg"/></Relationships>
</file>

<file path=ppt/slides/_rels/slide2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8.xml"/><Relationship Id="rId6" Type="http://schemas.openxmlformats.org/officeDocument/2006/relationships/image" Target="../media/image89.png"/><Relationship Id="rId5" Type="http://schemas.openxmlformats.org/officeDocument/2006/relationships/image" Target="../media/image88.png"/><Relationship Id="rId10" Type="http://schemas.openxmlformats.org/officeDocument/2006/relationships/image" Target="../media/image10.svg"/><Relationship Id="rId4" Type="http://schemas.openxmlformats.org/officeDocument/2006/relationships/image" Target="../media/image87.png"/><Relationship Id="rId9"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10.svg"/><Relationship Id="rId2" Type="http://schemas.openxmlformats.org/officeDocument/2006/relationships/image" Target="../media/image91.png"/><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slide" Target="slide4.xml"/><Relationship Id="rId4" Type="http://schemas.openxmlformats.org/officeDocument/2006/relationships/image" Target="../media/image93.png"/></Relationships>
</file>

<file path=ppt/slides/_rels/slide2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8.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4.xml"/></Relationships>
</file>

<file path=ppt/slides/_rels/slide23.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svg"/><Relationship Id="rId2" Type="http://schemas.openxmlformats.org/officeDocument/2006/relationships/image" Target="../media/image96.png"/><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slide" Target="slide4.xml"/><Relationship Id="rId4" Type="http://schemas.openxmlformats.org/officeDocument/2006/relationships/image" Target="../media/image98.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4.xml"/><Relationship Id="rId1" Type="http://schemas.openxmlformats.org/officeDocument/2006/relationships/slideLayout" Target="../slideLayouts/slideLayout8.xml"/><Relationship Id="rId4" Type="http://schemas.openxmlformats.org/officeDocument/2006/relationships/image" Target="../media/image10.svg"/></Relationships>
</file>

<file path=ppt/slides/_rels/slide2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99.png"/><Relationship Id="rId1" Type="http://schemas.openxmlformats.org/officeDocument/2006/relationships/slideLayout" Target="../slideLayouts/slideLayout8.xml"/><Relationship Id="rId5" Type="http://schemas.openxmlformats.org/officeDocument/2006/relationships/image" Target="../media/image100.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18" Type="http://schemas.openxmlformats.org/officeDocument/2006/relationships/slide" Target="slide22.xml"/><Relationship Id="rId3" Type="http://schemas.openxmlformats.org/officeDocument/2006/relationships/slide" Target="slide7.xml"/><Relationship Id="rId21" Type="http://schemas.openxmlformats.org/officeDocument/2006/relationships/slide" Target="slide4.xml"/><Relationship Id="rId7" Type="http://schemas.openxmlformats.org/officeDocument/2006/relationships/slide" Target="slide11.xml"/><Relationship Id="rId12" Type="http://schemas.openxmlformats.org/officeDocument/2006/relationships/slide" Target="slide16.xml"/><Relationship Id="rId17" Type="http://schemas.openxmlformats.org/officeDocument/2006/relationships/slide" Target="slide21.xml"/><Relationship Id="rId2" Type="http://schemas.openxmlformats.org/officeDocument/2006/relationships/slide" Target="slide6.xml"/><Relationship Id="rId16" Type="http://schemas.openxmlformats.org/officeDocument/2006/relationships/slide" Target="slide20.xml"/><Relationship Id="rId20" Type="http://schemas.openxmlformats.org/officeDocument/2006/relationships/slide" Target="slide24.xml"/><Relationship Id="rId1" Type="http://schemas.openxmlformats.org/officeDocument/2006/relationships/slideLayout" Target="../slideLayouts/slideLayout8.xml"/><Relationship Id="rId6" Type="http://schemas.openxmlformats.org/officeDocument/2006/relationships/slide" Target="slide10.xml"/><Relationship Id="rId11" Type="http://schemas.openxmlformats.org/officeDocument/2006/relationships/slide" Target="slide15.xml"/><Relationship Id="rId5" Type="http://schemas.openxmlformats.org/officeDocument/2006/relationships/slide" Target="slide9.xml"/><Relationship Id="rId15" Type="http://schemas.openxmlformats.org/officeDocument/2006/relationships/slide" Target="slide19.xml"/><Relationship Id="rId23" Type="http://schemas.openxmlformats.org/officeDocument/2006/relationships/image" Target="../media/image10.svg"/><Relationship Id="rId10" Type="http://schemas.openxmlformats.org/officeDocument/2006/relationships/slide" Target="slide14.xml"/><Relationship Id="rId19" Type="http://schemas.openxmlformats.org/officeDocument/2006/relationships/slide" Target="slide23.xml"/><Relationship Id="rId4" Type="http://schemas.openxmlformats.org/officeDocument/2006/relationships/slide" Target="slide8.xml"/><Relationship Id="rId9" Type="http://schemas.openxmlformats.org/officeDocument/2006/relationships/slide" Target="slide13.xml"/><Relationship Id="rId14" Type="http://schemas.openxmlformats.org/officeDocument/2006/relationships/slide" Target="slide18.xml"/><Relationship Id="rId22" Type="http://schemas.openxmlformats.org/officeDocument/2006/relationships/image" Target="../media/image9.png"/></Relationships>
</file>

<file path=ppt/slides/_rels/slide4.xml.rels><?xml version="1.0" encoding="UTF-8" standalone="yes"?>
<Relationships xmlns="http://schemas.openxmlformats.org/package/2006/relationships"><Relationship Id="rId13" Type="http://schemas.openxmlformats.org/officeDocument/2006/relationships/image" Target="../media/image15.png"/><Relationship Id="rId18" Type="http://schemas.openxmlformats.org/officeDocument/2006/relationships/slide" Target="slide8.xml"/><Relationship Id="rId26" Type="http://schemas.openxmlformats.org/officeDocument/2006/relationships/slide" Target="slide13.xml"/><Relationship Id="rId39" Type="http://schemas.openxmlformats.org/officeDocument/2006/relationships/image" Target="../media/image28.png"/><Relationship Id="rId3" Type="http://schemas.openxmlformats.org/officeDocument/2006/relationships/image" Target="../media/image9.png"/><Relationship Id="rId21" Type="http://schemas.openxmlformats.org/officeDocument/2006/relationships/image" Target="../media/image19.png"/><Relationship Id="rId34" Type="http://schemas.openxmlformats.org/officeDocument/2006/relationships/slide" Target="slide23.xml"/><Relationship Id="rId42" Type="http://schemas.openxmlformats.org/officeDocument/2006/relationships/slide" Target="slide16.xml"/><Relationship Id="rId47" Type="http://schemas.openxmlformats.org/officeDocument/2006/relationships/image" Target="../media/image32.png"/><Relationship Id="rId50" Type="http://schemas.openxmlformats.org/officeDocument/2006/relationships/slide" Target="slide4.xml"/><Relationship Id="rId7" Type="http://schemas.openxmlformats.org/officeDocument/2006/relationships/image" Target="../media/image12.png"/><Relationship Id="rId12" Type="http://schemas.openxmlformats.org/officeDocument/2006/relationships/slide" Target="slide6.xml"/><Relationship Id="rId17" Type="http://schemas.openxmlformats.org/officeDocument/2006/relationships/image" Target="../media/image17.png"/><Relationship Id="rId25" Type="http://schemas.openxmlformats.org/officeDocument/2006/relationships/image" Target="../media/image21.png"/><Relationship Id="rId33" Type="http://schemas.openxmlformats.org/officeDocument/2006/relationships/image" Target="../media/image25.png"/><Relationship Id="rId38" Type="http://schemas.openxmlformats.org/officeDocument/2006/relationships/slide" Target="slide20.xml"/><Relationship Id="rId46" Type="http://schemas.openxmlformats.org/officeDocument/2006/relationships/slide" Target="slide18.xml"/><Relationship Id="rId2" Type="http://schemas.openxmlformats.org/officeDocument/2006/relationships/slide" Target="slide1.xml"/><Relationship Id="rId16" Type="http://schemas.openxmlformats.org/officeDocument/2006/relationships/slide" Target="slide9.xml"/><Relationship Id="rId20" Type="http://schemas.openxmlformats.org/officeDocument/2006/relationships/slide" Target="slide10.xml"/><Relationship Id="rId29" Type="http://schemas.openxmlformats.org/officeDocument/2006/relationships/image" Target="../media/image23.png"/><Relationship Id="rId41" Type="http://schemas.openxmlformats.org/officeDocument/2006/relationships/image" Target="../media/image29.png"/><Relationship Id="rId1" Type="http://schemas.openxmlformats.org/officeDocument/2006/relationships/slideLayout" Target="../slideLayouts/slideLayout8.xml"/><Relationship Id="rId6" Type="http://schemas.openxmlformats.org/officeDocument/2006/relationships/slide" Target="slide2.xml"/><Relationship Id="rId11" Type="http://schemas.openxmlformats.org/officeDocument/2006/relationships/image" Target="../media/image14.jpeg"/><Relationship Id="rId24" Type="http://schemas.openxmlformats.org/officeDocument/2006/relationships/slide" Target="slide12.xml"/><Relationship Id="rId32" Type="http://schemas.openxmlformats.org/officeDocument/2006/relationships/slide" Target="slide24.xml"/><Relationship Id="rId37" Type="http://schemas.openxmlformats.org/officeDocument/2006/relationships/image" Target="../media/image27.png"/><Relationship Id="rId40" Type="http://schemas.openxmlformats.org/officeDocument/2006/relationships/slide" Target="slide19.xml"/><Relationship Id="rId45" Type="http://schemas.openxmlformats.org/officeDocument/2006/relationships/image" Target="../media/image31.png"/><Relationship Id="rId5" Type="http://schemas.openxmlformats.org/officeDocument/2006/relationships/image" Target="../media/image11.png"/><Relationship Id="rId15" Type="http://schemas.openxmlformats.org/officeDocument/2006/relationships/image" Target="../media/image16.png"/><Relationship Id="rId23" Type="http://schemas.openxmlformats.org/officeDocument/2006/relationships/image" Target="../media/image20.png"/><Relationship Id="rId28" Type="http://schemas.openxmlformats.org/officeDocument/2006/relationships/slide" Target="slide14.xml"/><Relationship Id="rId36" Type="http://schemas.openxmlformats.org/officeDocument/2006/relationships/slide" Target="slide22.xml"/><Relationship Id="rId49" Type="http://schemas.openxmlformats.org/officeDocument/2006/relationships/image" Target="../media/image33.png"/><Relationship Id="rId10" Type="http://schemas.openxmlformats.org/officeDocument/2006/relationships/slide" Target="slide5.xml"/><Relationship Id="rId19" Type="http://schemas.openxmlformats.org/officeDocument/2006/relationships/image" Target="../media/image18.png"/><Relationship Id="rId31" Type="http://schemas.openxmlformats.org/officeDocument/2006/relationships/image" Target="../media/image24.png"/><Relationship Id="rId44" Type="http://schemas.openxmlformats.org/officeDocument/2006/relationships/slide" Target="slide17.xml"/><Relationship Id="rId4" Type="http://schemas.openxmlformats.org/officeDocument/2006/relationships/image" Target="../media/image10.svg"/><Relationship Id="rId9" Type="http://schemas.openxmlformats.org/officeDocument/2006/relationships/image" Target="../media/image13.png"/><Relationship Id="rId14" Type="http://schemas.openxmlformats.org/officeDocument/2006/relationships/slide" Target="slide7.xml"/><Relationship Id="rId22" Type="http://schemas.openxmlformats.org/officeDocument/2006/relationships/slide" Target="slide11.xml"/><Relationship Id="rId27" Type="http://schemas.openxmlformats.org/officeDocument/2006/relationships/image" Target="../media/image22.png"/><Relationship Id="rId30" Type="http://schemas.openxmlformats.org/officeDocument/2006/relationships/slide" Target="slide15.xml"/><Relationship Id="rId35" Type="http://schemas.openxmlformats.org/officeDocument/2006/relationships/image" Target="../media/image26.png"/><Relationship Id="rId43" Type="http://schemas.openxmlformats.org/officeDocument/2006/relationships/image" Target="../media/image30.png"/><Relationship Id="rId48" Type="http://schemas.openxmlformats.org/officeDocument/2006/relationships/slide" Target="slide25.xml"/><Relationship Id="rId8" Type="http://schemas.openxmlformats.org/officeDocument/2006/relationships/slide" Target="slide3.xml"/><Relationship Id="rId51"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9.png"/><Relationship Id="rId7" Type="http://schemas.openxmlformats.org/officeDocument/2006/relationships/image" Target="../media/image37.jpeg"/><Relationship Id="rId2" Type="http://schemas.openxmlformats.org/officeDocument/2006/relationships/slide" Target="slide4.xml"/><Relationship Id="rId1" Type="http://schemas.openxmlformats.org/officeDocument/2006/relationships/slideLayout" Target="../slideLayouts/slideLayout8.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10.svg"/><Relationship Id="rId9" Type="http://schemas.openxmlformats.org/officeDocument/2006/relationships/image" Target="../media/image39.jpe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10.svg"/><Relationship Id="rId2" Type="http://schemas.openxmlformats.org/officeDocument/2006/relationships/image" Target="../media/image42.png"/><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slide" Target="slide4.xml"/><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10.svg"/><Relationship Id="rId2" Type="http://schemas.openxmlformats.org/officeDocument/2006/relationships/image" Target="../media/image44.png"/><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slide" Target="slide4.xml"/><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8.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5">
            <a:extLst>
              <a:ext uri="{FF2B5EF4-FFF2-40B4-BE49-F238E27FC236}">
                <a16:creationId xmlns:a16="http://schemas.microsoft.com/office/drawing/2014/main" id="{1A59E3A4-A1B5-4928-8609-064B660EBA1B}"/>
              </a:ext>
            </a:extLst>
          </p:cNvPr>
          <p:cNvSpPr>
            <a:spLocks noGrp="1"/>
          </p:cNvSpPr>
          <p:nvPr>
            <p:ph type="title"/>
          </p:nvPr>
        </p:nvSpPr>
        <p:spPr>
          <a:xfrm>
            <a:off x="385080" y="197634"/>
            <a:ext cx="11390313" cy="1097766"/>
          </a:xfrm>
        </p:spPr>
        <p:txBody>
          <a:bodyPr/>
          <a:lstStyle/>
          <a:p>
            <a:r>
              <a:rPr lang="sv-SE" dirty="0">
                <a:solidFill>
                  <a:srgbClr val="FFFFFF"/>
                </a:solidFill>
              </a:rPr>
              <a:t>Ritramar, namnruta och metadata</a:t>
            </a:r>
            <a:br>
              <a:rPr lang="sv-SE" sz="8800" dirty="0">
                <a:solidFill>
                  <a:srgbClr val="FFFFFF"/>
                </a:solidFill>
              </a:rPr>
            </a:br>
            <a:r>
              <a:rPr lang="sv-SE" sz="1800" b="0" dirty="0">
                <a:solidFill>
                  <a:srgbClr val="FFFFFF"/>
                </a:solidFill>
              </a:rPr>
              <a:t>Anvisning med exempel på information och metadata i handlingsförteckning och ritningar</a:t>
            </a:r>
            <a:endParaRPr lang="sv-SE" sz="1800" dirty="0">
              <a:solidFill>
                <a:schemeClr val="bg1"/>
              </a:solidFill>
            </a:endParaRPr>
          </a:p>
        </p:txBody>
      </p:sp>
      <p:sp>
        <p:nvSpPr>
          <p:cNvPr id="6" name="Rektangel 5">
            <a:extLst>
              <a:ext uri="{FF2B5EF4-FFF2-40B4-BE49-F238E27FC236}">
                <a16:creationId xmlns:a16="http://schemas.microsoft.com/office/drawing/2014/main" id="{41D910CB-659F-4827-9A71-9163F780B822}"/>
              </a:ext>
            </a:extLst>
          </p:cNvPr>
          <p:cNvSpPr/>
          <p:nvPr/>
        </p:nvSpPr>
        <p:spPr>
          <a:xfrm>
            <a:off x="0" y="-46180"/>
            <a:ext cx="12192000" cy="615558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a:solidFill>
                <a:srgbClr val="FFFFFF"/>
              </a:solidFill>
              <a:cs typeface="Arial" pitchFamily="34" charset="0"/>
            </a:endParaRPr>
          </a:p>
        </p:txBody>
      </p:sp>
      <p:sp>
        <p:nvSpPr>
          <p:cNvPr id="7" name="Rubrik 4">
            <a:extLst>
              <a:ext uri="{FF2B5EF4-FFF2-40B4-BE49-F238E27FC236}">
                <a16:creationId xmlns:a16="http://schemas.microsoft.com/office/drawing/2014/main" id="{26C6C058-CD6D-4041-B23D-BDF093D1DB88}"/>
              </a:ext>
            </a:extLst>
          </p:cNvPr>
          <p:cNvSpPr txBox="1">
            <a:spLocks/>
          </p:cNvSpPr>
          <p:nvPr/>
        </p:nvSpPr>
        <p:spPr bwMode="auto">
          <a:xfrm>
            <a:off x="377474" y="695325"/>
            <a:ext cx="116712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0" numCol="1" anchor="b" anchorCtr="0" compatLnSpc="1">
            <a:prstTxWarp prst="textNoShape">
              <a:avLst/>
            </a:prstTxWarp>
          </a:bodyPr>
          <a:lstStyle>
            <a:lvl1pPr algn="l" rtl="0" eaLnBrk="1" fontAlgn="base" hangingPunct="1">
              <a:lnSpc>
                <a:spcPct val="90000"/>
              </a:lnSpc>
              <a:spcBef>
                <a:spcPct val="0"/>
              </a:spcBef>
              <a:spcAft>
                <a:spcPct val="0"/>
              </a:spcAft>
              <a:defRPr sz="3600" b="1" kern="1200">
                <a:solidFill>
                  <a:schemeClr val="tx1"/>
                </a:solidFill>
                <a:latin typeface="+mj-lt"/>
                <a:ea typeface="+mj-ea"/>
                <a:cs typeface="+mj-cs"/>
              </a:defRPr>
            </a:lvl1pPr>
            <a:lvl2pPr algn="l" rtl="0" eaLnBrk="1" fontAlgn="base" hangingPunct="1">
              <a:spcBef>
                <a:spcPct val="0"/>
              </a:spcBef>
              <a:spcAft>
                <a:spcPct val="0"/>
              </a:spcAft>
              <a:defRPr sz="4000">
                <a:solidFill>
                  <a:schemeClr val="tx2"/>
                </a:solidFill>
                <a:latin typeface="Georgia" pitchFamily="18" charset="0"/>
              </a:defRPr>
            </a:lvl2pPr>
            <a:lvl3pPr algn="l" rtl="0" eaLnBrk="1" fontAlgn="base" hangingPunct="1">
              <a:spcBef>
                <a:spcPct val="0"/>
              </a:spcBef>
              <a:spcAft>
                <a:spcPct val="0"/>
              </a:spcAft>
              <a:defRPr sz="4000">
                <a:solidFill>
                  <a:schemeClr val="tx2"/>
                </a:solidFill>
                <a:latin typeface="Georgia" pitchFamily="18" charset="0"/>
              </a:defRPr>
            </a:lvl3pPr>
            <a:lvl4pPr algn="l" rtl="0" eaLnBrk="1" fontAlgn="base" hangingPunct="1">
              <a:spcBef>
                <a:spcPct val="0"/>
              </a:spcBef>
              <a:spcAft>
                <a:spcPct val="0"/>
              </a:spcAft>
              <a:defRPr sz="4000">
                <a:solidFill>
                  <a:schemeClr val="tx2"/>
                </a:solidFill>
                <a:latin typeface="Georgia" pitchFamily="18" charset="0"/>
              </a:defRPr>
            </a:lvl4pPr>
            <a:lvl5pPr algn="l" rtl="0" eaLnBrk="1" fontAlgn="base" hangingPunct="1">
              <a:spcBef>
                <a:spcPct val="0"/>
              </a:spcBef>
              <a:spcAft>
                <a:spcPct val="0"/>
              </a:spcAft>
              <a:defRPr sz="4000">
                <a:solidFill>
                  <a:schemeClr val="tx2"/>
                </a:solidFill>
                <a:latin typeface="Georgia" pitchFamily="18" charset="0"/>
              </a:defRPr>
            </a:lvl5pPr>
            <a:lvl6pPr marL="609585" algn="l" rtl="0" eaLnBrk="1" fontAlgn="base" hangingPunct="1">
              <a:spcBef>
                <a:spcPct val="0"/>
              </a:spcBef>
              <a:spcAft>
                <a:spcPct val="0"/>
              </a:spcAft>
              <a:defRPr sz="4000">
                <a:solidFill>
                  <a:schemeClr val="tx2"/>
                </a:solidFill>
                <a:latin typeface="Georgia" pitchFamily="18" charset="0"/>
              </a:defRPr>
            </a:lvl6pPr>
            <a:lvl7pPr marL="1219170" algn="l" rtl="0" eaLnBrk="1" fontAlgn="base" hangingPunct="1">
              <a:spcBef>
                <a:spcPct val="0"/>
              </a:spcBef>
              <a:spcAft>
                <a:spcPct val="0"/>
              </a:spcAft>
              <a:defRPr sz="4000">
                <a:solidFill>
                  <a:schemeClr val="tx2"/>
                </a:solidFill>
                <a:latin typeface="Georgia" pitchFamily="18" charset="0"/>
              </a:defRPr>
            </a:lvl7pPr>
            <a:lvl8pPr marL="1828754" algn="l" rtl="0" eaLnBrk="1" fontAlgn="base" hangingPunct="1">
              <a:spcBef>
                <a:spcPct val="0"/>
              </a:spcBef>
              <a:spcAft>
                <a:spcPct val="0"/>
              </a:spcAft>
              <a:defRPr sz="4000">
                <a:solidFill>
                  <a:schemeClr val="tx2"/>
                </a:solidFill>
                <a:latin typeface="Georgia" pitchFamily="18" charset="0"/>
              </a:defRPr>
            </a:lvl8pPr>
            <a:lvl9pPr marL="2438339" algn="l" rtl="0" eaLnBrk="1" fontAlgn="base" hangingPunct="1">
              <a:spcBef>
                <a:spcPct val="0"/>
              </a:spcBef>
              <a:spcAft>
                <a:spcPct val="0"/>
              </a:spcAft>
              <a:defRPr sz="4000">
                <a:solidFill>
                  <a:schemeClr val="tx2"/>
                </a:solidFill>
                <a:latin typeface="Georgia" pitchFamily="18" charset="0"/>
              </a:defRPr>
            </a:lvl9pPr>
          </a:lstStyle>
          <a:p>
            <a:r>
              <a:rPr lang="sv-SE" sz="4800" dirty="0">
                <a:solidFill>
                  <a:srgbClr val="FFFFFF"/>
                </a:solidFill>
              </a:rPr>
              <a:t>BEAst Hänvisningar i handlingar 2.0</a:t>
            </a:r>
            <a:br>
              <a:rPr lang="sv-SE" sz="5400" dirty="0">
                <a:solidFill>
                  <a:srgbClr val="FFFFFF"/>
                </a:solidFill>
              </a:rPr>
            </a:br>
            <a:r>
              <a:rPr lang="sv-SE" sz="1800" b="0" dirty="0">
                <a:solidFill>
                  <a:srgbClr val="FFFFFF"/>
                </a:solidFill>
              </a:rPr>
              <a:t>Anvisning med exempel på hänvisningar med hyperlänkar i handlingar</a:t>
            </a:r>
            <a:br>
              <a:rPr lang="sv-SE" sz="1800" b="0" dirty="0">
                <a:solidFill>
                  <a:srgbClr val="FFFFFF"/>
                </a:solidFill>
              </a:rPr>
            </a:br>
            <a:br>
              <a:rPr lang="sv-SE" sz="1800" b="0" dirty="0">
                <a:solidFill>
                  <a:srgbClr val="FFFFFF"/>
                </a:solidFill>
              </a:rPr>
            </a:br>
            <a:endParaRPr lang="sv-SE" dirty="0">
              <a:solidFill>
                <a:srgbClr val="FFFFFF"/>
              </a:solidFill>
            </a:endParaRPr>
          </a:p>
        </p:txBody>
      </p:sp>
      <p:sp>
        <p:nvSpPr>
          <p:cNvPr id="8" name="Platshållare för sidfot 1">
            <a:extLst>
              <a:ext uri="{FF2B5EF4-FFF2-40B4-BE49-F238E27FC236}">
                <a16:creationId xmlns:a16="http://schemas.microsoft.com/office/drawing/2014/main" id="{E5F6E57D-05B4-4225-B33B-77E6948130B9}"/>
              </a:ext>
            </a:extLst>
          </p:cNvPr>
          <p:cNvSpPr>
            <a:spLocks noGrp="1"/>
          </p:cNvSpPr>
          <p:nvPr>
            <p:ph type="ftr" sz="quarter" idx="11"/>
          </p:nvPr>
        </p:nvSpPr>
        <p:spPr>
          <a:xfrm>
            <a:off x="377475" y="6395686"/>
            <a:ext cx="1871203" cy="327532"/>
          </a:xfrm>
        </p:spPr>
        <p:txBody>
          <a:bodyPr/>
          <a:lstStyle/>
          <a:p>
            <a:pPr>
              <a:defRPr/>
            </a:pPr>
            <a:r>
              <a:rPr lang="sv-SE" sz="1000" dirty="0"/>
              <a:t>Version 2.0 från 2020-12-02</a:t>
            </a:r>
          </a:p>
        </p:txBody>
      </p:sp>
      <p:pic>
        <p:nvPicPr>
          <p:cNvPr id="9" name="Bild 8" descr="Hem">
            <a:hlinkClick r:id="rId2" action="ppaction://hlinksldjump"/>
            <a:extLst>
              <a:ext uri="{FF2B5EF4-FFF2-40B4-BE49-F238E27FC236}">
                <a16:creationId xmlns:a16="http://schemas.microsoft.com/office/drawing/2014/main" id="{90849128-DFF9-4E13-9D4C-D72C3E32F0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49779" y="1979197"/>
            <a:ext cx="262733" cy="262733"/>
          </a:xfrm>
          <a:prstGeom prst="rect">
            <a:avLst/>
          </a:prstGeom>
        </p:spPr>
      </p:pic>
    </p:spTree>
    <p:extLst>
      <p:ext uri="{BB962C8B-B14F-4D97-AF65-F5344CB8AC3E}">
        <p14:creationId xmlns:p14="http://schemas.microsoft.com/office/powerpoint/2010/main" val="1294407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597BDB33-B987-4FC7-AD9D-74510D06D2E4}"/>
              </a:ext>
            </a:extLst>
          </p:cNvPr>
          <p:cNvPicPr>
            <a:picLocks noChangeAspect="1"/>
          </p:cNvPicPr>
          <p:nvPr/>
        </p:nvPicPr>
        <p:blipFill>
          <a:blip r:embed="rId2"/>
          <a:srcRect/>
          <a:stretch/>
        </p:blipFill>
        <p:spPr>
          <a:xfrm>
            <a:off x="502146" y="2418346"/>
            <a:ext cx="5548095" cy="3877389"/>
          </a:xfrm>
          <a:prstGeom prst="rect">
            <a:avLst/>
          </a:prstGeom>
          <a:ln>
            <a:solidFill>
              <a:schemeClr val="bg1">
                <a:lumMod val="65000"/>
              </a:schemeClr>
            </a:solidFill>
          </a:ln>
        </p:spPr>
      </p:pic>
      <p:sp>
        <p:nvSpPr>
          <p:cNvPr id="5" name="Rektangel 4">
            <a:extLst>
              <a:ext uri="{FF2B5EF4-FFF2-40B4-BE49-F238E27FC236}">
                <a16:creationId xmlns:a16="http://schemas.microsoft.com/office/drawing/2014/main" id="{F2464AA9-6F9D-4854-BDC6-101455A8C28B}"/>
              </a:ext>
            </a:extLst>
          </p:cNvPr>
          <p:cNvSpPr/>
          <p:nvPr/>
        </p:nvSpPr>
        <p:spPr>
          <a:xfrm>
            <a:off x="0" y="1"/>
            <a:ext cx="12192000" cy="14001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cs typeface="Arial" pitchFamily="34" charset="0"/>
            </a:endParaRPr>
          </a:p>
        </p:txBody>
      </p:sp>
      <p:sp>
        <p:nvSpPr>
          <p:cNvPr id="6" name="Rubrik 5">
            <a:extLst>
              <a:ext uri="{FF2B5EF4-FFF2-40B4-BE49-F238E27FC236}">
                <a16:creationId xmlns:a16="http://schemas.microsoft.com/office/drawing/2014/main" id="{52B67922-30E1-438F-9CD5-B559B7166403}"/>
              </a:ext>
            </a:extLst>
          </p:cNvPr>
          <p:cNvSpPr>
            <a:spLocks noGrp="1"/>
          </p:cNvSpPr>
          <p:nvPr>
            <p:ph type="title"/>
          </p:nvPr>
        </p:nvSpPr>
        <p:spPr>
          <a:xfrm>
            <a:off x="385080" y="197634"/>
            <a:ext cx="11390313" cy="1097766"/>
          </a:xfrm>
        </p:spPr>
        <p:txBody>
          <a:bodyPr/>
          <a:lstStyle/>
          <a:p>
            <a:r>
              <a:rPr lang="sv-SE" dirty="0">
                <a:solidFill>
                  <a:srgbClr val="FFFFFF"/>
                </a:solidFill>
              </a:rPr>
              <a:t>3a. </a:t>
            </a:r>
            <a:r>
              <a:rPr lang="sv-SE" dirty="0">
                <a:solidFill>
                  <a:schemeClr val="bg1"/>
                </a:solidFill>
              </a:rPr>
              <a:t>Från orienteringsfigur till </a:t>
            </a:r>
            <a:r>
              <a:rPr lang="sv-SE" dirty="0" err="1">
                <a:solidFill>
                  <a:schemeClr val="bg1"/>
                </a:solidFill>
              </a:rPr>
              <a:t>delplan</a:t>
            </a:r>
            <a:br>
              <a:rPr lang="sv-SE" sz="8800" dirty="0">
                <a:solidFill>
                  <a:srgbClr val="FFFFFF"/>
                </a:solidFill>
              </a:rPr>
            </a:br>
            <a:endParaRPr lang="sv-SE" sz="1800" dirty="0">
              <a:solidFill>
                <a:schemeClr val="bg1"/>
              </a:solidFill>
            </a:endParaRPr>
          </a:p>
        </p:txBody>
      </p:sp>
      <p:sp>
        <p:nvSpPr>
          <p:cNvPr id="7" name="Platshållare för innehåll 6">
            <a:extLst>
              <a:ext uri="{FF2B5EF4-FFF2-40B4-BE49-F238E27FC236}">
                <a16:creationId xmlns:a16="http://schemas.microsoft.com/office/drawing/2014/main" id="{E34E597E-2156-495B-88BA-D4C9C343AD57}"/>
              </a:ext>
            </a:extLst>
          </p:cNvPr>
          <p:cNvSpPr>
            <a:spLocks noGrp="1"/>
          </p:cNvSpPr>
          <p:nvPr>
            <p:ph sz="quarter" idx="14"/>
          </p:nvPr>
        </p:nvSpPr>
        <p:spPr>
          <a:xfrm>
            <a:off x="385079" y="1498917"/>
            <a:ext cx="11670071" cy="820688"/>
          </a:xfrm>
        </p:spPr>
        <p:txBody>
          <a:bodyPr/>
          <a:lstStyle/>
          <a:p>
            <a:pPr marL="0" indent="0">
              <a:spcBef>
                <a:spcPts val="600"/>
              </a:spcBef>
              <a:buNone/>
            </a:pPr>
            <a:r>
              <a:rPr lang="sv-SE" sz="1600" dirty="0"/>
              <a:t>Orienteringsfigurer i planritningar med hänvisningar till delplaner underlättar att hitta rätt handling samt snabbar på navigering på mobila enheter. Exemplet nedan visar hur planfiguren är länkad till plan 1 medan sektionsfigurerna är länkade till övriga plan beroende på vilken del av planfiguren som visas. </a:t>
            </a:r>
            <a:r>
              <a:rPr lang="sv-SE" sz="1600" b="1" dirty="0"/>
              <a:t>Detaljnivån bestäms inför projekteringen. </a:t>
            </a:r>
            <a:endParaRPr lang="sv-SE" b="1" dirty="0"/>
          </a:p>
        </p:txBody>
      </p:sp>
      <p:pic>
        <p:nvPicPr>
          <p:cNvPr id="8" name="Bildobjekt 7">
            <a:extLst>
              <a:ext uri="{FF2B5EF4-FFF2-40B4-BE49-F238E27FC236}">
                <a16:creationId xmlns:a16="http://schemas.microsoft.com/office/drawing/2014/main" id="{CAB41878-9DBF-4F23-8AAC-43D173E3833F}"/>
              </a:ext>
            </a:extLst>
          </p:cNvPr>
          <p:cNvPicPr>
            <a:picLocks noChangeAspect="1"/>
          </p:cNvPicPr>
          <p:nvPr/>
        </p:nvPicPr>
        <p:blipFill>
          <a:blip r:embed="rId3"/>
          <a:srcRect/>
          <a:stretch/>
        </p:blipFill>
        <p:spPr>
          <a:xfrm>
            <a:off x="6752223" y="2418347"/>
            <a:ext cx="1864228" cy="2273873"/>
          </a:xfrm>
          <a:prstGeom prst="rect">
            <a:avLst/>
          </a:prstGeom>
          <a:ln>
            <a:solidFill>
              <a:schemeClr val="bg1">
                <a:lumMod val="65000"/>
              </a:schemeClr>
            </a:solidFill>
          </a:ln>
        </p:spPr>
      </p:pic>
      <p:pic>
        <p:nvPicPr>
          <p:cNvPr id="9" name="Bildobjekt 8">
            <a:extLst>
              <a:ext uri="{FF2B5EF4-FFF2-40B4-BE49-F238E27FC236}">
                <a16:creationId xmlns:a16="http://schemas.microsoft.com/office/drawing/2014/main" id="{6B81C884-C698-4744-B6B2-8661779C3FC5}"/>
              </a:ext>
            </a:extLst>
          </p:cNvPr>
          <p:cNvPicPr>
            <a:picLocks noChangeAspect="1"/>
          </p:cNvPicPr>
          <p:nvPr/>
        </p:nvPicPr>
        <p:blipFill>
          <a:blip r:embed="rId4"/>
          <a:stretch>
            <a:fillRect/>
          </a:stretch>
        </p:blipFill>
        <p:spPr>
          <a:xfrm>
            <a:off x="9395831" y="2418347"/>
            <a:ext cx="2301716" cy="2273873"/>
          </a:xfrm>
          <a:prstGeom prst="rect">
            <a:avLst/>
          </a:prstGeom>
          <a:ln>
            <a:solidFill>
              <a:schemeClr val="bg1">
                <a:lumMod val="65000"/>
              </a:schemeClr>
            </a:solidFill>
          </a:ln>
        </p:spPr>
      </p:pic>
      <p:cxnSp>
        <p:nvCxnSpPr>
          <p:cNvPr id="10" name="Rak koppling 9">
            <a:extLst>
              <a:ext uri="{FF2B5EF4-FFF2-40B4-BE49-F238E27FC236}">
                <a16:creationId xmlns:a16="http://schemas.microsoft.com/office/drawing/2014/main" id="{7F9B8939-2F54-4236-9379-EE67E3EE6536}"/>
              </a:ext>
            </a:extLst>
          </p:cNvPr>
          <p:cNvCxnSpPr>
            <a:cxnSpLocks/>
          </p:cNvCxnSpPr>
          <p:nvPr/>
        </p:nvCxnSpPr>
        <p:spPr>
          <a:xfrm flipH="1">
            <a:off x="5972843" y="4692220"/>
            <a:ext cx="779380" cy="292681"/>
          </a:xfrm>
          <a:prstGeom prst="line">
            <a:avLst/>
          </a:prstGeom>
          <a:ln w="25400">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1" name="Rak pilkoppling 10">
            <a:extLst>
              <a:ext uri="{FF2B5EF4-FFF2-40B4-BE49-F238E27FC236}">
                <a16:creationId xmlns:a16="http://schemas.microsoft.com/office/drawing/2014/main" id="{F2CCB64D-F319-4F64-937B-E2DC4A8002CF}"/>
              </a:ext>
            </a:extLst>
          </p:cNvPr>
          <p:cNvCxnSpPr>
            <a:cxnSpLocks/>
            <a:stCxn id="12" idx="3"/>
          </p:cNvCxnSpPr>
          <p:nvPr/>
        </p:nvCxnSpPr>
        <p:spPr>
          <a:xfrm>
            <a:off x="7777147" y="3197709"/>
            <a:ext cx="1618684" cy="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Rektangel med rundade hörn 11">
            <a:extLst>
              <a:ext uri="{FF2B5EF4-FFF2-40B4-BE49-F238E27FC236}">
                <a16:creationId xmlns:a16="http://schemas.microsoft.com/office/drawing/2014/main" id="{B3E6F3C9-56CF-4A55-9843-890CAD4BA8D9}"/>
              </a:ext>
            </a:extLst>
          </p:cNvPr>
          <p:cNvSpPr/>
          <p:nvPr/>
        </p:nvSpPr>
        <p:spPr>
          <a:xfrm>
            <a:off x="7511143" y="3158836"/>
            <a:ext cx="266004" cy="7774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latin typeface="Arial" pitchFamily="34" charset="0"/>
              <a:cs typeface="Arial" pitchFamily="34" charset="0"/>
            </a:endParaRPr>
          </a:p>
        </p:txBody>
      </p:sp>
      <p:pic>
        <p:nvPicPr>
          <p:cNvPr id="13" name="Bild 12" descr="Hem">
            <a:hlinkClick r:id="rId5" action="ppaction://hlinksldjump"/>
            <a:extLst>
              <a:ext uri="{FF2B5EF4-FFF2-40B4-BE49-F238E27FC236}">
                <a16:creationId xmlns:a16="http://schemas.microsoft.com/office/drawing/2014/main" id="{FD7FB4F8-0BE8-44ED-B30F-9A90D0DFACA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32846" y="938742"/>
            <a:ext cx="342547" cy="342547"/>
          </a:xfrm>
          <a:prstGeom prst="rect">
            <a:avLst/>
          </a:prstGeom>
        </p:spPr>
      </p:pic>
      <p:cxnSp>
        <p:nvCxnSpPr>
          <p:cNvPr id="14" name="Rak pilkoppling 13">
            <a:extLst>
              <a:ext uri="{FF2B5EF4-FFF2-40B4-BE49-F238E27FC236}">
                <a16:creationId xmlns:a16="http://schemas.microsoft.com/office/drawing/2014/main" id="{B05F6DCB-638C-4B90-AA9E-57F7C9ECD099}"/>
              </a:ext>
            </a:extLst>
          </p:cNvPr>
          <p:cNvCxnSpPr>
            <a:cxnSpLocks/>
            <a:stCxn id="15" idx="1"/>
          </p:cNvCxnSpPr>
          <p:nvPr/>
        </p:nvCxnSpPr>
        <p:spPr>
          <a:xfrm flipH="1">
            <a:off x="8616451" y="2823896"/>
            <a:ext cx="1715842" cy="6473"/>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Rektangel med rundade hörn 11">
            <a:extLst>
              <a:ext uri="{FF2B5EF4-FFF2-40B4-BE49-F238E27FC236}">
                <a16:creationId xmlns:a16="http://schemas.microsoft.com/office/drawing/2014/main" id="{18F4980E-A666-49F2-ABF8-F78BCA4CF4BB}"/>
              </a:ext>
            </a:extLst>
          </p:cNvPr>
          <p:cNvSpPr/>
          <p:nvPr/>
        </p:nvSpPr>
        <p:spPr>
          <a:xfrm>
            <a:off x="10332293" y="2784056"/>
            <a:ext cx="283060" cy="7967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263716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61DADA4F-7904-4F3A-B2BA-AA6F58AFFD6A}"/>
              </a:ext>
            </a:extLst>
          </p:cNvPr>
          <p:cNvSpPr/>
          <p:nvPr/>
        </p:nvSpPr>
        <p:spPr>
          <a:xfrm>
            <a:off x="0" y="1"/>
            <a:ext cx="12192000" cy="14001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cs typeface="Arial" pitchFamily="34" charset="0"/>
            </a:endParaRPr>
          </a:p>
        </p:txBody>
      </p:sp>
      <p:sp>
        <p:nvSpPr>
          <p:cNvPr id="5" name="Rubrik 5">
            <a:extLst>
              <a:ext uri="{FF2B5EF4-FFF2-40B4-BE49-F238E27FC236}">
                <a16:creationId xmlns:a16="http://schemas.microsoft.com/office/drawing/2014/main" id="{5A0ED6A7-9B86-4ECE-A675-4A0088B3600F}"/>
              </a:ext>
            </a:extLst>
          </p:cNvPr>
          <p:cNvSpPr>
            <a:spLocks noGrp="1"/>
          </p:cNvSpPr>
          <p:nvPr>
            <p:ph type="title"/>
          </p:nvPr>
        </p:nvSpPr>
        <p:spPr>
          <a:xfrm>
            <a:off x="385080" y="197634"/>
            <a:ext cx="11723793" cy="1097766"/>
          </a:xfrm>
        </p:spPr>
        <p:txBody>
          <a:bodyPr/>
          <a:lstStyle/>
          <a:p>
            <a:r>
              <a:rPr lang="sv-SE" dirty="0">
                <a:solidFill>
                  <a:srgbClr val="FFFFFF"/>
                </a:solidFill>
              </a:rPr>
              <a:t>3b. Exempel f</a:t>
            </a:r>
            <a:r>
              <a:rPr lang="sv-SE" dirty="0">
                <a:solidFill>
                  <a:schemeClr val="bg1"/>
                </a:solidFill>
              </a:rPr>
              <a:t>rån orienteringsfigur till </a:t>
            </a:r>
            <a:r>
              <a:rPr lang="sv-SE" dirty="0" err="1">
                <a:solidFill>
                  <a:schemeClr val="bg1"/>
                </a:solidFill>
              </a:rPr>
              <a:t>delplan</a:t>
            </a:r>
            <a:br>
              <a:rPr lang="sv-SE" sz="8800" dirty="0">
                <a:solidFill>
                  <a:srgbClr val="FFFFFF"/>
                </a:solidFill>
              </a:rPr>
            </a:br>
            <a:endParaRPr lang="sv-SE" sz="1800" dirty="0">
              <a:solidFill>
                <a:schemeClr val="bg1"/>
              </a:solidFill>
            </a:endParaRPr>
          </a:p>
        </p:txBody>
      </p:sp>
      <p:sp>
        <p:nvSpPr>
          <p:cNvPr id="6" name="Platshållare för innehåll 6">
            <a:extLst>
              <a:ext uri="{FF2B5EF4-FFF2-40B4-BE49-F238E27FC236}">
                <a16:creationId xmlns:a16="http://schemas.microsoft.com/office/drawing/2014/main" id="{AB43DC2A-3C8B-4335-BB30-9E09CF6366BC}"/>
              </a:ext>
            </a:extLst>
          </p:cNvPr>
          <p:cNvSpPr>
            <a:spLocks noGrp="1"/>
          </p:cNvSpPr>
          <p:nvPr>
            <p:ph sz="quarter" idx="14"/>
          </p:nvPr>
        </p:nvSpPr>
        <p:spPr>
          <a:xfrm>
            <a:off x="385080" y="1498917"/>
            <a:ext cx="11423336" cy="573374"/>
          </a:xfrm>
        </p:spPr>
        <p:txBody>
          <a:bodyPr/>
          <a:lstStyle/>
          <a:p>
            <a:pPr marL="0" indent="0">
              <a:spcBef>
                <a:spcPts val="600"/>
              </a:spcBef>
              <a:buNone/>
            </a:pPr>
            <a:r>
              <a:rPr lang="sv-SE" sz="1600" dirty="0">
                <a:latin typeface="Arial" pitchFamily="34" charset="0"/>
              </a:rPr>
              <a:t>Två ytterligare exempel på länkar via orienteringsfiguren – navigera per trapphus och planritning eller per våningsdel. Det bör alltid finnas hela planritningar och hänvisning till respektive våningsdel. Detta för att underlätta överblick, planering och samordning med underentreprenörer och hanterverkare samt förvaltning. </a:t>
            </a:r>
            <a:r>
              <a:rPr lang="sv-SE" sz="1600" b="1" dirty="0"/>
              <a:t>Detaljnivån bestäms inför projekteringen. </a:t>
            </a:r>
            <a:br>
              <a:rPr lang="sv-SE" sz="1600" dirty="0">
                <a:latin typeface="Arial" pitchFamily="34" charset="0"/>
              </a:rPr>
            </a:br>
            <a:br>
              <a:rPr lang="sv-SE" sz="1600" dirty="0">
                <a:latin typeface="Arial" pitchFamily="34" charset="0"/>
              </a:rPr>
            </a:br>
            <a:endParaRPr lang="sv-SE" dirty="0"/>
          </a:p>
        </p:txBody>
      </p:sp>
      <p:pic>
        <p:nvPicPr>
          <p:cNvPr id="7" name="Bildobjekt 6">
            <a:extLst>
              <a:ext uri="{FF2B5EF4-FFF2-40B4-BE49-F238E27FC236}">
                <a16:creationId xmlns:a16="http://schemas.microsoft.com/office/drawing/2014/main" id="{E6969DB4-D9F5-463E-AEE4-70CE07668290}"/>
              </a:ext>
            </a:extLst>
          </p:cNvPr>
          <p:cNvPicPr>
            <a:picLocks noChangeAspect="1"/>
          </p:cNvPicPr>
          <p:nvPr/>
        </p:nvPicPr>
        <p:blipFill>
          <a:blip r:embed="rId2"/>
          <a:stretch>
            <a:fillRect/>
          </a:stretch>
        </p:blipFill>
        <p:spPr>
          <a:xfrm>
            <a:off x="6458485" y="2329080"/>
            <a:ext cx="3249935" cy="2309646"/>
          </a:xfrm>
          <a:prstGeom prst="rect">
            <a:avLst/>
          </a:prstGeom>
          <a:ln>
            <a:solidFill>
              <a:schemeClr val="bg1">
                <a:lumMod val="65000"/>
              </a:schemeClr>
            </a:solidFill>
          </a:ln>
        </p:spPr>
      </p:pic>
      <p:pic>
        <p:nvPicPr>
          <p:cNvPr id="8" name="Bildobjekt 7">
            <a:extLst>
              <a:ext uri="{FF2B5EF4-FFF2-40B4-BE49-F238E27FC236}">
                <a16:creationId xmlns:a16="http://schemas.microsoft.com/office/drawing/2014/main" id="{F7AE285F-74E8-4F44-BD56-D44C76198758}"/>
              </a:ext>
            </a:extLst>
          </p:cNvPr>
          <p:cNvPicPr>
            <a:picLocks noChangeAspect="1"/>
          </p:cNvPicPr>
          <p:nvPr/>
        </p:nvPicPr>
        <p:blipFill>
          <a:blip r:embed="rId3"/>
          <a:stretch>
            <a:fillRect/>
          </a:stretch>
        </p:blipFill>
        <p:spPr>
          <a:xfrm>
            <a:off x="9793669" y="4638726"/>
            <a:ext cx="1907511" cy="1487404"/>
          </a:xfrm>
          <a:prstGeom prst="rect">
            <a:avLst/>
          </a:prstGeom>
          <a:ln>
            <a:solidFill>
              <a:schemeClr val="bg1">
                <a:lumMod val="65000"/>
              </a:schemeClr>
            </a:solidFill>
          </a:ln>
        </p:spPr>
      </p:pic>
      <p:pic>
        <p:nvPicPr>
          <p:cNvPr id="9" name="Bildobjekt 8">
            <a:extLst>
              <a:ext uri="{FF2B5EF4-FFF2-40B4-BE49-F238E27FC236}">
                <a16:creationId xmlns:a16="http://schemas.microsoft.com/office/drawing/2014/main" id="{D17EDBF2-81CE-47B0-8BEE-A1240BD9C74B}"/>
              </a:ext>
            </a:extLst>
          </p:cNvPr>
          <p:cNvPicPr>
            <a:picLocks noChangeAspect="1"/>
          </p:cNvPicPr>
          <p:nvPr/>
        </p:nvPicPr>
        <p:blipFill>
          <a:blip r:embed="rId4"/>
          <a:stretch>
            <a:fillRect/>
          </a:stretch>
        </p:blipFill>
        <p:spPr>
          <a:xfrm>
            <a:off x="490820" y="2329080"/>
            <a:ext cx="3217355" cy="2314776"/>
          </a:xfrm>
          <a:prstGeom prst="rect">
            <a:avLst/>
          </a:prstGeom>
          <a:ln>
            <a:solidFill>
              <a:schemeClr val="bg1">
                <a:lumMod val="65000"/>
              </a:schemeClr>
            </a:solidFill>
          </a:ln>
        </p:spPr>
      </p:pic>
      <p:pic>
        <p:nvPicPr>
          <p:cNvPr id="10" name="Bildobjekt 9">
            <a:extLst>
              <a:ext uri="{FF2B5EF4-FFF2-40B4-BE49-F238E27FC236}">
                <a16:creationId xmlns:a16="http://schemas.microsoft.com/office/drawing/2014/main" id="{046DA05B-04E9-4CD9-BE48-E99B3E2018AC}"/>
              </a:ext>
            </a:extLst>
          </p:cNvPr>
          <p:cNvPicPr>
            <a:picLocks noChangeAspect="1"/>
          </p:cNvPicPr>
          <p:nvPr/>
        </p:nvPicPr>
        <p:blipFill>
          <a:blip r:embed="rId5"/>
          <a:stretch>
            <a:fillRect/>
          </a:stretch>
        </p:blipFill>
        <p:spPr>
          <a:xfrm>
            <a:off x="3984923" y="4702086"/>
            <a:ext cx="2381423" cy="1419821"/>
          </a:xfrm>
          <a:prstGeom prst="rect">
            <a:avLst/>
          </a:prstGeom>
          <a:ln>
            <a:solidFill>
              <a:schemeClr val="bg1">
                <a:lumMod val="65000"/>
              </a:schemeClr>
            </a:solidFill>
          </a:ln>
        </p:spPr>
      </p:pic>
      <p:pic>
        <p:nvPicPr>
          <p:cNvPr id="11" name="Bildobjekt 10">
            <a:extLst>
              <a:ext uri="{FF2B5EF4-FFF2-40B4-BE49-F238E27FC236}">
                <a16:creationId xmlns:a16="http://schemas.microsoft.com/office/drawing/2014/main" id="{FF4B3701-06E7-4FB7-A39A-594AE1BE113D}"/>
              </a:ext>
            </a:extLst>
          </p:cNvPr>
          <p:cNvPicPr>
            <a:picLocks noChangeAspect="1"/>
          </p:cNvPicPr>
          <p:nvPr/>
        </p:nvPicPr>
        <p:blipFill>
          <a:blip r:embed="rId6"/>
          <a:stretch>
            <a:fillRect/>
          </a:stretch>
        </p:blipFill>
        <p:spPr>
          <a:xfrm>
            <a:off x="4001709" y="2342806"/>
            <a:ext cx="2364638" cy="2309646"/>
          </a:xfrm>
          <a:prstGeom prst="rect">
            <a:avLst/>
          </a:prstGeom>
          <a:ln>
            <a:solidFill>
              <a:schemeClr val="bg1">
                <a:lumMod val="65000"/>
              </a:schemeClr>
            </a:solidFill>
          </a:ln>
        </p:spPr>
      </p:pic>
      <p:cxnSp>
        <p:nvCxnSpPr>
          <p:cNvPr id="12" name="Rak koppling 11">
            <a:extLst>
              <a:ext uri="{FF2B5EF4-FFF2-40B4-BE49-F238E27FC236}">
                <a16:creationId xmlns:a16="http://schemas.microsoft.com/office/drawing/2014/main" id="{E8D4321C-E2F7-4472-B9FD-064066802DB0}"/>
              </a:ext>
            </a:extLst>
          </p:cNvPr>
          <p:cNvCxnSpPr>
            <a:cxnSpLocks/>
          </p:cNvCxnSpPr>
          <p:nvPr/>
        </p:nvCxnSpPr>
        <p:spPr>
          <a:xfrm>
            <a:off x="3735859" y="3466324"/>
            <a:ext cx="238166" cy="0"/>
          </a:xfrm>
          <a:prstGeom prst="line">
            <a:avLst/>
          </a:prstGeom>
          <a:ln w="25400">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AF2AA17D-0DF6-42B9-9CC2-6F97D2392BF9}"/>
              </a:ext>
            </a:extLst>
          </p:cNvPr>
          <p:cNvCxnSpPr>
            <a:cxnSpLocks/>
          </p:cNvCxnSpPr>
          <p:nvPr/>
        </p:nvCxnSpPr>
        <p:spPr>
          <a:xfrm>
            <a:off x="3708175" y="3853543"/>
            <a:ext cx="265850" cy="848543"/>
          </a:xfrm>
          <a:prstGeom prst="line">
            <a:avLst/>
          </a:prstGeom>
          <a:ln w="25400">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4" name="Rak koppling 13">
            <a:extLst>
              <a:ext uri="{FF2B5EF4-FFF2-40B4-BE49-F238E27FC236}">
                <a16:creationId xmlns:a16="http://schemas.microsoft.com/office/drawing/2014/main" id="{79FA0BF6-6F4D-43FD-8188-F7BF83AF7633}"/>
              </a:ext>
            </a:extLst>
          </p:cNvPr>
          <p:cNvCxnSpPr>
            <a:cxnSpLocks/>
          </p:cNvCxnSpPr>
          <p:nvPr/>
        </p:nvCxnSpPr>
        <p:spPr>
          <a:xfrm>
            <a:off x="9627580" y="4170784"/>
            <a:ext cx="172978" cy="467942"/>
          </a:xfrm>
          <a:prstGeom prst="line">
            <a:avLst/>
          </a:prstGeom>
          <a:ln w="25400">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5" name="Bild 14" descr="Hem">
            <a:hlinkClick r:id="rId7" action="ppaction://hlinksldjump"/>
            <a:extLst>
              <a:ext uri="{FF2B5EF4-FFF2-40B4-BE49-F238E27FC236}">
                <a16:creationId xmlns:a16="http://schemas.microsoft.com/office/drawing/2014/main" id="{8ACD60E5-27D8-47D2-A626-F2D504BFB7F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432846" y="938742"/>
            <a:ext cx="342547" cy="342547"/>
          </a:xfrm>
          <a:prstGeom prst="rect">
            <a:avLst/>
          </a:prstGeom>
        </p:spPr>
      </p:pic>
    </p:spTree>
    <p:extLst>
      <p:ext uri="{BB962C8B-B14F-4D97-AF65-F5344CB8AC3E}">
        <p14:creationId xmlns:p14="http://schemas.microsoft.com/office/powerpoint/2010/main" val="397759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122DA06-7DDD-4E18-A993-B41DF8AAE93E}"/>
              </a:ext>
            </a:extLst>
          </p:cNvPr>
          <p:cNvSpPr/>
          <p:nvPr/>
        </p:nvSpPr>
        <p:spPr>
          <a:xfrm>
            <a:off x="0" y="1"/>
            <a:ext cx="12192000" cy="14001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90000"/>
              </a:lnSpc>
              <a:spcBef>
                <a:spcPts val="600"/>
              </a:spcBef>
              <a:spcAft>
                <a:spcPct val="0"/>
              </a:spcAft>
              <a:buClrTx/>
              <a:buSzTx/>
              <a:buFontTx/>
              <a:buNone/>
              <a:tabLst/>
              <a:defRPr/>
            </a:pPr>
            <a:endParaRPr kumimoji="0" lang="sv-SE" sz="2000" b="0" i="0" u="none" strike="noStrike" kern="1200" cap="none" spc="0" normalizeH="0" baseline="0" noProof="0" dirty="0" err="1">
              <a:ln>
                <a:noFill/>
              </a:ln>
              <a:solidFill>
                <a:srgbClr val="FFFFFF"/>
              </a:solidFill>
              <a:effectLst/>
              <a:uLnTx/>
              <a:uFillTx/>
              <a:latin typeface="Arial"/>
              <a:ea typeface="+mn-ea"/>
              <a:cs typeface="Arial" pitchFamily="34" charset="0"/>
            </a:endParaRPr>
          </a:p>
        </p:txBody>
      </p:sp>
      <p:pic>
        <p:nvPicPr>
          <p:cNvPr id="5" name="Bildobjekt 4">
            <a:extLst>
              <a:ext uri="{FF2B5EF4-FFF2-40B4-BE49-F238E27FC236}">
                <a16:creationId xmlns:a16="http://schemas.microsoft.com/office/drawing/2014/main" id="{FCA7203A-89F9-425C-862C-6A965FC9650A}"/>
              </a:ext>
            </a:extLst>
          </p:cNvPr>
          <p:cNvPicPr>
            <a:picLocks noChangeAspect="1"/>
          </p:cNvPicPr>
          <p:nvPr/>
        </p:nvPicPr>
        <p:blipFill>
          <a:blip r:embed="rId2"/>
          <a:stretch>
            <a:fillRect/>
          </a:stretch>
        </p:blipFill>
        <p:spPr>
          <a:xfrm>
            <a:off x="385080" y="2509889"/>
            <a:ext cx="4632859" cy="3324213"/>
          </a:xfrm>
          <a:prstGeom prst="rect">
            <a:avLst/>
          </a:prstGeom>
          <a:ln>
            <a:solidFill>
              <a:schemeClr val="bg1">
                <a:lumMod val="65000"/>
              </a:schemeClr>
            </a:solidFill>
          </a:ln>
        </p:spPr>
      </p:pic>
      <p:pic>
        <p:nvPicPr>
          <p:cNvPr id="6" name="Bildobjekt 5">
            <a:extLst>
              <a:ext uri="{FF2B5EF4-FFF2-40B4-BE49-F238E27FC236}">
                <a16:creationId xmlns:a16="http://schemas.microsoft.com/office/drawing/2014/main" id="{14C17FB3-8C1C-4E15-B4F1-F9A560558580}"/>
              </a:ext>
            </a:extLst>
          </p:cNvPr>
          <p:cNvPicPr>
            <a:picLocks noChangeAspect="1"/>
          </p:cNvPicPr>
          <p:nvPr/>
        </p:nvPicPr>
        <p:blipFill>
          <a:blip r:embed="rId3"/>
          <a:stretch>
            <a:fillRect/>
          </a:stretch>
        </p:blipFill>
        <p:spPr>
          <a:xfrm>
            <a:off x="6864285" y="2784808"/>
            <a:ext cx="4911108" cy="3480422"/>
          </a:xfrm>
          <a:prstGeom prst="rect">
            <a:avLst/>
          </a:prstGeom>
          <a:ln>
            <a:solidFill>
              <a:schemeClr val="bg1">
                <a:lumMod val="65000"/>
              </a:schemeClr>
            </a:solidFill>
          </a:ln>
        </p:spPr>
      </p:pic>
      <p:sp>
        <p:nvSpPr>
          <p:cNvPr id="7" name="Platshållare för innehåll 6">
            <a:extLst>
              <a:ext uri="{FF2B5EF4-FFF2-40B4-BE49-F238E27FC236}">
                <a16:creationId xmlns:a16="http://schemas.microsoft.com/office/drawing/2014/main" id="{5BBB6E3A-1AF9-4254-993B-59224C31EA4D}"/>
              </a:ext>
            </a:extLst>
          </p:cNvPr>
          <p:cNvSpPr>
            <a:spLocks noGrp="1"/>
          </p:cNvSpPr>
          <p:nvPr>
            <p:ph sz="quarter" idx="14"/>
          </p:nvPr>
        </p:nvSpPr>
        <p:spPr>
          <a:xfrm>
            <a:off x="385080" y="1498917"/>
            <a:ext cx="11806920" cy="549339"/>
          </a:xfrm>
        </p:spPr>
        <p:txBody>
          <a:bodyPr/>
          <a:lstStyle/>
          <a:p>
            <a:pPr marL="0" indent="0">
              <a:spcBef>
                <a:spcPts val="600"/>
              </a:spcBef>
              <a:buNone/>
            </a:pPr>
            <a:r>
              <a:rPr lang="sv-SE" sz="1600" dirty="0"/>
              <a:t>Hänvisa från orienteringsfiguren till fasad samt hyperlänk tillbaka till helplan. Hela dokumentnumret ska vara som referens i handlingar och slipsen, finns det möjlighet ange även dokumentnummer i orienteringsfiguren för att underlätta navigering på pekskärmar och mobila enheter.</a:t>
            </a:r>
          </a:p>
          <a:p>
            <a:pPr marL="0" indent="0">
              <a:spcBef>
                <a:spcPts val="600"/>
              </a:spcBef>
              <a:buNone/>
            </a:pPr>
            <a:endParaRPr lang="sv-SE" dirty="0">
              <a:latin typeface="Arial" pitchFamily="34" charset="0"/>
            </a:endParaRPr>
          </a:p>
          <a:p>
            <a:pPr marL="0" indent="0">
              <a:spcBef>
                <a:spcPts val="600"/>
              </a:spcBef>
              <a:buNone/>
            </a:pPr>
            <a:endParaRPr lang="sv-SE" dirty="0">
              <a:latin typeface="Arial" pitchFamily="34" charset="0"/>
            </a:endParaRPr>
          </a:p>
          <a:p>
            <a:pPr marL="0" indent="0">
              <a:buNone/>
            </a:pPr>
            <a:endParaRPr lang="sv-SE" dirty="0"/>
          </a:p>
        </p:txBody>
      </p:sp>
      <p:sp>
        <p:nvSpPr>
          <p:cNvPr id="8" name="Rubrik 5">
            <a:extLst>
              <a:ext uri="{FF2B5EF4-FFF2-40B4-BE49-F238E27FC236}">
                <a16:creationId xmlns:a16="http://schemas.microsoft.com/office/drawing/2014/main" id="{D1FED677-D82B-40A8-9F1C-1F5829905145}"/>
              </a:ext>
            </a:extLst>
          </p:cNvPr>
          <p:cNvSpPr>
            <a:spLocks noGrp="1"/>
          </p:cNvSpPr>
          <p:nvPr>
            <p:ph type="title"/>
          </p:nvPr>
        </p:nvSpPr>
        <p:spPr>
          <a:xfrm>
            <a:off x="385080" y="197634"/>
            <a:ext cx="11390313" cy="1097766"/>
          </a:xfrm>
        </p:spPr>
        <p:txBody>
          <a:bodyPr/>
          <a:lstStyle/>
          <a:p>
            <a:r>
              <a:rPr lang="sv-SE" dirty="0">
                <a:solidFill>
                  <a:srgbClr val="FFFFFF"/>
                </a:solidFill>
              </a:rPr>
              <a:t>3c. </a:t>
            </a:r>
            <a:r>
              <a:rPr lang="sv-SE" dirty="0">
                <a:solidFill>
                  <a:schemeClr val="bg1"/>
                </a:solidFill>
              </a:rPr>
              <a:t>Exempel från orienteringsfigur till fasad</a:t>
            </a:r>
            <a:br>
              <a:rPr lang="sv-SE" sz="8800" dirty="0">
                <a:solidFill>
                  <a:srgbClr val="FFFFFF"/>
                </a:solidFill>
              </a:rPr>
            </a:br>
            <a:endParaRPr lang="sv-SE" sz="1800" dirty="0">
              <a:solidFill>
                <a:schemeClr val="bg1"/>
              </a:solidFill>
            </a:endParaRPr>
          </a:p>
        </p:txBody>
      </p:sp>
      <p:cxnSp>
        <p:nvCxnSpPr>
          <p:cNvPr id="9" name="Rak pilkoppling 8">
            <a:extLst>
              <a:ext uri="{FF2B5EF4-FFF2-40B4-BE49-F238E27FC236}">
                <a16:creationId xmlns:a16="http://schemas.microsoft.com/office/drawing/2014/main" id="{1FE9101B-A809-4C81-B4F9-C93614154538}"/>
              </a:ext>
            </a:extLst>
          </p:cNvPr>
          <p:cNvCxnSpPr>
            <a:cxnSpLocks/>
            <a:stCxn id="10" idx="1"/>
          </p:cNvCxnSpPr>
          <p:nvPr/>
        </p:nvCxnSpPr>
        <p:spPr>
          <a:xfrm flipH="1" flipV="1">
            <a:off x="5017939" y="3067263"/>
            <a:ext cx="6322888" cy="2286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Rektangel med rundade hörn 11">
            <a:extLst>
              <a:ext uri="{FF2B5EF4-FFF2-40B4-BE49-F238E27FC236}">
                <a16:creationId xmlns:a16="http://schemas.microsoft.com/office/drawing/2014/main" id="{0AF5C116-FF30-495C-A731-1F90B03AE76B}"/>
              </a:ext>
            </a:extLst>
          </p:cNvPr>
          <p:cNvSpPr/>
          <p:nvPr/>
        </p:nvSpPr>
        <p:spPr>
          <a:xfrm>
            <a:off x="11340827" y="3067263"/>
            <a:ext cx="184037" cy="4571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latin typeface="Arial" pitchFamily="34" charset="0"/>
              <a:cs typeface="Arial" pitchFamily="34" charset="0"/>
            </a:endParaRPr>
          </a:p>
        </p:txBody>
      </p:sp>
      <p:pic>
        <p:nvPicPr>
          <p:cNvPr id="11" name="Bildobjekt 10">
            <a:extLst>
              <a:ext uri="{FF2B5EF4-FFF2-40B4-BE49-F238E27FC236}">
                <a16:creationId xmlns:a16="http://schemas.microsoft.com/office/drawing/2014/main" id="{4EEDB8E3-65DA-4309-8F00-33DAC905D57B}"/>
              </a:ext>
            </a:extLst>
          </p:cNvPr>
          <p:cNvPicPr>
            <a:picLocks noChangeAspect="1"/>
          </p:cNvPicPr>
          <p:nvPr/>
        </p:nvPicPr>
        <p:blipFill>
          <a:blip r:embed="rId4"/>
          <a:stretch>
            <a:fillRect/>
          </a:stretch>
        </p:blipFill>
        <p:spPr>
          <a:xfrm>
            <a:off x="3795301" y="3643127"/>
            <a:ext cx="2591732" cy="2622103"/>
          </a:xfrm>
          <a:prstGeom prst="rect">
            <a:avLst/>
          </a:prstGeom>
          <a:ln>
            <a:solidFill>
              <a:schemeClr val="bg1">
                <a:lumMod val="65000"/>
              </a:schemeClr>
            </a:solidFill>
          </a:ln>
        </p:spPr>
      </p:pic>
      <p:cxnSp>
        <p:nvCxnSpPr>
          <p:cNvPr id="12" name="Rak pilkoppling 11">
            <a:extLst>
              <a:ext uri="{FF2B5EF4-FFF2-40B4-BE49-F238E27FC236}">
                <a16:creationId xmlns:a16="http://schemas.microsoft.com/office/drawing/2014/main" id="{CFB4D258-4731-4A65-B29B-BDF6DF389479}"/>
              </a:ext>
            </a:extLst>
          </p:cNvPr>
          <p:cNvCxnSpPr>
            <a:cxnSpLocks/>
          </p:cNvCxnSpPr>
          <p:nvPr/>
        </p:nvCxnSpPr>
        <p:spPr>
          <a:xfrm>
            <a:off x="5351914" y="4497615"/>
            <a:ext cx="1512371" cy="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Rektangel med rundade hörn 11">
            <a:extLst>
              <a:ext uri="{FF2B5EF4-FFF2-40B4-BE49-F238E27FC236}">
                <a16:creationId xmlns:a16="http://schemas.microsoft.com/office/drawing/2014/main" id="{8179965F-657A-4C37-9608-31E5E5291577}"/>
              </a:ext>
            </a:extLst>
          </p:cNvPr>
          <p:cNvSpPr/>
          <p:nvPr/>
        </p:nvSpPr>
        <p:spPr>
          <a:xfrm>
            <a:off x="5093963" y="4424767"/>
            <a:ext cx="260747" cy="14458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latin typeface="Arial" pitchFamily="34" charset="0"/>
              <a:cs typeface="Arial" pitchFamily="34" charset="0"/>
            </a:endParaRPr>
          </a:p>
        </p:txBody>
      </p:sp>
      <p:pic>
        <p:nvPicPr>
          <p:cNvPr id="14" name="Bild 13" descr="Hem">
            <a:hlinkClick r:id="rId5" action="ppaction://hlinksldjump"/>
            <a:extLst>
              <a:ext uri="{FF2B5EF4-FFF2-40B4-BE49-F238E27FC236}">
                <a16:creationId xmlns:a16="http://schemas.microsoft.com/office/drawing/2014/main" id="{32BB6A08-E9D5-4B7C-88EE-74975034612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32846" y="938742"/>
            <a:ext cx="342547" cy="342547"/>
          </a:xfrm>
          <a:prstGeom prst="rect">
            <a:avLst/>
          </a:prstGeom>
        </p:spPr>
      </p:pic>
    </p:spTree>
    <p:extLst>
      <p:ext uri="{BB962C8B-B14F-4D97-AF65-F5344CB8AC3E}">
        <p14:creationId xmlns:p14="http://schemas.microsoft.com/office/powerpoint/2010/main" val="338451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830F79E-B572-4EDC-A0EB-6D4EF068B370}"/>
              </a:ext>
            </a:extLst>
          </p:cNvPr>
          <p:cNvSpPr/>
          <p:nvPr/>
        </p:nvSpPr>
        <p:spPr>
          <a:xfrm>
            <a:off x="0" y="1"/>
            <a:ext cx="12192000" cy="14001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90000"/>
              </a:lnSpc>
              <a:spcBef>
                <a:spcPts val="600"/>
              </a:spcBef>
              <a:spcAft>
                <a:spcPct val="0"/>
              </a:spcAft>
              <a:buClrTx/>
              <a:buSzTx/>
              <a:buFontTx/>
              <a:buNone/>
              <a:tabLst/>
              <a:defRPr/>
            </a:pPr>
            <a:endParaRPr kumimoji="0" lang="sv-SE" sz="2000" b="0" i="0" u="none" strike="noStrike" kern="1200" cap="none" spc="0" normalizeH="0" baseline="0" noProof="0" dirty="0" err="1">
              <a:ln>
                <a:noFill/>
              </a:ln>
              <a:solidFill>
                <a:srgbClr val="FFFFFF"/>
              </a:solidFill>
              <a:effectLst/>
              <a:uLnTx/>
              <a:uFillTx/>
              <a:latin typeface="Arial"/>
              <a:ea typeface="+mn-ea"/>
              <a:cs typeface="Arial" pitchFamily="34" charset="0"/>
            </a:endParaRPr>
          </a:p>
        </p:txBody>
      </p:sp>
      <p:pic>
        <p:nvPicPr>
          <p:cNvPr id="5" name="Picture 38">
            <a:extLst>
              <a:ext uri="{FF2B5EF4-FFF2-40B4-BE49-F238E27FC236}">
                <a16:creationId xmlns:a16="http://schemas.microsoft.com/office/drawing/2014/main" id="{BDA141E5-8884-417E-B4E7-250A01721AAC}"/>
              </a:ext>
            </a:extLst>
          </p:cNvPr>
          <p:cNvPicPr>
            <a:picLocks noChangeAspect="1"/>
          </p:cNvPicPr>
          <p:nvPr/>
        </p:nvPicPr>
        <p:blipFill>
          <a:blip r:embed="rId2"/>
          <a:srcRect/>
          <a:stretch/>
        </p:blipFill>
        <p:spPr>
          <a:xfrm>
            <a:off x="7962791" y="2141283"/>
            <a:ext cx="3458003" cy="2454871"/>
          </a:xfrm>
          <a:prstGeom prst="rect">
            <a:avLst/>
          </a:prstGeom>
          <a:ln>
            <a:solidFill>
              <a:schemeClr val="bg1">
                <a:lumMod val="65000"/>
              </a:schemeClr>
            </a:solidFill>
          </a:ln>
        </p:spPr>
      </p:pic>
      <p:sp>
        <p:nvSpPr>
          <p:cNvPr id="6" name="Platshållare för innehåll 6">
            <a:extLst>
              <a:ext uri="{FF2B5EF4-FFF2-40B4-BE49-F238E27FC236}">
                <a16:creationId xmlns:a16="http://schemas.microsoft.com/office/drawing/2014/main" id="{6903DA3B-1CE5-404F-ABDF-7DE3E2A8E945}"/>
              </a:ext>
            </a:extLst>
          </p:cNvPr>
          <p:cNvSpPr>
            <a:spLocks noGrp="1"/>
          </p:cNvSpPr>
          <p:nvPr>
            <p:ph sz="quarter" idx="14"/>
          </p:nvPr>
        </p:nvSpPr>
        <p:spPr>
          <a:xfrm>
            <a:off x="385080" y="1498917"/>
            <a:ext cx="11806920" cy="549339"/>
          </a:xfrm>
        </p:spPr>
        <p:txBody>
          <a:bodyPr/>
          <a:lstStyle/>
          <a:p>
            <a:pPr marL="0" indent="0">
              <a:spcBef>
                <a:spcPts val="600"/>
              </a:spcBef>
              <a:buNone/>
            </a:pPr>
            <a:r>
              <a:rPr lang="sv-SE" sz="1600" dirty="0"/>
              <a:t>Informationshandling/översiktsritning för större teknikområden. Exempel El möjliggör en enkel navigeringen inom och mellan ritningsuppsättningar.</a:t>
            </a:r>
            <a:endParaRPr lang="sv-SE" dirty="0">
              <a:latin typeface="Arial" pitchFamily="34" charset="0"/>
            </a:endParaRPr>
          </a:p>
          <a:p>
            <a:pPr marL="0" indent="0">
              <a:spcBef>
                <a:spcPts val="600"/>
              </a:spcBef>
              <a:buNone/>
            </a:pPr>
            <a:endParaRPr lang="sv-SE" dirty="0">
              <a:latin typeface="Arial" pitchFamily="34" charset="0"/>
            </a:endParaRPr>
          </a:p>
          <a:p>
            <a:pPr marL="0" indent="0">
              <a:buNone/>
            </a:pPr>
            <a:endParaRPr lang="sv-SE" dirty="0"/>
          </a:p>
        </p:txBody>
      </p:sp>
      <p:sp>
        <p:nvSpPr>
          <p:cNvPr id="7" name="Rubrik 5">
            <a:extLst>
              <a:ext uri="{FF2B5EF4-FFF2-40B4-BE49-F238E27FC236}">
                <a16:creationId xmlns:a16="http://schemas.microsoft.com/office/drawing/2014/main" id="{73A49001-A6B4-4529-8C21-D865CD7D2169}"/>
              </a:ext>
            </a:extLst>
          </p:cNvPr>
          <p:cNvSpPr>
            <a:spLocks noGrp="1"/>
          </p:cNvSpPr>
          <p:nvPr>
            <p:ph type="title"/>
          </p:nvPr>
        </p:nvSpPr>
        <p:spPr>
          <a:xfrm>
            <a:off x="385080" y="197634"/>
            <a:ext cx="11390313" cy="1097766"/>
          </a:xfrm>
        </p:spPr>
        <p:txBody>
          <a:bodyPr/>
          <a:lstStyle/>
          <a:p>
            <a:r>
              <a:rPr lang="sv-SE" dirty="0">
                <a:solidFill>
                  <a:srgbClr val="FFFFFF"/>
                </a:solidFill>
              </a:rPr>
              <a:t>4a. </a:t>
            </a:r>
            <a:r>
              <a:rPr lang="sv-SE" dirty="0">
                <a:solidFill>
                  <a:schemeClr val="bg1"/>
                </a:solidFill>
              </a:rPr>
              <a:t>Informationshandling/Översiktsritning</a:t>
            </a:r>
            <a:br>
              <a:rPr lang="sv-SE" dirty="0">
                <a:solidFill>
                  <a:schemeClr val="bg1"/>
                </a:solidFill>
              </a:rPr>
            </a:br>
            <a:endParaRPr lang="sv-SE" sz="1800" dirty="0">
              <a:solidFill>
                <a:schemeClr val="bg1"/>
              </a:solidFill>
            </a:endParaRPr>
          </a:p>
        </p:txBody>
      </p:sp>
      <p:pic>
        <p:nvPicPr>
          <p:cNvPr id="8" name="Bild 7" descr="Hem">
            <a:hlinkClick r:id="rId3" action="ppaction://hlinksldjump"/>
            <a:extLst>
              <a:ext uri="{FF2B5EF4-FFF2-40B4-BE49-F238E27FC236}">
                <a16:creationId xmlns:a16="http://schemas.microsoft.com/office/drawing/2014/main" id="{F4D62499-E683-40B7-AED6-006D5E7D94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32846" y="938742"/>
            <a:ext cx="342547" cy="342547"/>
          </a:xfrm>
          <a:prstGeom prst="rect">
            <a:avLst/>
          </a:prstGeom>
        </p:spPr>
      </p:pic>
      <p:pic>
        <p:nvPicPr>
          <p:cNvPr id="9" name="Picture 37">
            <a:extLst>
              <a:ext uri="{FF2B5EF4-FFF2-40B4-BE49-F238E27FC236}">
                <a16:creationId xmlns:a16="http://schemas.microsoft.com/office/drawing/2014/main" id="{65A1691D-74A0-4A2D-BCDB-89EAAE204B4C}"/>
              </a:ext>
            </a:extLst>
          </p:cNvPr>
          <p:cNvPicPr>
            <a:picLocks noChangeAspect="1"/>
          </p:cNvPicPr>
          <p:nvPr/>
        </p:nvPicPr>
        <p:blipFill>
          <a:blip r:embed="rId6"/>
          <a:srcRect/>
          <a:stretch/>
        </p:blipFill>
        <p:spPr>
          <a:xfrm>
            <a:off x="561184" y="2146998"/>
            <a:ext cx="5935987" cy="4221623"/>
          </a:xfrm>
          <a:prstGeom prst="rect">
            <a:avLst/>
          </a:prstGeom>
          <a:ln>
            <a:solidFill>
              <a:schemeClr val="bg1">
                <a:lumMod val="65000"/>
              </a:schemeClr>
            </a:solidFill>
          </a:ln>
        </p:spPr>
      </p:pic>
      <p:grpSp>
        <p:nvGrpSpPr>
          <p:cNvPr id="10" name="Group 36">
            <a:extLst>
              <a:ext uri="{FF2B5EF4-FFF2-40B4-BE49-F238E27FC236}">
                <a16:creationId xmlns:a16="http://schemas.microsoft.com/office/drawing/2014/main" id="{3E8D919E-B498-4E5C-9286-18CB974CE675}"/>
              </a:ext>
            </a:extLst>
          </p:cNvPr>
          <p:cNvGrpSpPr/>
          <p:nvPr/>
        </p:nvGrpSpPr>
        <p:grpSpPr>
          <a:xfrm>
            <a:off x="2371725" y="3345858"/>
            <a:ext cx="5591066" cy="81957"/>
            <a:chOff x="3061133" y="3115305"/>
            <a:chExt cx="5146629" cy="40370"/>
          </a:xfrm>
        </p:grpSpPr>
        <p:sp>
          <p:nvSpPr>
            <p:cNvPr id="11" name="Rektangel med rundade hörn 11">
              <a:extLst>
                <a:ext uri="{FF2B5EF4-FFF2-40B4-BE49-F238E27FC236}">
                  <a16:creationId xmlns:a16="http://schemas.microsoft.com/office/drawing/2014/main" id="{9A45A67B-0B84-49EA-AE33-8BD06542333E}"/>
                </a:ext>
              </a:extLst>
            </p:cNvPr>
            <p:cNvSpPr/>
            <p:nvPr/>
          </p:nvSpPr>
          <p:spPr>
            <a:xfrm>
              <a:off x="3061133" y="3115305"/>
              <a:ext cx="207203" cy="4037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latin typeface="Arial" pitchFamily="34" charset="0"/>
                <a:cs typeface="Arial" pitchFamily="34" charset="0"/>
              </a:endParaRPr>
            </a:p>
          </p:txBody>
        </p:sp>
        <p:cxnSp>
          <p:nvCxnSpPr>
            <p:cNvPr id="12" name="Rak pilkoppling 10">
              <a:extLst>
                <a:ext uri="{FF2B5EF4-FFF2-40B4-BE49-F238E27FC236}">
                  <a16:creationId xmlns:a16="http://schemas.microsoft.com/office/drawing/2014/main" id="{F05A1744-EBA0-4FF0-90E7-D450A1620D7E}"/>
                </a:ext>
              </a:extLst>
            </p:cNvPr>
            <p:cNvCxnSpPr>
              <a:cxnSpLocks/>
              <a:stCxn id="11" idx="3"/>
            </p:cNvCxnSpPr>
            <p:nvPr/>
          </p:nvCxnSpPr>
          <p:spPr>
            <a:xfrm>
              <a:off x="3268336" y="3135490"/>
              <a:ext cx="4939426" cy="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3" name="Group 34">
            <a:extLst>
              <a:ext uri="{FF2B5EF4-FFF2-40B4-BE49-F238E27FC236}">
                <a16:creationId xmlns:a16="http://schemas.microsoft.com/office/drawing/2014/main" id="{32FD1AF7-F602-405B-8C5E-B8AAB27A0D6D}"/>
              </a:ext>
            </a:extLst>
          </p:cNvPr>
          <p:cNvGrpSpPr/>
          <p:nvPr/>
        </p:nvGrpSpPr>
        <p:grpSpPr>
          <a:xfrm>
            <a:off x="6535774" y="2219726"/>
            <a:ext cx="4784188" cy="80243"/>
            <a:chOff x="5524502" y="2628461"/>
            <a:chExt cx="5856342" cy="50654"/>
          </a:xfrm>
        </p:grpSpPr>
        <p:sp>
          <p:nvSpPr>
            <p:cNvPr id="14" name="Rektangel med rundade hörn 11">
              <a:extLst>
                <a:ext uri="{FF2B5EF4-FFF2-40B4-BE49-F238E27FC236}">
                  <a16:creationId xmlns:a16="http://schemas.microsoft.com/office/drawing/2014/main" id="{45493CCE-B825-495E-8E01-3B94B99A899C}"/>
                </a:ext>
              </a:extLst>
            </p:cNvPr>
            <p:cNvSpPr/>
            <p:nvPr/>
          </p:nvSpPr>
          <p:spPr>
            <a:xfrm>
              <a:off x="10963470" y="2628461"/>
              <a:ext cx="417374" cy="5065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latin typeface="Arial" pitchFamily="34" charset="0"/>
                <a:cs typeface="Arial" pitchFamily="34" charset="0"/>
              </a:endParaRPr>
            </a:p>
          </p:txBody>
        </p:sp>
        <p:cxnSp>
          <p:nvCxnSpPr>
            <p:cNvPr id="15" name="Rak pilkoppling 10">
              <a:extLst>
                <a:ext uri="{FF2B5EF4-FFF2-40B4-BE49-F238E27FC236}">
                  <a16:creationId xmlns:a16="http://schemas.microsoft.com/office/drawing/2014/main" id="{094187F8-B254-4E2E-AE30-75848AC93773}"/>
                </a:ext>
              </a:extLst>
            </p:cNvPr>
            <p:cNvCxnSpPr>
              <a:cxnSpLocks/>
              <a:stCxn id="14" idx="1"/>
            </p:cNvCxnSpPr>
            <p:nvPr/>
          </p:nvCxnSpPr>
          <p:spPr>
            <a:xfrm flipH="1" flipV="1">
              <a:off x="5524502" y="2650358"/>
              <a:ext cx="5438968" cy="3431"/>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16" name="Picture 39">
            <a:extLst>
              <a:ext uri="{FF2B5EF4-FFF2-40B4-BE49-F238E27FC236}">
                <a16:creationId xmlns:a16="http://schemas.microsoft.com/office/drawing/2014/main" id="{7D04C11C-662D-46D4-A34A-8B966D678E4A}"/>
              </a:ext>
            </a:extLst>
          </p:cNvPr>
          <p:cNvPicPr>
            <a:picLocks noChangeAspect="1"/>
          </p:cNvPicPr>
          <p:nvPr/>
        </p:nvPicPr>
        <p:blipFill>
          <a:blip r:embed="rId7"/>
          <a:srcRect/>
          <a:stretch/>
        </p:blipFill>
        <p:spPr>
          <a:xfrm>
            <a:off x="6968936" y="3956750"/>
            <a:ext cx="3348000" cy="2395760"/>
          </a:xfrm>
          <a:prstGeom prst="rect">
            <a:avLst/>
          </a:prstGeom>
          <a:ln>
            <a:solidFill>
              <a:schemeClr val="bg1">
                <a:lumMod val="65000"/>
              </a:schemeClr>
            </a:solidFill>
          </a:ln>
        </p:spPr>
      </p:pic>
      <p:grpSp>
        <p:nvGrpSpPr>
          <p:cNvPr id="17" name="Group 33">
            <a:extLst>
              <a:ext uri="{FF2B5EF4-FFF2-40B4-BE49-F238E27FC236}">
                <a16:creationId xmlns:a16="http://schemas.microsoft.com/office/drawing/2014/main" id="{1C3D2E03-D7AB-4C0D-AC8D-9E96D2D5EEBF}"/>
              </a:ext>
            </a:extLst>
          </p:cNvPr>
          <p:cNvGrpSpPr/>
          <p:nvPr/>
        </p:nvGrpSpPr>
        <p:grpSpPr>
          <a:xfrm>
            <a:off x="6535774" y="3986801"/>
            <a:ext cx="3697186" cy="87502"/>
            <a:chOff x="5096269" y="3400947"/>
            <a:chExt cx="5049617" cy="79455"/>
          </a:xfrm>
        </p:grpSpPr>
        <p:cxnSp>
          <p:nvCxnSpPr>
            <p:cNvPr id="18" name="Rak pilkoppling 10">
              <a:extLst>
                <a:ext uri="{FF2B5EF4-FFF2-40B4-BE49-F238E27FC236}">
                  <a16:creationId xmlns:a16="http://schemas.microsoft.com/office/drawing/2014/main" id="{5EB30A2E-8EC8-4B71-A393-69451D9BAA1C}"/>
                </a:ext>
              </a:extLst>
            </p:cNvPr>
            <p:cNvCxnSpPr>
              <a:cxnSpLocks/>
            </p:cNvCxnSpPr>
            <p:nvPr/>
          </p:nvCxnSpPr>
          <p:spPr>
            <a:xfrm flipH="1" flipV="1">
              <a:off x="5096269" y="3440675"/>
              <a:ext cx="4577566" cy="272"/>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9" name="Rektangel med rundade hörn 11">
              <a:extLst>
                <a:ext uri="{FF2B5EF4-FFF2-40B4-BE49-F238E27FC236}">
                  <a16:creationId xmlns:a16="http://schemas.microsoft.com/office/drawing/2014/main" id="{0FFD9039-0B92-4F25-864A-CD60FF6320B0}"/>
                </a:ext>
              </a:extLst>
            </p:cNvPr>
            <p:cNvSpPr/>
            <p:nvPr/>
          </p:nvSpPr>
          <p:spPr>
            <a:xfrm>
              <a:off x="9673835" y="3400947"/>
              <a:ext cx="472051" cy="7945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latin typeface="Arial" pitchFamily="34" charset="0"/>
                <a:cs typeface="Arial" pitchFamily="34" charset="0"/>
              </a:endParaRPr>
            </a:p>
          </p:txBody>
        </p:sp>
      </p:grpSp>
      <p:grpSp>
        <p:nvGrpSpPr>
          <p:cNvPr id="20" name="Group 35">
            <a:extLst>
              <a:ext uri="{FF2B5EF4-FFF2-40B4-BE49-F238E27FC236}">
                <a16:creationId xmlns:a16="http://schemas.microsoft.com/office/drawing/2014/main" id="{B7AB7B1A-2C9F-459B-BB61-E62349BCCF1A}"/>
              </a:ext>
            </a:extLst>
          </p:cNvPr>
          <p:cNvGrpSpPr/>
          <p:nvPr/>
        </p:nvGrpSpPr>
        <p:grpSpPr>
          <a:xfrm>
            <a:off x="3950641" y="4982073"/>
            <a:ext cx="2971569" cy="81956"/>
            <a:chOff x="2097825" y="5069207"/>
            <a:chExt cx="5141175" cy="59939"/>
          </a:xfrm>
        </p:grpSpPr>
        <p:cxnSp>
          <p:nvCxnSpPr>
            <p:cNvPr id="21" name="Rak pilkoppling 10">
              <a:extLst>
                <a:ext uri="{FF2B5EF4-FFF2-40B4-BE49-F238E27FC236}">
                  <a16:creationId xmlns:a16="http://schemas.microsoft.com/office/drawing/2014/main" id="{6EA5BD03-722B-4A8D-9397-4717CFEB43D1}"/>
                </a:ext>
              </a:extLst>
            </p:cNvPr>
            <p:cNvCxnSpPr>
              <a:cxnSpLocks/>
            </p:cNvCxnSpPr>
            <p:nvPr/>
          </p:nvCxnSpPr>
          <p:spPr>
            <a:xfrm>
              <a:off x="2616074" y="5101253"/>
              <a:ext cx="4622926" cy="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2" name="Rektangel med rundade hörn 11">
              <a:extLst>
                <a:ext uri="{FF2B5EF4-FFF2-40B4-BE49-F238E27FC236}">
                  <a16:creationId xmlns:a16="http://schemas.microsoft.com/office/drawing/2014/main" id="{FB3EF0E4-16B9-4043-B1A3-B7A17F68E9E6}"/>
                </a:ext>
              </a:extLst>
            </p:cNvPr>
            <p:cNvSpPr/>
            <p:nvPr/>
          </p:nvSpPr>
          <p:spPr>
            <a:xfrm>
              <a:off x="2097825" y="5069207"/>
              <a:ext cx="518249" cy="5993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latin typeface="Arial" pitchFamily="34" charset="0"/>
                <a:cs typeface="Arial" pitchFamily="34" charset="0"/>
              </a:endParaRPr>
            </a:p>
          </p:txBody>
        </p:sp>
      </p:grpSp>
    </p:spTree>
    <p:extLst>
      <p:ext uri="{BB962C8B-B14F-4D97-AF65-F5344CB8AC3E}">
        <p14:creationId xmlns:p14="http://schemas.microsoft.com/office/powerpoint/2010/main" val="310603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A0CA9A3B-22DD-49A0-9518-5934D394992A}"/>
              </a:ext>
            </a:extLst>
          </p:cNvPr>
          <p:cNvSpPr/>
          <p:nvPr/>
        </p:nvSpPr>
        <p:spPr>
          <a:xfrm>
            <a:off x="0" y="1"/>
            <a:ext cx="12192000" cy="14001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90000"/>
              </a:lnSpc>
              <a:spcBef>
                <a:spcPts val="600"/>
              </a:spcBef>
              <a:spcAft>
                <a:spcPct val="0"/>
              </a:spcAft>
              <a:buClrTx/>
              <a:buSzTx/>
              <a:buFontTx/>
              <a:buNone/>
              <a:tabLst/>
              <a:defRPr/>
            </a:pPr>
            <a:endParaRPr kumimoji="0" lang="sv-SE" sz="2000" b="0" i="0" u="none" strike="noStrike" kern="1200" cap="none" spc="0" normalizeH="0" baseline="0" noProof="0" dirty="0" err="1">
              <a:ln>
                <a:noFill/>
              </a:ln>
              <a:solidFill>
                <a:srgbClr val="FFFFFF"/>
              </a:solidFill>
              <a:effectLst/>
              <a:uLnTx/>
              <a:uFillTx/>
              <a:latin typeface="Arial"/>
              <a:ea typeface="+mn-ea"/>
              <a:cs typeface="Arial" pitchFamily="34" charset="0"/>
            </a:endParaRPr>
          </a:p>
        </p:txBody>
      </p:sp>
      <p:pic>
        <p:nvPicPr>
          <p:cNvPr id="5" name="Picture 4">
            <a:extLst>
              <a:ext uri="{FF2B5EF4-FFF2-40B4-BE49-F238E27FC236}">
                <a16:creationId xmlns:a16="http://schemas.microsoft.com/office/drawing/2014/main" id="{CEAA0ED9-510C-4AE2-B17D-1F7A10FCC8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1682" y="1855602"/>
            <a:ext cx="3061231" cy="2161995"/>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2D79397F-4D2F-4E71-ABB2-3135193462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92238" y="1855602"/>
            <a:ext cx="6608172" cy="4511063"/>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sp>
        <p:nvSpPr>
          <p:cNvPr id="7" name="Platshållare för innehåll 6">
            <a:extLst>
              <a:ext uri="{FF2B5EF4-FFF2-40B4-BE49-F238E27FC236}">
                <a16:creationId xmlns:a16="http://schemas.microsoft.com/office/drawing/2014/main" id="{40D7758C-D27A-404D-97C4-0E1C47231854}"/>
              </a:ext>
            </a:extLst>
          </p:cNvPr>
          <p:cNvSpPr>
            <a:spLocks noGrp="1"/>
          </p:cNvSpPr>
          <p:nvPr>
            <p:ph sz="quarter" idx="14"/>
          </p:nvPr>
        </p:nvSpPr>
        <p:spPr>
          <a:xfrm>
            <a:off x="385080" y="1498917"/>
            <a:ext cx="11806920" cy="549339"/>
          </a:xfrm>
        </p:spPr>
        <p:txBody>
          <a:bodyPr/>
          <a:lstStyle/>
          <a:p>
            <a:pPr marL="0" indent="0">
              <a:spcBef>
                <a:spcPts val="600"/>
              </a:spcBef>
              <a:buNone/>
            </a:pPr>
            <a:r>
              <a:rPr lang="sv-SE" sz="1600" dirty="0"/>
              <a:t>Exempel inom </a:t>
            </a:r>
            <a:r>
              <a:rPr lang="sv-SE" sz="1600" dirty="0">
                <a:solidFill>
                  <a:schemeClr val="tx1"/>
                </a:solidFill>
              </a:rPr>
              <a:t>teknikområde installation El, klickbara hyperlänkar inom de olika disciplinerna </a:t>
            </a:r>
            <a:r>
              <a:rPr lang="sv-SE" sz="1600" dirty="0"/>
              <a:t>till respektive dokument.</a:t>
            </a:r>
          </a:p>
          <a:p>
            <a:pPr marL="0" indent="0">
              <a:spcBef>
                <a:spcPts val="600"/>
              </a:spcBef>
              <a:buNone/>
            </a:pPr>
            <a:endParaRPr lang="sv-SE" dirty="0">
              <a:latin typeface="Arial" pitchFamily="34" charset="0"/>
            </a:endParaRPr>
          </a:p>
          <a:p>
            <a:pPr marL="0" indent="0">
              <a:spcBef>
                <a:spcPts val="600"/>
              </a:spcBef>
              <a:buNone/>
            </a:pPr>
            <a:endParaRPr lang="sv-SE" dirty="0">
              <a:latin typeface="Arial" pitchFamily="34" charset="0"/>
            </a:endParaRPr>
          </a:p>
          <a:p>
            <a:pPr marL="0" indent="0">
              <a:buNone/>
            </a:pPr>
            <a:endParaRPr lang="sv-SE" dirty="0"/>
          </a:p>
        </p:txBody>
      </p:sp>
      <p:sp>
        <p:nvSpPr>
          <p:cNvPr id="8" name="Rubrik 5">
            <a:extLst>
              <a:ext uri="{FF2B5EF4-FFF2-40B4-BE49-F238E27FC236}">
                <a16:creationId xmlns:a16="http://schemas.microsoft.com/office/drawing/2014/main" id="{A72697B9-B668-41A7-88A9-8842D7B7ABBF}"/>
              </a:ext>
            </a:extLst>
          </p:cNvPr>
          <p:cNvSpPr>
            <a:spLocks noGrp="1"/>
          </p:cNvSpPr>
          <p:nvPr>
            <p:ph type="title"/>
          </p:nvPr>
        </p:nvSpPr>
        <p:spPr>
          <a:xfrm>
            <a:off x="385080" y="197634"/>
            <a:ext cx="11390313" cy="1097766"/>
          </a:xfrm>
        </p:spPr>
        <p:txBody>
          <a:bodyPr/>
          <a:lstStyle/>
          <a:p>
            <a:r>
              <a:rPr lang="sv-SE" dirty="0">
                <a:solidFill>
                  <a:srgbClr val="FFFFFF"/>
                </a:solidFill>
              </a:rPr>
              <a:t>4b. </a:t>
            </a:r>
            <a:r>
              <a:rPr lang="sv-SE" dirty="0">
                <a:solidFill>
                  <a:schemeClr val="bg1"/>
                </a:solidFill>
              </a:rPr>
              <a:t>Informationshandling/Översiktsritning</a:t>
            </a:r>
            <a:br>
              <a:rPr lang="sv-SE" sz="8800" dirty="0">
                <a:solidFill>
                  <a:srgbClr val="FFFFFF"/>
                </a:solidFill>
              </a:rPr>
            </a:br>
            <a:endParaRPr lang="sv-SE" sz="1800" dirty="0">
              <a:solidFill>
                <a:schemeClr val="bg1"/>
              </a:solidFill>
            </a:endParaRPr>
          </a:p>
        </p:txBody>
      </p:sp>
      <p:cxnSp>
        <p:nvCxnSpPr>
          <p:cNvPr id="9" name="Rak pilkoppling 8">
            <a:extLst>
              <a:ext uri="{FF2B5EF4-FFF2-40B4-BE49-F238E27FC236}">
                <a16:creationId xmlns:a16="http://schemas.microsoft.com/office/drawing/2014/main" id="{C23A166C-D761-4BF7-A5F3-43A740CF9764}"/>
              </a:ext>
            </a:extLst>
          </p:cNvPr>
          <p:cNvCxnSpPr>
            <a:cxnSpLocks/>
            <a:stCxn id="12" idx="3"/>
          </p:cNvCxnSpPr>
          <p:nvPr/>
        </p:nvCxnSpPr>
        <p:spPr>
          <a:xfrm>
            <a:off x="4707081" y="3312595"/>
            <a:ext cx="2674600" cy="3662"/>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 name="Rak pilkoppling 9">
            <a:extLst>
              <a:ext uri="{FF2B5EF4-FFF2-40B4-BE49-F238E27FC236}">
                <a16:creationId xmlns:a16="http://schemas.microsoft.com/office/drawing/2014/main" id="{93982633-A941-4E5C-B09C-CBDF8740C677}"/>
              </a:ext>
            </a:extLst>
          </p:cNvPr>
          <p:cNvCxnSpPr>
            <a:cxnSpLocks/>
            <a:stCxn id="11" idx="3"/>
          </p:cNvCxnSpPr>
          <p:nvPr/>
        </p:nvCxnSpPr>
        <p:spPr>
          <a:xfrm>
            <a:off x="4438650" y="4524189"/>
            <a:ext cx="2943032" cy="246"/>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1" name="Rektangel med rundade hörn 11">
            <a:extLst>
              <a:ext uri="{FF2B5EF4-FFF2-40B4-BE49-F238E27FC236}">
                <a16:creationId xmlns:a16="http://schemas.microsoft.com/office/drawing/2014/main" id="{B0C80E2E-5D39-48C4-9D40-697D699EB874}"/>
              </a:ext>
            </a:extLst>
          </p:cNvPr>
          <p:cNvSpPr/>
          <p:nvPr/>
        </p:nvSpPr>
        <p:spPr>
          <a:xfrm>
            <a:off x="3948172" y="4464119"/>
            <a:ext cx="490478" cy="1201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latin typeface="Arial" pitchFamily="34" charset="0"/>
              <a:cs typeface="Arial" pitchFamily="34" charset="0"/>
            </a:endParaRPr>
          </a:p>
        </p:txBody>
      </p:sp>
      <p:sp>
        <p:nvSpPr>
          <p:cNvPr id="12" name="Rektangel med rundade hörn 11">
            <a:extLst>
              <a:ext uri="{FF2B5EF4-FFF2-40B4-BE49-F238E27FC236}">
                <a16:creationId xmlns:a16="http://schemas.microsoft.com/office/drawing/2014/main" id="{51D5F8F2-5881-4B05-B151-0926EAC9AEE6}"/>
              </a:ext>
            </a:extLst>
          </p:cNvPr>
          <p:cNvSpPr/>
          <p:nvPr/>
        </p:nvSpPr>
        <p:spPr>
          <a:xfrm>
            <a:off x="4216602" y="3255941"/>
            <a:ext cx="490479" cy="11330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latin typeface="Arial" pitchFamily="34" charset="0"/>
              <a:cs typeface="Arial" pitchFamily="34" charset="0"/>
            </a:endParaRPr>
          </a:p>
        </p:txBody>
      </p:sp>
      <p:pic>
        <p:nvPicPr>
          <p:cNvPr id="13" name="Picture 6">
            <a:extLst>
              <a:ext uri="{FF2B5EF4-FFF2-40B4-BE49-F238E27FC236}">
                <a16:creationId xmlns:a16="http://schemas.microsoft.com/office/drawing/2014/main" id="{3477D8BF-E1E0-4651-B8F7-582296AC9D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1681" y="4204669"/>
            <a:ext cx="3061231" cy="2161996"/>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sp>
        <p:nvSpPr>
          <p:cNvPr id="14" name="Rektangel med rundade hörn 11">
            <a:extLst>
              <a:ext uri="{FF2B5EF4-FFF2-40B4-BE49-F238E27FC236}">
                <a16:creationId xmlns:a16="http://schemas.microsoft.com/office/drawing/2014/main" id="{2F80EC06-2E3D-47F5-BFD9-E980865300CC}"/>
              </a:ext>
            </a:extLst>
          </p:cNvPr>
          <p:cNvSpPr/>
          <p:nvPr/>
        </p:nvSpPr>
        <p:spPr>
          <a:xfrm>
            <a:off x="10006691" y="2018398"/>
            <a:ext cx="334125" cy="74086"/>
          </a:xfrm>
          <a:prstGeom prst="roundRect">
            <a:avLst/>
          </a:prstGeom>
          <a:solidFill>
            <a:srgbClr val="00FF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latin typeface="Arial" pitchFamily="34" charset="0"/>
              <a:cs typeface="Arial" pitchFamily="34" charset="0"/>
            </a:endParaRPr>
          </a:p>
        </p:txBody>
      </p:sp>
      <p:cxnSp>
        <p:nvCxnSpPr>
          <p:cNvPr id="15" name="Rak pilkoppling 14">
            <a:extLst>
              <a:ext uri="{FF2B5EF4-FFF2-40B4-BE49-F238E27FC236}">
                <a16:creationId xmlns:a16="http://schemas.microsoft.com/office/drawing/2014/main" id="{44BCDEDE-F540-48D6-B8B7-B83D2269DCE3}"/>
              </a:ext>
            </a:extLst>
          </p:cNvPr>
          <p:cNvCxnSpPr>
            <a:cxnSpLocks/>
            <a:stCxn id="14" idx="1"/>
          </p:cNvCxnSpPr>
          <p:nvPr/>
        </p:nvCxnSpPr>
        <p:spPr>
          <a:xfrm flipH="1">
            <a:off x="7100410" y="2055441"/>
            <a:ext cx="2906281" cy="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16" name="Bild 15" descr="Hem">
            <a:hlinkClick r:id="rId5" action="ppaction://hlinksldjump"/>
            <a:extLst>
              <a:ext uri="{FF2B5EF4-FFF2-40B4-BE49-F238E27FC236}">
                <a16:creationId xmlns:a16="http://schemas.microsoft.com/office/drawing/2014/main" id="{AD00CC38-41C9-4FA9-B3C3-D2FC3A89EED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32846" y="938742"/>
            <a:ext cx="342547" cy="342547"/>
          </a:xfrm>
          <a:prstGeom prst="rect">
            <a:avLst/>
          </a:prstGeom>
        </p:spPr>
      </p:pic>
      <p:pic>
        <p:nvPicPr>
          <p:cNvPr id="17" name="Bildobjekt 16">
            <a:extLst>
              <a:ext uri="{FF2B5EF4-FFF2-40B4-BE49-F238E27FC236}">
                <a16:creationId xmlns:a16="http://schemas.microsoft.com/office/drawing/2014/main" id="{2A330BA7-9250-4650-B9DC-285F362DBC52}"/>
              </a:ext>
            </a:extLst>
          </p:cNvPr>
          <p:cNvPicPr>
            <a:picLocks noChangeAspect="1"/>
          </p:cNvPicPr>
          <p:nvPr/>
        </p:nvPicPr>
        <p:blipFill>
          <a:blip r:embed="rId8"/>
          <a:stretch>
            <a:fillRect/>
          </a:stretch>
        </p:blipFill>
        <p:spPr>
          <a:xfrm>
            <a:off x="828763" y="2048690"/>
            <a:ext cx="1302254" cy="164968"/>
          </a:xfrm>
          <a:prstGeom prst="rect">
            <a:avLst/>
          </a:prstGeom>
        </p:spPr>
      </p:pic>
      <p:sp>
        <p:nvSpPr>
          <p:cNvPr id="18" name="Rektangel med rundade hörn 11">
            <a:extLst>
              <a:ext uri="{FF2B5EF4-FFF2-40B4-BE49-F238E27FC236}">
                <a16:creationId xmlns:a16="http://schemas.microsoft.com/office/drawing/2014/main" id="{538CB45E-87EC-4D80-B1AC-ABA30B44E859}"/>
              </a:ext>
            </a:extLst>
          </p:cNvPr>
          <p:cNvSpPr/>
          <p:nvPr/>
        </p:nvSpPr>
        <p:spPr>
          <a:xfrm>
            <a:off x="10006691" y="4241711"/>
            <a:ext cx="334125" cy="74086"/>
          </a:xfrm>
          <a:prstGeom prst="roundRect">
            <a:avLst/>
          </a:prstGeom>
          <a:solidFill>
            <a:srgbClr val="00FF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latin typeface="Arial" pitchFamily="34" charset="0"/>
              <a:cs typeface="Arial" pitchFamily="34" charset="0"/>
            </a:endParaRPr>
          </a:p>
        </p:txBody>
      </p:sp>
      <p:cxnSp>
        <p:nvCxnSpPr>
          <p:cNvPr id="19" name="Rak pilkoppling 18">
            <a:extLst>
              <a:ext uri="{FF2B5EF4-FFF2-40B4-BE49-F238E27FC236}">
                <a16:creationId xmlns:a16="http://schemas.microsoft.com/office/drawing/2014/main" id="{7E572823-D71B-4585-8376-883A4FC1A702}"/>
              </a:ext>
            </a:extLst>
          </p:cNvPr>
          <p:cNvCxnSpPr>
            <a:cxnSpLocks/>
            <a:stCxn id="18" idx="1"/>
          </p:cNvCxnSpPr>
          <p:nvPr/>
        </p:nvCxnSpPr>
        <p:spPr>
          <a:xfrm flipH="1">
            <a:off x="7100410" y="4278754"/>
            <a:ext cx="2906281" cy="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520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89CFF880-B7D9-4E65-91B9-863870F79314}"/>
              </a:ext>
            </a:extLst>
          </p:cNvPr>
          <p:cNvPicPr>
            <a:picLocks noChangeAspect="1"/>
          </p:cNvPicPr>
          <p:nvPr/>
        </p:nvPicPr>
        <p:blipFill>
          <a:blip r:embed="rId2"/>
          <a:stretch>
            <a:fillRect/>
          </a:stretch>
        </p:blipFill>
        <p:spPr>
          <a:xfrm>
            <a:off x="385079" y="2317429"/>
            <a:ext cx="5608101" cy="4033333"/>
          </a:xfrm>
          <a:prstGeom prst="rect">
            <a:avLst/>
          </a:prstGeom>
          <a:ln>
            <a:solidFill>
              <a:schemeClr val="bg1">
                <a:lumMod val="65000"/>
              </a:schemeClr>
            </a:solidFill>
          </a:ln>
        </p:spPr>
      </p:pic>
      <p:sp>
        <p:nvSpPr>
          <p:cNvPr id="5" name="Rektangel 4">
            <a:extLst>
              <a:ext uri="{FF2B5EF4-FFF2-40B4-BE49-F238E27FC236}">
                <a16:creationId xmlns:a16="http://schemas.microsoft.com/office/drawing/2014/main" id="{367D1C5D-0778-410A-9E7A-8D5BE389A9BB}"/>
              </a:ext>
            </a:extLst>
          </p:cNvPr>
          <p:cNvSpPr/>
          <p:nvPr/>
        </p:nvSpPr>
        <p:spPr>
          <a:xfrm>
            <a:off x="0" y="1"/>
            <a:ext cx="12192000" cy="14001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cs typeface="Arial" pitchFamily="34" charset="0"/>
            </a:endParaRPr>
          </a:p>
        </p:txBody>
      </p:sp>
      <p:sp>
        <p:nvSpPr>
          <p:cNvPr id="6" name="Platshållare för innehåll 6">
            <a:extLst>
              <a:ext uri="{FF2B5EF4-FFF2-40B4-BE49-F238E27FC236}">
                <a16:creationId xmlns:a16="http://schemas.microsoft.com/office/drawing/2014/main" id="{292A5783-7BD1-495F-91C6-35230413F06B}"/>
              </a:ext>
            </a:extLst>
          </p:cNvPr>
          <p:cNvSpPr>
            <a:spLocks noGrp="1"/>
          </p:cNvSpPr>
          <p:nvPr>
            <p:ph sz="quarter" idx="14"/>
          </p:nvPr>
        </p:nvSpPr>
        <p:spPr>
          <a:xfrm>
            <a:off x="385080" y="1498917"/>
            <a:ext cx="11806920" cy="549339"/>
          </a:xfrm>
        </p:spPr>
        <p:txBody>
          <a:bodyPr/>
          <a:lstStyle/>
          <a:p>
            <a:pPr marL="0" indent="0">
              <a:spcBef>
                <a:spcPts val="600"/>
              </a:spcBef>
              <a:buNone/>
            </a:pPr>
            <a:r>
              <a:rPr lang="sv-SE" sz="1600" dirty="0"/>
              <a:t>Hänvisa från situationsplan till respektive </a:t>
            </a:r>
            <a:r>
              <a:rPr lang="sv-SE" sz="1600" dirty="0" err="1"/>
              <a:t>delplan</a:t>
            </a:r>
            <a:r>
              <a:rPr lang="sv-SE" sz="1600" dirty="0"/>
              <a:t>, hela dokumentnumret ska skrivas ut som referens i handlingen och slipsen, </a:t>
            </a:r>
            <a:br>
              <a:rPr lang="sv-SE" sz="1600" dirty="0"/>
            </a:br>
            <a:r>
              <a:rPr lang="sv-SE" sz="1600" dirty="0"/>
              <a:t>finns det möjlighet, ange även dokumentnummer i orienteringsfiguren för att underlätta navigering på pekskärmar och mobila </a:t>
            </a:r>
            <a:br>
              <a:rPr lang="sv-SE" sz="1600" dirty="0"/>
            </a:br>
            <a:r>
              <a:rPr lang="sv-SE" sz="1600" dirty="0"/>
              <a:t>enheter.</a:t>
            </a:r>
          </a:p>
          <a:p>
            <a:pPr marL="0" indent="0">
              <a:spcBef>
                <a:spcPts val="600"/>
              </a:spcBef>
              <a:buNone/>
            </a:pPr>
            <a:endParaRPr lang="sv-SE" dirty="0">
              <a:latin typeface="Arial" pitchFamily="34" charset="0"/>
            </a:endParaRPr>
          </a:p>
          <a:p>
            <a:pPr marL="0" indent="0">
              <a:spcBef>
                <a:spcPts val="600"/>
              </a:spcBef>
              <a:buNone/>
            </a:pPr>
            <a:endParaRPr lang="sv-SE" dirty="0">
              <a:latin typeface="Arial" pitchFamily="34" charset="0"/>
            </a:endParaRPr>
          </a:p>
          <a:p>
            <a:pPr marL="0" indent="0">
              <a:buNone/>
            </a:pPr>
            <a:endParaRPr lang="sv-SE" dirty="0"/>
          </a:p>
        </p:txBody>
      </p:sp>
      <p:sp>
        <p:nvSpPr>
          <p:cNvPr id="7" name="Rubrik 5">
            <a:extLst>
              <a:ext uri="{FF2B5EF4-FFF2-40B4-BE49-F238E27FC236}">
                <a16:creationId xmlns:a16="http://schemas.microsoft.com/office/drawing/2014/main" id="{731F1299-004A-4B4D-A82B-A389267C9D21}"/>
              </a:ext>
            </a:extLst>
          </p:cNvPr>
          <p:cNvSpPr>
            <a:spLocks noGrp="1"/>
          </p:cNvSpPr>
          <p:nvPr>
            <p:ph type="title"/>
          </p:nvPr>
        </p:nvSpPr>
        <p:spPr>
          <a:xfrm>
            <a:off x="385080" y="197634"/>
            <a:ext cx="11390313" cy="1097766"/>
          </a:xfrm>
        </p:spPr>
        <p:txBody>
          <a:bodyPr/>
          <a:lstStyle/>
          <a:p>
            <a:r>
              <a:rPr lang="sv-SE" dirty="0">
                <a:solidFill>
                  <a:srgbClr val="FFFFFF"/>
                </a:solidFill>
              </a:rPr>
              <a:t>5. </a:t>
            </a:r>
            <a:r>
              <a:rPr lang="sv-SE" dirty="0">
                <a:solidFill>
                  <a:schemeClr val="bg1"/>
                </a:solidFill>
              </a:rPr>
              <a:t>Från situationsplan till </a:t>
            </a:r>
            <a:r>
              <a:rPr lang="sv-SE" dirty="0" err="1">
                <a:solidFill>
                  <a:schemeClr val="bg1"/>
                </a:solidFill>
              </a:rPr>
              <a:t>delplan</a:t>
            </a:r>
            <a:br>
              <a:rPr lang="sv-SE" sz="8800" dirty="0">
                <a:solidFill>
                  <a:srgbClr val="FFFFFF"/>
                </a:solidFill>
              </a:rPr>
            </a:br>
            <a:endParaRPr lang="sv-SE" sz="1800" dirty="0">
              <a:solidFill>
                <a:schemeClr val="bg1"/>
              </a:solidFill>
            </a:endParaRPr>
          </a:p>
        </p:txBody>
      </p:sp>
      <p:pic>
        <p:nvPicPr>
          <p:cNvPr id="8" name="Bildobjekt 7">
            <a:extLst>
              <a:ext uri="{FF2B5EF4-FFF2-40B4-BE49-F238E27FC236}">
                <a16:creationId xmlns:a16="http://schemas.microsoft.com/office/drawing/2014/main" id="{F89293B4-8CC3-480E-B9E0-F2560224204F}"/>
              </a:ext>
            </a:extLst>
          </p:cNvPr>
          <p:cNvPicPr>
            <a:picLocks noChangeAspect="1"/>
          </p:cNvPicPr>
          <p:nvPr/>
        </p:nvPicPr>
        <p:blipFill>
          <a:blip r:embed="rId3"/>
          <a:stretch>
            <a:fillRect/>
          </a:stretch>
        </p:blipFill>
        <p:spPr>
          <a:xfrm>
            <a:off x="6410437" y="4547924"/>
            <a:ext cx="2486674" cy="1802838"/>
          </a:xfrm>
          <a:prstGeom prst="rect">
            <a:avLst/>
          </a:prstGeom>
          <a:ln>
            <a:solidFill>
              <a:schemeClr val="bg1">
                <a:lumMod val="65000"/>
              </a:schemeClr>
            </a:solidFill>
          </a:ln>
        </p:spPr>
      </p:pic>
      <p:pic>
        <p:nvPicPr>
          <p:cNvPr id="9" name="Bildobjekt 8">
            <a:extLst>
              <a:ext uri="{FF2B5EF4-FFF2-40B4-BE49-F238E27FC236}">
                <a16:creationId xmlns:a16="http://schemas.microsoft.com/office/drawing/2014/main" id="{A4DDD7CF-CF1B-4104-AD7F-32562E8788D0}"/>
              </a:ext>
            </a:extLst>
          </p:cNvPr>
          <p:cNvPicPr>
            <a:picLocks noChangeAspect="1"/>
          </p:cNvPicPr>
          <p:nvPr/>
        </p:nvPicPr>
        <p:blipFill>
          <a:blip r:embed="rId4"/>
          <a:stretch>
            <a:fillRect/>
          </a:stretch>
        </p:blipFill>
        <p:spPr>
          <a:xfrm>
            <a:off x="6410436" y="2311441"/>
            <a:ext cx="2486675" cy="1782315"/>
          </a:xfrm>
          <a:prstGeom prst="rect">
            <a:avLst/>
          </a:prstGeom>
          <a:ln>
            <a:solidFill>
              <a:schemeClr val="bg1">
                <a:lumMod val="65000"/>
              </a:schemeClr>
            </a:solidFill>
          </a:ln>
        </p:spPr>
      </p:pic>
      <p:cxnSp>
        <p:nvCxnSpPr>
          <p:cNvPr id="10" name="Rak pilkoppling 9">
            <a:extLst>
              <a:ext uri="{FF2B5EF4-FFF2-40B4-BE49-F238E27FC236}">
                <a16:creationId xmlns:a16="http://schemas.microsoft.com/office/drawing/2014/main" id="{F85162E4-5A88-42F8-A139-FC8FA937DEC8}"/>
              </a:ext>
            </a:extLst>
          </p:cNvPr>
          <p:cNvCxnSpPr>
            <a:cxnSpLocks/>
            <a:stCxn id="15" idx="3"/>
          </p:cNvCxnSpPr>
          <p:nvPr/>
        </p:nvCxnSpPr>
        <p:spPr>
          <a:xfrm>
            <a:off x="5496373" y="3311877"/>
            <a:ext cx="914063" cy="45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Rak pilkoppling 10">
            <a:extLst>
              <a:ext uri="{FF2B5EF4-FFF2-40B4-BE49-F238E27FC236}">
                <a16:creationId xmlns:a16="http://schemas.microsoft.com/office/drawing/2014/main" id="{AEB64242-8AF6-4671-9A28-917F2A02B414}"/>
              </a:ext>
            </a:extLst>
          </p:cNvPr>
          <p:cNvCxnSpPr>
            <a:cxnSpLocks/>
            <a:stCxn id="14" idx="3"/>
          </p:cNvCxnSpPr>
          <p:nvPr/>
        </p:nvCxnSpPr>
        <p:spPr>
          <a:xfrm flipV="1">
            <a:off x="2412619" y="5331307"/>
            <a:ext cx="3997817" cy="27776"/>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Rak pilkoppling 11">
            <a:extLst>
              <a:ext uri="{FF2B5EF4-FFF2-40B4-BE49-F238E27FC236}">
                <a16:creationId xmlns:a16="http://schemas.microsoft.com/office/drawing/2014/main" id="{D82270DE-634D-4E2D-AA5C-F4ACB76103C3}"/>
              </a:ext>
            </a:extLst>
          </p:cNvPr>
          <p:cNvCxnSpPr>
            <a:cxnSpLocks/>
          </p:cNvCxnSpPr>
          <p:nvPr/>
        </p:nvCxnSpPr>
        <p:spPr>
          <a:xfrm flipH="1">
            <a:off x="5993180" y="2781531"/>
            <a:ext cx="2556460" cy="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Rak pilkoppling 12">
            <a:extLst>
              <a:ext uri="{FF2B5EF4-FFF2-40B4-BE49-F238E27FC236}">
                <a16:creationId xmlns:a16="http://schemas.microsoft.com/office/drawing/2014/main" id="{E92C8135-661B-4478-8113-E0C64900D79E}"/>
              </a:ext>
            </a:extLst>
          </p:cNvPr>
          <p:cNvCxnSpPr>
            <a:cxnSpLocks/>
          </p:cNvCxnSpPr>
          <p:nvPr/>
        </p:nvCxnSpPr>
        <p:spPr>
          <a:xfrm flipH="1">
            <a:off x="5989793" y="5022150"/>
            <a:ext cx="2556460" cy="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4" name="Rektangel med rundade hörn 11">
            <a:extLst>
              <a:ext uri="{FF2B5EF4-FFF2-40B4-BE49-F238E27FC236}">
                <a16:creationId xmlns:a16="http://schemas.microsoft.com/office/drawing/2014/main" id="{661FFC6F-8A93-4F2E-9C6A-3C9DEB6ACC42}"/>
              </a:ext>
            </a:extLst>
          </p:cNvPr>
          <p:cNvSpPr/>
          <p:nvPr/>
        </p:nvSpPr>
        <p:spPr>
          <a:xfrm>
            <a:off x="1958807" y="5301510"/>
            <a:ext cx="453812" cy="11514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latin typeface="Arial" pitchFamily="34" charset="0"/>
              <a:cs typeface="Arial" pitchFamily="34" charset="0"/>
            </a:endParaRPr>
          </a:p>
        </p:txBody>
      </p:sp>
      <p:sp>
        <p:nvSpPr>
          <p:cNvPr id="15" name="Rektangel med rundade hörn 11">
            <a:extLst>
              <a:ext uri="{FF2B5EF4-FFF2-40B4-BE49-F238E27FC236}">
                <a16:creationId xmlns:a16="http://schemas.microsoft.com/office/drawing/2014/main" id="{E07B0891-71F3-4B02-9FC0-6B47BBB63F02}"/>
              </a:ext>
            </a:extLst>
          </p:cNvPr>
          <p:cNvSpPr/>
          <p:nvPr/>
        </p:nvSpPr>
        <p:spPr>
          <a:xfrm>
            <a:off x="5198533" y="3271877"/>
            <a:ext cx="297840" cy="7999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latin typeface="Arial" pitchFamily="34" charset="0"/>
              <a:cs typeface="Arial" pitchFamily="34" charset="0"/>
            </a:endParaRPr>
          </a:p>
        </p:txBody>
      </p:sp>
      <p:sp>
        <p:nvSpPr>
          <p:cNvPr id="16" name="Rektangel med rundade hörn 11">
            <a:extLst>
              <a:ext uri="{FF2B5EF4-FFF2-40B4-BE49-F238E27FC236}">
                <a16:creationId xmlns:a16="http://schemas.microsoft.com/office/drawing/2014/main" id="{66CE9828-5A38-41C9-936F-FA2723EAFA4E}"/>
              </a:ext>
            </a:extLst>
          </p:cNvPr>
          <p:cNvSpPr/>
          <p:nvPr/>
        </p:nvSpPr>
        <p:spPr>
          <a:xfrm>
            <a:off x="8549641" y="4985237"/>
            <a:ext cx="137160" cy="8060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latin typeface="Arial" pitchFamily="34" charset="0"/>
              <a:cs typeface="Arial" pitchFamily="34" charset="0"/>
            </a:endParaRPr>
          </a:p>
        </p:txBody>
      </p:sp>
      <p:sp>
        <p:nvSpPr>
          <p:cNvPr id="17" name="Rektangel med rundade hörn 11">
            <a:extLst>
              <a:ext uri="{FF2B5EF4-FFF2-40B4-BE49-F238E27FC236}">
                <a16:creationId xmlns:a16="http://schemas.microsoft.com/office/drawing/2014/main" id="{4F80CAB4-2E15-4B05-B5C8-0A5CC56FFF4F}"/>
              </a:ext>
            </a:extLst>
          </p:cNvPr>
          <p:cNvSpPr/>
          <p:nvPr/>
        </p:nvSpPr>
        <p:spPr>
          <a:xfrm>
            <a:off x="8549641" y="2741230"/>
            <a:ext cx="137160" cy="8060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latin typeface="Arial" pitchFamily="34" charset="0"/>
              <a:cs typeface="Arial" pitchFamily="34" charset="0"/>
            </a:endParaRPr>
          </a:p>
        </p:txBody>
      </p:sp>
      <p:pic>
        <p:nvPicPr>
          <p:cNvPr id="18" name="Bild 17" descr="Hem">
            <a:hlinkClick r:id="rId5" action="ppaction://hlinksldjump"/>
            <a:extLst>
              <a:ext uri="{FF2B5EF4-FFF2-40B4-BE49-F238E27FC236}">
                <a16:creationId xmlns:a16="http://schemas.microsoft.com/office/drawing/2014/main" id="{072FE0EA-5590-455F-AD55-5069A043D2D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32846" y="938742"/>
            <a:ext cx="342547" cy="342547"/>
          </a:xfrm>
          <a:prstGeom prst="rect">
            <a:avLst/>
          </a:prstGeom>
        </p:spPr>
      </p:pic>
    </p:spTree>
    <p:extLst>
      <p:ext uri="{BB962C8B-B14F-4D97-AF65-F5344CB8AC3E}">
        <p14:creationId xmlns:p14="http://schemas.microsoft.com/office/powerpoint/2010/main" val="2579837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13B6176F-71BA-4B75-9773-066C2B94AD8A}"/>
              </a:ext>
            </a:extLst>
          </p:cNvPr>
          <p:cNvPicPr>
            <a:picLocks noChangeAspect="1"/>
          </p:cNvPicPr>
          <p:nvPr/>
        </p:nvPicPr>
        <p:blipFill>
          <a:blip r:embed="rId2"/>
          <a:stretch>
            <a:fillRect/>
          </a:stretch>
        </p:blipFill>
        <p:spPr>
          <a:xfrm>
            <a:off x="385079" y="2318644"/>
            <a:ext cx="5612782" cy="3966366"/>
          </a:xfrm>
          <a:prstGeom prst="rect">
            <a:avLst/>
          </a:prstGeom>
          <a:ln>
            <a:solidFill>
              <a:schemeClr val="bg1">
                <a:lumMod val="65000"/>
              </a:schemeClr>
            </a:solidFill>
          </a:ln>
        </p:spPr>
      </p:pic>
      <p:sp>
        <p:nvSpPr>
          <p:cNvPr id="5" name="Rektangel 4">
            <a:extLst>
              <a:ext uri="{FF2B5EF4-FFF2-40B4-BE49-F238E27FC236}">
                <a16:creationId xmlns:a16="http://schemas.microsoft.com/office/drawing/2014/main" id="{1AC27AF6-FC73-40FC-82D9-770A8516A963}"/>
              </a:ext>
            </a:extLst>
          </p:cNvPr>
          <p:cNvSpPr/>
          <p:nvPr/>
        </p:nvSpPr>
        <p:spPr>
          <a:xfrm>
            <a:off x="0" y="1"/>
            <a:ext cx="12192000" cy="14001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cs typeface="Arial" pitchFamily="34" charset="0"/>
            </a:endParaRPr>
          </a:p>
        </p:txBody>
      </p:sp>
      <p:sp>
        <p:nvSpPr>
          <p:cNvPr id="6" name="Rubrik 5">
            <a:extLst>
              <a:ext uri="{FF2B5EF4-FFF2-40B4-BE49-F238E27FC236}">
                <a16:creationId xmlns:a16="http://schemas.microsoft.com/office/drawing/2014/main" id="{E10FC6D9-4280-4E28-B1CE-34377F8F49A7}"/>
              </a:ext>
            </a:extLst>
          </p:cNvPr>
          <p:cNvSpPr>
            <a:spLocks noGrp="1"/>
          </p:cNvSpPr>
          <p:nvPr>
            <p:ph type="title"/>
          </p:nvPr>
        </p:nvSpPr>
        <p:spPr>
          <a:xfrm>
            <a:off x="385080" y="197634"/>
            <a:ext cx="11390313" cy="1097766"/>
          </a:xfrm>
        </p:spPr>
        <p:txBody>
          <a:bodyPr/>
          <a:lstStyle/>
          <a:p>
            <a:r>
              <a:rPr lang="sv-SE" dirty="0">
                <a:solidFill>
                  <a:schemeClr val="bg1"/>
                </a:solidFill>
              </a:rPr>
              <a:t>6a. Från plan till sektion </a:t>
            </a:r>
            <a:br>
              <a:rPr lang="sv-SE" sz="8800" dirty="0">
                <a:solidFill>
                  <a:srgbClr val="FFFFFF"/>
                </a:solidFill>
              </a:rPr>
            </a:br>
            <a:endParaRPr lang="sv-SE" sz="1800" dirty="0">
              <a:solidFill>
                <a:schemeClr val="bg1"/>
              </a:solidFill>
            </a:endParaRPr>
          </a:p>
        </p:txBody>
      </p:sp>
      <p:sp>
        <p:nvSpPr>
          <p:cNvPr id="7" name="Platshållare för innehåll 6">
            <a:extLst>
              <a:ext uri="{FF2B5EF4-FFF2-40B4-BE49-F238E27FC236}">
                <a16:creationId xmlns:a16="http://schemas.microsoft.com/office/drawing/2014/main" id="{D7B3C188-3D5B-403E-9035-2E8C3BC240A4}"/>
              </a:ext>
            </a:extLst>
          </p:cNvPr>
          <p:cNvSpPr>
            <a:spLocks noGrp="1"/>
          </p:cNvSpPr>
          <p:nvPr>
            <p:ph sz="quarter" idx="14"/>
          </p:nvPr>
        </p:nvSpPr>
        <p:spPr>
          <a:xfrm>
            <a:off x="385079" y="1498917"/>
            <a:ext cx="11578321" cy="4176000"/>
          </a:xfrm>
        </p:spPr>
        <p:txBody>
          <a:bodyPr/>
          <a:lstStyle/>
          <a:p>
            <a:pPr marL="0" indent="0">
              <a:spcBef>
                <a:spcPts val="600"/>
              </a:spcBef>
              <a:buNone/>
            </a:pPr>
            <a:r>
              <a:rPr lang="sv-SE" sz="1600" dirty="0"/>
              <a:t>Hänvisningar från plan till sektion ska finnas på samtliga planritningar oavsett hel- eller </a:t>
            </a:r>
            <a:r>
              <a:rPr lang="sv-SE" sz="1600" dirty="0" err="1"/>
              <a:t>delplan</a:t>
            </a:r>
            <a:r>
              <a:rPr lang="sv-SE" sz="1600" dirty="0"/>
              <a:t>. Hänvisning per plan och inte intervall.</a:t>
            </a:r>
            <a:endParaRPr lang="sv-SE" dirty="0">
              <a:latin typeface="Arial" pitchFamily="34" charset="0"/>
            </a:endParaRPr>
          </a:p>
          <a:p>
            <a:pPr marL="0" indent="0">
              <a:spcBef>
                <a:spcPts val="600"/>
              </a:spcBef>
              <a:buNone/>
            </a:pPr>
            <a:endParaRPr lang="sv-SE" dirty="0">
              <a:latin typeface="Arial" pitchFamily="34" charset="0"/>
            </a:endParaRPr>
          </a:p>
          <a:p>
            <a:pPr marL="0" indent="0">
              <a:buNone/>
            </a:pPr>
            <a:endParaRPr lang="sv-SE" dirty="0"/>
          </a:p>
        </p:txBody>
      </p:sp>
      <p:pic>
        <p:nvPicPr>
          <p:cNvPr id="8" name="Bildobjekt 7">
            <a:extLst>
              <a:ext uri="{FF2B5EF4-FFF2-40B4-BE49-F238E27FC236}">
                <a16:creationId xmlns:a16="http://schemas.microsoft.com/office/drawing/2014/main" id="{188F78A4-2205-4FF2-9CE2-A01B4F2DEE21}"/>
              </a:ext>
            </a:extLst>
          </p:cNvPr>
          <p:cNvPicPr>
            <a:picLocks noChangeAspect="1"/>
          </p:cNvPicPr>
          <p:nvPr/>
        </p:nvPicPr>
        <p:blipFill>
          <a:blip r:embed="rId3"/>
          <a:stretch>
            <a:fillRect/>
          </a:stretch>
        </p:blipFill>
        <p:spPr>
          <a:xfrm>
            <a:off x="7181553" y="2256717"/>
            <a:ext cx="4235404" cy="3016669"/>
          </a:xfrm>
          <a:prstGeom prst="rect">
            <a:avLst/>
          </a:prstGeom>
          <a:ln>
            <a:solidFill>
              <a:schemeClr val="bg1">
                <a:lumMod val="65000"/>
              </a:schemeClr>
            </a:solidFill>
          </a:ln>
        </p:spPr>
      </p:pic>
      <p:cxnSp>
        <p:nvCxnSpPr>
          <p:cNvPr id="9" name="Rak pilkoppling 8">
            <a:extLst>
              <a:ext uri="{FF2B5EF4-FFF2-40B4-BE49-F238E27FC236}">
                <a16:creationId xmlns:a16="http://schemas.microsoft.com/office/drawing/2014/main" id="{F55DF387-B149-4985-903E-3CE6E4F267FE}"/>
              </a:ext>
            </a:extLst>
          </p:cNvPr>
          <p:cNvCxnSpPr>
            <a:cxnSpLocks/>
          </p:cNvCxnSpPr>
          <p:nvPr/>
        </p:nvCxnSpPr>
        <p:spPr>
          <a:xfrm flipV="1">
            <a:off x="5248937" y="4185194"/>
            <a:ext cx="1932616" cy="10976"/>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 name="Rak pilkoppling 9">
            <a:extLst>
              <a:ext uri="{FF2B5EF4-FFF2-40B4-BE49-F238E27FC236}">
                <a16:creationId xmlns:a16="http://schemas.microsoft.com/office/drawing/2014/main" id="{28181539-6AE8-4997-A813-884C716B22D8}"/>
              </a:ext>
            </a:extLst>
          </p:cNvPr>
          <p:cNvCxnSpPr>
            <a:cxnSpLocks/>
          </p:cNvCxnSpPr>
          <p:nvPr/>
        </p:nvCxnSpPr>
        <p:spPr>
          <a:xfrm flipH="1">
            <a:off x="5997861" y="3375086"/>
            <a:ext cx="4389929" cy="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Rak pilkoppling 10">
            <a:extLst>
              <a:ext uri="{FF2B5EF4-FFF2-40B4-BE49-F238E27FC236}">
                <a16:creationId xmlns:a16="http://schemas.microsoft.com/office/drawing/2014/main" id="{969D1C69-7CA8-4FB9-A444-E930D210E2F3}"/>
              </a:ext>
            </a:extLst>
          </p:cNvPr>
          <p:cNvCxnSpPr>
            <a:cxnSpLocks/>
          </p:cNvCxnSpPr>
          <p:nvPr/>
        </p:nvCxnSpPr>
        <p:spPr>
          <a:xfrm flipH="1">
            <a:off x="5997861" y="2760733"/>
            <a:ext cx="4875881" cy="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Rektangel med rundade hörn 11">
            <a:extLst>
              <a:ext uri="{FF2B5EF4-FFF2-40B4-BE49-F238E27FC236}">
                <a16:creationId xmlns:a16="http://schemas.microsoft.com/office/drawing/2014/main" id="{E9446F15-F8D5-4D46-828F-D00CF48215E1}"/>
              </a:ext>
            </a:extLst>
          </p:cNvPr>
          <p:cNvSpPr/>
          <p:nvPr/>
        </p:nvSpPr>
        <p:spPr>
          <a:xfrm>
            <a:off x="4926791" y="4068562"/>
            <a:ext cx="310793" cy="23326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latin typeface="Arial" pitchFamily="34" charset="0"/>
              <a:cs typeface="Arial" pitchFamily="34" charset="0"/>
            </a:endParaRPr>
          </a:p>
        </p:txBody>
      </p:sp>
      <p:sp>
        <p:nvSpPr>
          <p:cNvPr id="13" name="Rektangel med rundade hörn 11">
            <a:extLst>
              <a:ext uri="{FF2B5EF4-FFF2-40B4-BE49-F238E27FC236}">
                <a16:creationId xmlns:a16="http://schemas.microsoft.com/office/drawing/2014/main" id="{D7D91071-547A-4CF3-AA8E-06AC38B9F3A4}"/>
              </a:ext>
            </a:extLst>
          </p:cNvPr>
          <p:cNvSpPr/>
          <p:nvPr/>
        </p:nvSpPr>
        <p:spPr>
          <a:xfrm flipH="1">
            <a:off x="10387790" y="3322087"/>
            <a:ext cx="177339" cy="1063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latin typeface="Arial" pitchFamily="34" charset="0"/>
              <a:cs typeface="Arial" pitchFamily="34" charset="0"/>
            </a:endParaRPr>
          </a:p>
        </p:txBody>
      </p:sp>
      <p:sp>
        <p:nvSpPr>
          <p:cNvPr id="14" name="Rektangel med rundade hörn 11">
            <a:extLst>
              <a:ext uri="{FF2B5EF4-FFF2-40B4-BE49-F238E27FC236}">
                <a16:creationId xmlns:a16="http://schemas.microsoft.com/office/drawing/2014/main" id="{DC412558-E376-456D-9665-4CCFFE45ED71}"/>
              </a:ext>
            </a:extLst>
          </p:cNvPr>
          <p:cNvSpPr/>
          <p:nvPr/>
        </p:nvSpPr>
        <p:spPr>
          <a:xfrm>
            <a:off x="10873740" y="2713845"/>
            <a:ext cx="179070" cy="7831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latin typeface="Arial" pitchFamily="34" charset="0"/>
              <a:cs typeface="Arial" pitchFamily="34" charset="0"/>
            </a:endParaRPr>
          </a:p>
        </p:txBody>
      </p:sp>
      <p:pic>
        <p:nvPicPr>
          <p:cNvPr id="15" name="Bild 14" descr="Hem">
            <a:hlinkClick r:id="rId4" action="ppaction://hlinksldjump"/>
            <a:extLst>
              <a:ext uri="{FF2B5EF4-FFF2-40B4-BE49-F238E27FC236}">
                <a16:creationId xmlns:a16="http://schemas.microsoft.com/office/drawing/2014/main" id="{5F0D49A9-97A5-47CB-8D9D-0E67E454C3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32846" y="938742"/>
            <a:ext cx="342547" cy="342547"/>
          </a:xfrm>
          <a:prstGeom prst="rect">
            <a:avLst/>
          </a:prstGeom>
        </p:spPr>
      </p:pic>
    </p:spTree>
    <p:extLst>
      <p:ext uri="{BB962C8B-B14F-4D97-AF65-F5344CB8AC3E}">
        <p14:creationId xmlns:p14="http://schemas.microsoft.com/office/powerpoint/2010/main" val="4131174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69FC14EC-CE3A-43E4-A63E-CEB6ACA404DD}"/>
              </a:ext>
            </a:extLst>
          </p:cNvPr>
          <p:cNvPicPr>
            <a:picLocks noChangeAspect="1"/>
          </p:cNvPicPr>
          <p:nvPr/>
        </p:nvPicPr>
        <p:blipFill>
          <a:blip r:embed="rId2"/>
          <a:stretch>
            <a:fillRect/>
          </a:stretch>
        </p:blipFill>
        <p:spPr>
          <a:xfrm>
            <a:off x="7285096" y="2178648"/>
            <a:ext cx="4521824" cy="3186319"/>
          </a:xfrm>
          <a:prstGeom prst="rect">
            <a:avLst/>
          </a:prstGeom>
          <a:ln>
            <a:solidFill>
              <a:schemeClr val="bg1">
                <a:lumMod val="65000"/>
              </a:schemeClr>
            </a:solidFill>
          </a:ln>
        </p:spPr>
      </p:pic>
      <p:pic>
        <p:nvPicPr>
          <p:cNvPr id="5" name="Bildobjekt 4">
            <a:extLst>
              <a:ext uri="{FF2B5EF4-FFF2-40B4-BE49-F238E27FC236}">
                <a16:creationId xmlns:a16="http://schemas.microsoft.com/office/drawing/2014/main" id="{7C03E4CB-B999-4585-8E14-20E4BCE9FCB9}"/>
              </a:ext>
            </a:extLst>
          </p:cNvPr>
          <p:cNvPicPr>
            <a:picLocks noChangeAspect="1"/>
          </p:cNvPicPr>
          <p:nvPr/>
        </p:nvPicPr>
        <p:blipFill>
          <a:blip r:embed="rId3"/>
          <a:stretch>
            <a:fillRect/>
          </a:stretch>
        </p:blipFill>
        <p:spPr>
          <a:xfrm>
            <a:off x="400050" y="2146348"/>
            <a:ext cx="5612780" cy="3976386"/>
          </a:xfrm>
          <a:prstGeom prst="rect">
            <a:avLst/>
          </a:prstGeom>
          <a:ln>
            <a:solidFill>
              <a:schemeClr val="bg1">
                <a:lumMod val="65000"/>
              </a:schemeClr>
            </a:solidFill>
          </a:ln>
        </p:spPr>
      </p:pic>
      <p:sp>
        <p:nvSpPr>
          <p:cNvPr id="6" name="Rektangel 5">
            <a:extLst>
              <a:ext uri="{FF2B5EF4-FFF2-40B4-BE49-F238E27FC236}">
                <a16:creationId xmlns:a16="http://schemas.microsoft.com/office/drawing/2014/main" id="{DD150CD7-8700-4AAA-9E81-0178702674A7}"/>
              </a:ext>
            </a:extLst>
          </p:cNvPr>
          <p:cNvSpPr/>
          <p:nvPr/>
        </p:nvSpPr>
        <p:spPr>
          <a:xfrm>
            <a:off x="0" y="1"/>
            <a:ext cx="12192000" cy="14001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cs typeface="Arial" pitchFamily="34" charset="0"/>
            </a:endParaRPr>
          </a:p>
        </p:txBody>
      </p:sp>
      <p:sp>
        <p:nvSpPr>
          <p:cNvPr id="7" name="Rubrik 5">
            <a:extLst>
              <a:ext uri="{FF2B5EF4-FFF2-40B4-BE49-F238E27FC236}">
                <a16:creationId xmlns:a16="http://schemas.microsoft.com/office/drawing/2014/main" id="{02128B3C-164B-4B9E-A18D-B40C1645DBE2}"/>
              </a:ext>
            </a:extLst>
          </p:cNvPr>
          <p:cNvSpPr>
            <a:spLocks noGrp="1"/>
          </p:cNvSpPr>
          <p:nvPr>
            <p:ph type="title"/>
          </p:nvPr>
        </p:nvSpPr>
        <p:spPr>
          <a:xfrm>
            <a:off x="385080" y="197634"/>
            <a:ext cx="11390313" cy="1097766"/>
          </a:xfrm>
        </p:spPr>
        <p:txBody>
          <a:bodyPr/>
          <a:lstStyle/>
          <a:p>
            <a:r>
              <a:rPr lang="sv-SE" dirty="0">
                <a:solidFill>
                  <a:srgbClr val="FFFFFF"/>
                </a:solidFill>
              </a:rPr>
              <a:t>6b. </a:t>
            </a:r>
            <a:r>
              <a:rPr lang="sv-SE" dirty="0">
                <a:solidFill>
                  <a:schemeClr val="bg1"/>
                </a:solidFill>
              </a:rPr>
              <a:t>Från sektion till plan</a:t>
            </a:r>
            <a:br>
              <a:rPr lang="sv-SE" sz="8800" dirty="0">
                <a:solidFill>
                  <a:srgbClr val="FFFFFF"/>
                </a:solidFill>
              </a:rPr>
            </a:br>
            <a:endParaRPr lang="sv-SE" sz="1800" dirty="0">
              <a:solidFill>
                <a:schemeClr val="bg1"/>
              </a:solidFill>
            </a:endParaRPr>
          </a:p>
        </p:txBody>
      </p:sp>
      <p:sp>
        <p:nvSpPr>
          <p:cNvPr id="8" name="Platshållare för innehåll 6">
            <a:extLst>
              <a:ext uri="{FF2B5EF4-FFF2-40B4-BE49-F238E27FC236}">
                <a16:creationId xmlns:a16="http://schemas.microsoft.com/office/drawing/2014/main" id="{8FC3B400-25C5-4157-95D1-04EACD1F9DC7}"/>
              </a:ext>
            </a:extLst>
          </p:cNvPr>
          <p:cNvSpPr txBox="1">
            <a:spLocks/>
          </p:cNvSpPr>
          <p:nvPr/>
        </p:nvSpPr>
        <p:spPr bwMode="auto">
          <a:xfrm>
            <a:off x="385080" y="1493033"/>
            <a:ext cx="11723184" cy="1047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45720" rIns="91440" bIns="45720" numCol="1" anchor="t" anchorCtr="0" compatLnSpc="1">
            <a:prstTxWarp prst="textNoShape">
              <a:avLst/>
            </a:prstTxWarp>
          </a:bodyPr>
          <a:lstStyle>
            <a:lvl1pPr marL="180975" indent="-180975" algn="l" rtl="0" eaLnBrk="1" fontAlgn="base" hangingPunct="1">
              <a:lnSpc>
                <a:spcPct val="90000"/>
              </a:lnSpc>
              <a:spcBef>
                <a:spcPts val="900"/>
              </a:spcBef>
              <a:spcAft>
                <a:spcPct val="0"/>
              </a:spcAft>
              <a:buClr>
                <a:schemeClr val="tx2"/>
              </a:buClr>
              <a:buFont typeface="Arial" panose="020B0604020202020204" pitchFamily="34" charset="0"/>
              <a:buChar char="•"/>
              <a:defRPr sz="2000" kern="1200">
                <a:solidFill>
                  <a:schemeClr val="tx2"/>
                </a:solidFill>
                <a:latin typeface="+mn-lt"/>
                <a:ea typeface="+mn-ea"/>
                <a:cs typeface="Arial" pitchFamily="34" charset="0"/>
              </a:defRPr>
            </a:lvl1pPr>
            <a:lvl2pPr marL="401638" indent="-204788" algn="l" rtl="0" eaLnBrk="1" fontAlgn="base" hangingPunct="1">
              <a:lnSpc>
                <a:spcPct val="90000"/>
              </a:lnSpc>
              <a:spcBef>
                <a:spcPts val="900"/>
              </a:spcBef>
              <a:spcAft>
                <a:spcPct val="0"/>
              </a:spcAft>
              <a:buClr>
                <a:schemeClr val="tx2"/>
              </a:buClr>
              <a:buFont typeface="Arial" pitchFamily="34" charset="0"/>
              <a:buChar char="‒"/>
              <a:defRPr sz="1800" kern="1200">
                <a:solidFill>
                  <a:schemeClr val="tx2"/>
                </a:solidFill>
                <a:latin typeface="+mn-lt"/>
                <a:ea typeface="+mn-ea"/>
                <a:cs typeface="Arial" pitchFamily="34" charset="0"/>
              </a:defRPr>
            </a:lvl2pPr>
            <a:lvl3pPr marL="590550" indent="-180975" algn="l" rtl="0" eaLnBrk="1" fontAlgn="base" hangingPunct="1">
              <a:lnSpc>
                <a:spcPct val="90000"/>
              </a:lnSpc>
              <a:spcBef>
                <a:spcPts val="900"/>
              </a:spcBef>
              <a:spcAft>
                <a:spcPct val="0"/>
              </a:spcAft>
              <a:buClr>
                <a:schemeClr val="tx2"/>
              </a:buClr>
              <a:buFont typeface="Arial" pitchFamily="34" charset="0"/>
              <a:buChar char="•"/>
              <a:defRPr sz="1600" kern="1200">
                <a:solidFill>
                  <a:schemeClr val="tx2"/>
                </a:solidFill>
                <a:latin typeface="+mn-lt"/>
                <a:ea typeface="+mn-ea"/>
                <a:cs typeface="Arial" pitchFamily="34" charset="0"/>
              </a:defRPr>
            </a:lvl3pPr>
            <a:lvl4pPr marL="803275" indent="-220663" algn="l" rtl="0" eaLnBrk="1" fontAlgn="base" hangingPunct="1">
              <a:lnSpc>
                <a:spcPct val="90000"/>
              </a:lnSpc>
              <a:spcBef>
                <a:spcPts val="800"/>
              </a:spcBef>
              <a:spcAft>
                <a:spcPct val="0"/>
              </a:spcAft>
              <a:buClr>
                <a:schemeClr val="tx1"/>
              </a:buClr>
              <a:buFont typeface="Arial" pitchFamily="34" charset="0"/>
              <a:buChar char="‒"/>
              <a:defRPr sz="1800" kern="1200">
                <a:solidFill>
                  <a:schemeClr val="tx1"/>
                </a:solidFill>
                <a:latin typeface="Arial" pitchFamily="34" charset="0"/>
                <a:ea typeface="+mn-ea"/>
                <a:cs typeface="Arial" pitchFamily="34" charset="0"/>
              </a:defRPr>
            </a:lvl4pPr>
            <a:lvl5pPr marL="985838" indent="-182563" algn="l" rtl="0" eaLnBrk="1" fontAlgn="base" hangingPunct="1">
              <a:spcBef>
                <a:spcPct val="20000"/>
              </a:spcBef>
              <a:spcAft>
                <a:spcPct val="0"/>
              </a:spcAft>
              <a:buClr>
                <a:schemeClr val="tx1"/>
              </a:buClr>
              <a:buFont typeface="Arial" panose="020B0604020202020204" pitchFamily="34" charset="0"/>
              <a:buChar char="•"/>
              <a:defRPr kern="1200">
                <a:solidFill>
                  <a:schemeClr val="tx1"/>
                </a:solidFill>
                <a:latin typeface="Arial" pitchFamily="34" charset="0"/>
                <a:ea typeface="+mn-ea"/>
                <a:cs typeface="Arial" pitchFamily="34" charset="0"/>
              </a:defRPr>
            </a:lvl5pPr>
            <a:lvl6pPr marL="3047924" indent="0" algn="l" defTabSz="1219170" rtl="0" eaLnBrk="1" latinLnBrk="0" hangingPunct="1">
              <a:spcBef>
                <a:spcPct val="20000"/>
              </a:spcBef>
              <a:buFont typeface="Arial" pitchFamily="34" charset="0"/>
              <a:buNone/>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Bef>
                <a:spcPts val="600"/>
              </a:spcBef>
              <a:buNone/>
            </a:pPr>
            <a:r>
              <a:rPr lang="sv-SE" sz="1600" dirty="0"/>
              <a:t>Från sektionsritning med hänvisning till planritningens ritningsnummer. Hänvisningen i slipsen ska undvika intervall.</a:t>
            </a:r>
            <a:br>
              <a:rPr lang="sv-SE" sz="1600" dirty="0"/>
            </a:br>
            <a:endParaRPr lang="sv-SE" sz="1600" dirty="0">
              <a:latin typeface="Arial" pitchFamily="34" charset="0"/>
            </a:endParaRPr>
          </a:p>
        </p:txBody>
      </p:sp>
      <p:sp>
        <p:nvSpPr>
          <p:cNvPr id="9" name="Rektangel med rundade hörn 11">
            <a:extLst>
              <a:ext uri="{FF2B5EF4-FFF2-40B4-BE49-F238E27FC236}">
                <a16:creationId xmlns:a16="http://schemas.microsoft.com/office/drawing/2014/main" id="{6F98AA65-EE4D-4063-B4F2-3CDA5963A894}"/>
              </a:ext>
            </a:extLst>
          </p:cNvPr>
          <p:cNvSpPr/>
          <p:nvPr/>
        </p:nvSpPr>
        <p:spPr>
          <a:xfrm>
            <a:off x="11318518" y="2761671"/>
            <a:ext cx="188130" cy="6235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latin typeface="Arial" pitchFamily="34" charset="0"/>
              <a:cs typeface="Arial" pitchFamily="34" charset="0"/>
            </a:endParaRPr>
          </a:p>
        </p:txBody>
      </p:sp>
      <p:cxnSp>
        <p:nvCxnSpPr>
          <p:cNvPr id="10" name="Rak pilkoppling 9">
            <a:extLst>
              <a:ext uri="{FF2B5EF4-FFF2-40B4-BE49-F238E27FC236}">
                <a16:creationId xmlns:a16="http://schemas.microsoft.com/office/drawing/2014/main" id="{527D682D-7C2E-44D3-BDBC-EB72AEE99517}"/>
              </a:ext>
            </a:extLst>
          </p:cNvPr>
          <p:cNvCxnSpPr>
            <a:cxnSpLocks/>
            <a:stCxn id="9" idx="1"/>
          </p:cNvCxnSpPr>
          <p:nvPr/>
        </p:nvCxnSpPr>
        <p:spPr>
          <a:xfrm flipH="1">
            <a:off x="6012830" y="2792848"/>
            <a:ext cx="5305688" cy="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1" name="Rektangel med rundade hörn 11">
            <a:extLst>
              <a:ext uri="{FF2B5EF4-FFF2-40B4-BE49-F238E27FC236}">
                <a16:creationId xmlns:a16="http://schemas.microsoft.com/office/drawing/2014/main" id="{C8B61C62-2055-4783-B3C5-CEF62C4368BE}"/>
              </a:ext>
            </a:extLst>
          </p:cNvPr>
          <p:cNvSpPr/>
          <p:nvPr/>
        </p:nvSpPr>
        <p:spPr>
          <a:xfrm>
            <a:off x="4653300" y="3951645"/>
            <a:ext cx="243341" cy="11015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latin typeface="Arial" pitchFamily="34" charset="0"/>
              <a:cs typeface="Arial" pitchFamily="34" charset="0"/>
            </a:endParaRPr>
          </a:p>
        </p:txBody>
      </p:sp>
      <p:cxnSp>
        <p:nvCxnSpPr>
          <p:cNvPr id="12" name="Rak pilkoppling 11">
            <a:extLst>
              <a:ext uri="{FF2B5EF4-FFF2-40B4-BE49-F238E27FC236}">
                <a16:creationId xmlns:a16="http://schemas.microsoft.com/office/drawing/2014/main" id="{E43B6267-024E-42B6-A065-617A1CF1D9EA}"/>
              </a:ext>
            </a:extLst>
          </p:cNvPr>
          <p:cNvCxnSpPr>
            <a:cxnSpLocks/>
            <a:stCxn id="11" idx="3"/>
          </p:cNvCxnSpPr>
          <p:nvPr/>
        </p:nvCxnSpPr>
        <p:spPr>
          <a:xfrm>
            <a:off x="4896641" y="4006725"/>
            <a:ext cx="2388454" cy="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13" name="Bild 12" descr="Hem">
            <a:hlinkClick r:id="rId4" action="ppaction://hlinksldjump"/>
            <a:extLst>
              <a:ext uri="{FF2B5EF4-FFF2-40B4-BE49-F238E27FC236}">
                <a16:creationId xmlns:a16="http://schemas.microsoft.com/office/drawing/2014/main" id="{5455E109-BE9E-4BF8-9D2D-EFEA27F135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32846" y="938742"/>
            <a:ext cx="342547" cy="342547"/>
          </a:xfrm>
          <a:prstGeom prst="rect">
            <a:avLst/>
          </a:prstGeom>
        </p:spPr>
      </p:pic>
      <p:pic>
        <p:nvPicPr>
          <p:cNvPr id="2" name="Bildobjekt 1">
            <a:extLst>
              <a:ext uri="{FF2B5EF4-FFF2-40B4-BE49-F238E27FC236}">
                <a16:creationId xmlns:a16="http://schemas.microsoft.com/office/drawing/2014/main" id="{38EB7206-FBC0-43D3-8E2F-45E73F70671A}"/>
              </a:ext>
            </a:extLst>
          </p:cNvPr>
          <p:cNvPicPr>
            <a:picLocks noChangeAspect="1"/>
          </p:cNvPicPr>
          <p:nvPr/>
        </p:nvPicPr>
        <p:blipFill rotWithShape="1">
          <a:blip r:embed="rId7"/>
          <a:srcRect l="1917" t="18757" r="1846" b="17172"/>
          <a:stretch/>
        </p:blipFill>
        <p:spPr>
          <a:xfrm>
            <a:off x="5024261" y="4125096"/>
            <a:ext cx="1391356" cy="225766"/>
          </a:xfrm>
          <a:prstGeom prst="rect">
            <a:avLst/>
          </a:prstGeom>
          <a:solidFill>
            <a:schemeClr val="accent1">
              <a:lumMod val="20000"/>
              <a:lumOff val="80000"/>
            </a:schemeClr>
          </a:solidFill>
          <a:ln>
            <a:solidFill>
              <a:schemeClr val="bg1">
                <a:lumMod val="65000"/>
              </a:schemeClr>
            </a:solidFill>
          </a:ln>
        </p:spPr>
      </p:pic>
      <p:pic>
        <p:nvPicPr>
          <p:cNvPr id="14" name="Bildobjekt 13">
            <a:extLst>
              <a:ext uri="{FF2B5EF4-FFF2-40B4-BE49-F238E27FC236}">
                <a16:creationId xmlns:a16="http://schemas.microsoft.com/office/drawing/2014/main" id="{D32430FE-74D4-4CB9-A150-6C5FFEE0E2B8}"/>
              </a:ext>
            </a:extLst>
          </p:cNvPr>
          <p:cNvPicPr>
            <a:picLocks noChangeAspect="1"/>
          </p:cNvPicPr>
          <p:nvPr/>
        </p:nvPicPr>
        <p:blipFill rotWithShape="1">
          <a:blip r:embed="rId8"/>
          <a:srcRect r="55525"/>
          <a:stretch/>
        </p:blipFill>
        <p:spPr>
          <a:xfrm>
            <a:off x="11001126" y="2880362"/>
            <a:ext cx="956466" cy="366985"/>
          </a:xfrm>
          <a:prstGeom prst="rect">
            <a:avLst/>
          </a:prstGeom>
          <a:ln>
            <a:solidFill>
              <a:schemeClr val="bg1">
                <a:lumMod val="65000"/>
              </a:schemeClr>
            </a:solidFill>
          </a:ln>
        </p:spPr>
      </p:pic>
    </p:spTree>
    <p:extLst>
      <p:ext uri="{BB962C8B-B14F-4D97-AF65-F5344CB8AC3E}">
        <p14:creationId xmlns:p14="http://schemas.microsoft.com/office/powerpoint/2010/main" val="3103521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C131571-0A1A-4FE4-B931-8494A2A7350E}"/>
              </a:ext>
            </a:extLst>
          </p:cNvPr>
          <p:cNvSpPr/>
          <p:nvPr/>
        </p:nvSpPr>
        <p:spPr>
          <a:xfrm>
            <a:off x="0" y="1"/>
            <a:ext cx="12192000" cy="14001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cs typeface="Arial" pitchFamily="34" charset="0"/>
            </a:endParaRPr>
          </a:p>
        </p:txBody>
      </p:sp>
      <p:sp>
        <p:nvSpPr>
          <p:cNvPr id="6" name="Rubrik 5">
            <a:extLst>
              <a:ext uri="{FF2B5EF4-FFF2-40B4-BE49-F238E27FC236}">
                <a16:creationId xmlns:a16="http://schemas.microsoft.com/office/drawing/2014/main" id="{CD76C2E9-66D6-436F-A053-A798AD571359}"/>
              </a:ext>
            </a:extLst>
          </p:cNvPr>
          <p:cNvSpPr>
            <a:spLocks noGrp="1"/>
          </p:cNvSpPr>
          <p:nvPr>
            <p:ph type="title"/>
          </p:nvPr>
        </p:nvSpPr>
        <p:spPr>
          <a:xfrm>
            <a:off x="385080" y="197634"/>
            <a:ext cx="11390313" cy="1097766"/>
          </a:xfrm>
        </p:spPr>
        <p:txBody>
          <a:bodyPr/>
          <a:lstStyle/>
          <a:p>
            <a:r>
              <a:rPr lang="sv-SE" dirty="0">
                <a:solidFill>
                  <a:srgbClr val="FFFFFF"/>
                </a:solidFill>
              </a:rPr>
              <a:t>7a. </a:t>
            </a:r>
            <a:r>
              <a:rPr lang="sv-SE" dirty="0">
                <a:solidFill>
                  <a:schemeClr val="bg1"/>
                </a:solidFill>
              </a:rPr>
              <a:t>Från plan till rumsbeskrivning</a:t>
            </a:r>
            <a:br>
              <a:rPr lang="sv-SE" sz="8800" dirty="0">
                <a:solidFill>
                  <a:srgbClr val="FFFFFF"/>
                </a:solidFill>
              </a:rPr>
            </a:br>
            <a:endParaRPr lang="sv-SE" sz="1800" dirty="0">
              <a:solidFill>
                <a:schemeClr val="bg1"/>
              </a:solidFill>
            </a:endParaRPr>
          </a:p>
        </p:txBody>
      </p:sp>
      <p:sp>
        <p:nvSpPr>
          <p:cNvPr id="7" name="Platshållare för innehåll 6">
            <a:extLst>
              <a:ext uri="{FF2B5EF4-FFF2-40B4-BE49-F238E27FC236}">
                <a16:creationId xmlns:a16="http://schemas.microsoft.com/office/drawing/2014/main" id="{BE8EBE01-391E-4E4C-8803-25E81BADBEC3}"/>
              </a:ext>
            </a:extLst>
          </p:cNvPr>
          <p:cNvSpPr>
            <a:spLocks noGrp="1"/>
          </p:cNvSpPr>
          <p:nvPr>
            <p:ph sz="quarter" idx="14"/>
          </p:nvPr>
        </p:nvSpPr>
        <p:spPr>
          <a:xfrm>
            <a:off x="385079" y="1498917"/>
            <a:ext cx="10845277" cy="1200783"/>
          </a:xfrm>
        </p:spPr>
        <p:txBody>
          <a:bodyPr/>
          <a:lstStyle/>
          <a:p>
            <a:pPr marL="0" indent="0">
              <a:spcBef>
                <a:spcPts val="600"/>
              </a:spcBef>
              <a:buNone/>
            </a:pPr>
            <a:r>
              <a:rPr lang="sv-SE" sz="1600" dirty="0"/>
              <a:t>Hänvisningar till rumsbeskrivningen på samtliga planritningar underlättar navigering och gör rumsbeskrivningen mer lättillgänglig. Hänvisningar ska stämma överens exakt med Rumsnummer-Rumsnamn i rumsbeskrivningens filnamn samt att mallen </a:t>
            </a:r>
            <a:r>
              <a:rPr lang="sv-SE" sz="1600" b="1" dirty="0"/>
              <a:t>BEAst Rumsbeskrivning </a:t>
            </a:r>
            <a:r>
              <a:rPr lang="sv-SE" sz="1600" dirty="0"/>
              <a:t>underlättar att möjliggöra automatisk hyperlänkning. Hänvisning tillbaka till planritning där rummet i fråga redovisas möjliggör snabb lokalisering av rummet.</a:t>
            </a:r>
            <a:endParaRPr lang="sv-SE" dirty="0">
              <a:latin typeface="Arial" pitchFamily="34" charset="0"/>
            </a:endParaRPr>
          </a:p>
          <a:p>
            <a:pPr marL="0" indent="0">
              <a:buNone/>
            </a:pPr>
            <a:endParaRPr lang="sv-SE" dirty="0"/>
          </a:p>
        </p:txBody>
      </p:sp>
      <p:pic>
        <p:nvPicPr>
          <p:cNvPr id="8" name="Bildobjekt 7">
            <a:extLst>
              <a:ext uri="{FF2B5EF4-FFF2-40B4-BE49-F238E27FC236}">
                <a16:creationId xmlns:a16="http://schemas.microsoft.com/office/drawing/2014/main" id="{A09A182E-AFB2-4B42-9FBA-DD204EC6029F}"/>
              </a:ext>
            </a:extLst>
          </p:cNvPr>
          <p:cNvPicPr>
            <a:picLocks noChangeAspect="1"/>
          </p:cNvPicPr>
          <p:nvPr/>
        </p:nvPicPr>
        <p:blipFill>
          <a:blip r:embed="rId2"/>
          <a:stretch>
            <a:fillRect/>
          </a:stretch>
        </p:blipFill>
        <p:spPr>
          <a:xfrm>
            <a:off x="316530" y="2735451"/>
            <a:ext cx="5397164" cy="3811679"/>
          </a:xfrm>
          <a:prstGeom prst="rect">
            <a:avLst/>
          </a:prstGeom>
          <a:ln>
            <a:solidFill>
              <a:schemeClr val="bg1">
                <a:lumMod val="65000"/>
              </a:schemeClr>
            </a:solidFill>
          </a:ln>
        </p:spPr>
      </p:pic>
      <p:pic>
        <p:nvPicPr>
          <p:cNvPr id="9" name="Bildobjekt 8">
            <a:extLst>
              <a:ext uri="{FF2B5EF4-FFF2-40B4-BE49-F238E27FC236}">
                <a16:creationId xmlns:a16="http://schemas.microsoft.com/office/drawing/2014/main" id="{EF2BB665-BB2A-499D-9E72-5419AB0CDE59}"/>
              </a:ext>
            </a:extLst>
          </p:cNvPr>
          <p:cNvPicPr>
            <a:picLocks noChangeAspect="1"/>
          </p:cNvPicPr>
          <p:nvPr/>
        </p:nvPicPr>
        <p:blipFill>
          <a:blip r:embed="rId3"/>
          <a:stretch>
            <a:fillRect/>
          </a:stretch>
        </p:blipFill>
        <p:spPr>
          <a:xfrm>
            <a:off x="6117452" y="5079906"/>
            <a:ext cx="1762818" cy="1467224"/>
          </a:xfrm>
          <a:prstGeom prst="rect">
            <a:avLst/>
          </a:prstGeom>
          <a:ln>
            <a:solidFill>
              <a:schemeClr val="bg1">
                <a:lumMod val="65000"/>
              </a:schemeClr>
            </a:solidFill>
          </a:ln>
        </p:spPr>
      </p:pic>
      <p:cxnSp>
        <p:nvCxnSpPr>
          <p:cNvPr id="10" name="Rak koppling 9">
            <a:extLst>
              <a:ext uri="{FF2B5EF4-FFF2-40B4-BE49-F238E27FC236}">
                <a16:creationId xmlns:a16="http://schemas.microsoft.com/office/drawing/2014/main" id="{65984375-6747-422A-AD3F-C5D06B36F61D}"/>
              </a:ext>
            </a:extLst>
          </p:cNvPr>
          <p:cNvCxnSpPr>
            <a:cxnSpLocks/>
            <a:endCxn id="9" idx="1"/>
          </p:cNvCxnSpPr>
          <p:nvPr/>
        </p:nvCxnSpPr>
        <p:spPr>
          <a:xfrm>
            <a:off x="2230016" y="4902929"/>
            <a:ext cx="3887436" cy="910589"/>
          </a:xfrm>
          <a:prstGeom prst="line">
            <a:avLst/>
          </a:prstGeom>
          <a:ln w="25400">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1" name="Rektangel med rundade hörn 11">
            <a:extLst>
              <a:ext uri="{FF2B5EF4-FFF2-40B4-BE49-F238E27FC236}">
                <a16:creationId xmlns:a16="http://schemas.microsoft.com/office/drawing/2014/main" id="{2C32E769-5BDC-4022-83E9-E61709FDC781}"/>
              </a:ext>
            </a:extLst>
          </p:cNvPr>
          <p:cNvSpPr/>
          <p:nvPr/>
        </p:nvSpPr>
        <p:spPr>
          <a:xfrm>
            <a:off x="6487653" y="5966115"/>
            <a:ext cx="418739" cy="2353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latin typeface="Arial" pitchFamily="34" charset="0"/>
              <a:cs typeface="Arial" pitchFamily="34" charset="0"/>
            </a:endParaRPr>
          </a:p>
        </p:txBody>
      </p:sp>
      <p:cxnSp>
        <p:nvCxnSpPr>
          <p:cNvPr id="14" name="Rak pilkoppling 13">
            <a:extLst>
              <a:ext uri="{FF2B5EF4-FFF2-40B4-BE49-F238E27FC236}">
                <a16:creationId xmlns:a16="http://schemas.microsoft.com/office/drawing/2014/main" id="{49DAD23C-A5E8-406D-9C8B-6F31775DFD2B}"/>
              </a:ext>
            </a:extLst>
          </p:cNvPr>
          <p:cNvCxnSpPr>
            <a:cxnSpLocks/>
          </p:cNvCxnSpPr>
          <p:nvPr/>
        </p:nvCxnSpPr>
        <p:spPr>
          <a:xfrm flipV="1">
            <a:off x="6697022" y="4876016"/>
            <a:ext cx="0" cy="1090101"/>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Rektangel 14">
            <a:extLst>
              <a:ext uri="{FF2B5EF4-FFF2-40B4-BE49-F238E27FC236}">
                <a16:creationId xmlns:a16="http://schemas.microsoft.com/office/drawing/2014/main" id="{1199DFC9-ECE4-49C2-84AA-118580DD6425}"/>
              </a:ext>
            </a:extLst>
          </p:cNvPr>
          <p:cNvSpPr/>
          <p:nvPr/>
        </p:nvSpPr>
        <p:spPr>
          <a:xfrm>
            <a:off x="7456129" y="3859838"/>
            <a:ext cx="1200191" cy="206877"/>
          </a:xfrm>
          <a:prstGeom prst="rect">
            <a:avLst/>
          </a:prstGeom>
          <a:solidFill>
            <a:srgbClr val="FF0000">
              <a:alpha val="10000"/>
            </a:srgbClr>
          </a:solidFill>
          <a:ln cap="sq">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latin typeface="Arial" pitchFamily="34" charset="0"/>
              <a:cs typeface="Arial" pitchFamily="34" charset="0"/>
            </a:endParaRPr>
          </a:p>
        </p:txBody>
      </p:sp>
      <p:sp>
        <p:nvSpPr>
          <p:cNvPr id="16" name="Rektangel 15">
            <a:extLst>
              <a:ext uri="{FF2B5EF4-FFF2-40B4-BE49-F238E27FC236}">
                <a16:creationId xmlns:a16="http://schemas.microsoft.com/office/drawing/2014/main" id="{DD9AD3B7-787E-4D15-ACC1-B2994FC45F15}"/>
              </a:ext>
            </a:extLst>
          </p:cNvPr>
          <p:cNvSpPr/>
          <p:nvPr/>
        </p:nvSpPr>
        <p:spPr>
          <a:xfrm>
            <a:off x="8654735" y="3859838"/>
            <a:ext cx="1200191" cy="206877"/>
          </a:xfrm>
          <a:prstGeom prst="rect">
            <a:avLst/>
          </a:prstGeom>
          <a:solidFill>
            <a:srgbClr val="FF0000">
              <a:alpha val="10000"/>
            </a:srgbClr>
          </a:solidFill>
          <a:ln cap="sq">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latin typeface="Arial" pitchFamily="34" charset="0"/>
              <a:cs typeface="Arial" pitchFamily="34" charset="0"/>
            </a:endParaRPr>
          </a:p>
        </p:txBody>
      </p:sp>
      <p:pic>
        <p:nvPicPr>
          <p:cNvPr id="17" name="Bild 16" descr="Hem">
            <a:hlinkClick r:id="rId4" action="ppaction://hlinksldjump"/>
            <a:extLst>
              <a:ext uri="{FF2B5EF4-FFF2-40B4-BE49-F238E27FC236}">
                <a16:creationId xmlns:a16="http://schemas.microsoft.com/office/drawing/2014/main" id="{124304F3-D5E2-45FE-8594-DC7BEC1126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32846" y="938742"/>
            <a:ext cx="342547" cy="342547"/>
          </a:xfrm>
          <a:prstGeom prst="rect">
            <a:avLst/>
          </a:prstGeom>
        </p:spPr>
      </p:pic>
      <p:sp>
        <p:nvSpPr>
          <p:cNvPr id="18" name="Rektangel 17">
            <a:extLst>
              <a:ext uri="{FF2B5EF4-FFF2-40B4-BE49-F238E27FC236}">
                <a16:creationId xmlns:a16="http://schemas.microsoft.com/office/drawing/2014/main" id="{17D8138E-9FFF-4F01-87C8-1999D5C8012C}"/>
              </a:ext>
            </a:extLst>
          </p:cNvPr>
          <p:cNvSpPr/>
          <p:nvPr/>
        </p:nvSpPr>
        <p:spPr>
          <a:xfrm>
            <a:off x="6287890" y="3020334"/>
            <a:ext cx="818264" cy="128442"/>
          </a:xfrm>
          <a:prstGeom prst="rect">
            <a:avLst/>
          </a:prstGeom>
          <a:solidFill>
            <a:srgbClr val="00FF00">
              <a:alpha val="9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latin typeface="Arial" pitchFamily="34" charset="0"/>
              <a:cs typeface="Arial" pitchFamily="34" charset="0"/>
            </a:endParaRPr>
          </a:p>
        </p:txBody>
      </p:sp>
      <p:sp>
        <p:nvSpPr>
          <p:cNvPr id="19" name="textruta 18">
            <a:extLst>
              <a:ext uri="{FF2B5EF4-FFF2-40B4-BE49-F238E27FC236}">
                <a16:creationId xmlns:a16="http://schemas.microsoft.com/office/drawing/2014/main" id="{74500DF6-3567-43B4-9862-BDFD3E899219}"/>
              </a:ext>
            </a:extLst>
          </p:cNvPr>
          <p:cNvSpPr txBox="1"/>
          <p:nvPr/>
        </p:nvSpPr>
        <p:spPr>
          <a:xfrm>
            <a:off x="6213888" y="2989004"/>
            <a:ext cx="1006577" cy="203133"/>
          </a:xfrm>
          <a:prstGeom prst="rect">
            <a:avLst/>
          </a:prstGeom>
          <a:noFill/>
        </p:spPr>
        <p:txBody>
          <a:bodyPr wrap="square" rtlCol="0">
            <a:spAutoFit/>
          </a:bodyPr>
          <a:lstStyle/>
          <a:p>
            <a:pPr>
              <a:lnSpc>
                <a:spcPct val="90000"/>
              </a:lnSpc>
              <a:spcBef>
                <a:spcPts val="600"/>
              </a:spcBef>
            </a:pPr>
            <a:r>
              <a:rPr lang="sv-SE" sz="800" dirty="0">
                <a:solidFill>
                  <a:schemeClr val="tx2"/>
                </a:solidFill>
                <a:latin typeface="Calibri" panose="020F0502020204030204" pitchFamily="34" charset="0"/>
                <a:cs typeface="Calibri" panose="020F0502020204030204" pitchFamily="34" charset="0"/>
              </a:rPr>
              <a:t>A-Rumsförteckning</a:t>
            </a:r>
          </a:p>
        </p:txBody>
      </p:sp>
      <p:grpSp>
        <p:nvGrpSpPr>
          <p:cNvPr id="3" name="Grupp 2">
            <a:extLst>
              <a:ext uri="{FF2B5EF4-FFF2-40B4-BE49-F238E27FC236}">
                <a16:creationId xmlns:a16="http://schemas.microsoft.com/office/drawing/2014/main" id="{9A70FFF7-B952-4B2C-B2BC-9D39725B9350}"/>
              </a:ext>
            </a:extLst>
          </p:cNvPr>
          <p:cNvGrpSpPr/>
          <p:nvPr/>
        </p:nvGrpSpPr>
        <p:grpSpPr>
          <a:xfrm>
            <a:off x="6117452" y="2738491"/>
            <a:ext cx="5112904" cy="2131433"/>
            <a:chOff x="6117452" y="2738491"/>
            <a:chExt cx="5112904" cy="2131433"/>
          </a:xfrm>
        </p:grpSpPr>
        <p:pic>
          <p:nvPicPr>
            <p:cNvPr id="4" name="Bildobjekt 3">
              <a:extLst>
                <a:ext uri="{FF2B5EF4-FFF2-40B4-BE49-F238E27FC236}">
                  <a16:creationId xmlns:a16="http://schemas.microsoft.com/office/drawing/2014/main" id="{8B37908F-7627-4874-8A04-7F9D633CB17A}"/>
                </a:ext>
              </a:extLst>
            </p:cNvPr>
            <p:cNvPicPr>
              <a:picLocks noChangeAspect="1"/>
            </p:cNvPicPr>
            <p:nvPr/>
          </p:nvPicPr>
          <p:blipFill>
            <a:blip r:embed="rId7"/>
            <a:srcRect/>
            <a:stretch/>
          </p:blipFill>
          <p:spPr>
            <a:xfrm>
              <a:off x="6117452" y="2738491"/>
              <a:ext cx="5112904" cy="2131433"/>
            </a:xfrm>
            <a:prstGeom prst="rect">
              <a:avLst/>
            </a:prstGeom>
            <a:ln>
              <a:solidFill>
                <a:schemeClr val="bg1">
                  <a:lumMod val="65000"/>
                </a:schemeClr>
              </a:solidFill>
            </a:ln>
          </p:spPr>
        </p:pic>
        <p:pic>
          <p:nvPicPr>
            <p:cNvPr id="2" name="Bildobjekt 1">
              <a:extLst>
                <a:ext uri="{FF2B5EF4-FFF2-40B4-BE49-F238E27FC236}">
                  <a16:creationId xmlns:a16="http://schemas.microsoft.com/office/drawing/2014/main" id="{83B42E45-551A-402A-8462-E9613CC1F080}"/>
                </a:ext>
              </a:extLst>
            </p:cNvPr>
            <p:cNvPicPr>
              <a:picLocks noChangeAspect="1"/>
            </p:cNvPicPr>
            <p:nvPr/>
          </p:nvPicPr>
          <p:blipFill>
            <a:blip r:embed="rId8"/>
            <a:stretch>
              <a:fillRect/>
            </a:stretch>
          </p:blipFill>
          <p:spPr>
            <a:xfrm>
              <a:off x="6249387" y="2874486"/>
              <a:ext cx="4810697" cy="849357"/>
            </a:xfrm>
            <a:prstGeom prst="rect">
              <a:avLst/>
            </a:prstGeom>
          </p:spPr>
        </p:pic>
      </p:grpSp>
      <p:sp>
        <p:nvSpPr>
          <p:cNvPr id="12" name="Rektangel med rundade hörn 11">
            <a:extLst>
              <a:ext uri="{FF2B5EF4-FFF2-40B4-BE49-F238E27FC236}">
                <a16:creationId xmlns:a16="http://schemas.microsoft.com/office/drawing/2014/main" id="{9DD62C8E-457B-4E49-9B12-3941FA5ACAC9}"/>
              </a:ext>
            </a:extLst>
          </p:cNvPr>
          <p:cNvSpPr/>
          <p:nvPr/>
        </p:nvSpPr>
        <p:spPr>
          <a:xfrm>
            <a:off x="8324904" y="3304719"/>
            <a:ext cx="1048340" cy="15090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latin typeface="Arial" pitchFamily="34" charset="0"/>
              <a:cs typeface="Arial" pitchFamily="34" charset="0"/>
            </a:endParaRPr>
          </a:p>
        </p:txBody>
      </p:sp>
      <p:cxnSp>
        <p:nvCxnSpPr>
          <p:cNvPr id="13" name="Rak pilkoppling 12">
            <a:extLst>
              <a:ext uri="{FF2B5EF4-FFF2-40B4-BE49-F238E27FC236}">
                <a16:creationId xmlns:a16="http://schemas.microsoft.com/office/drawing/2014/main" id="{BD0706C7-BFA9-4A70-A017-D951EB13DD33}"/>
              </a:ext>
            </a:extLst>
          </p:cNvPr>
          <p:cNvCxnSpPr>
            <a:cxnSpLocks/>
            <a:stCxn id="12" idx="1"/>
          </p:cNvCxnSpPr>
          <p:nvPr/>
        </p:nvCxnSpPr>
        <p:spPr>
          <a:xfrm flipH="1">
            <a:off x="5713694" y="3380172"/>
            <a:ext cx="2611210" cy="6071"/>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046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6"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E3638F7-EB3B-43C4-B270-FAE05192728D}"/>
              </a:ext>
            </a:extLst>
          </p:cNvPr>
          <p:cNvPicPr>
            <a:picLocks noChangeAspect="1"/>
          </p:cNvPicPr>
          <p:nvPr/>
        </p:nvPicPr>
        <p:blipFill>
          <a:blip r:embed="rId2"/>
          <a:srcRect/>
          <a:stretch/>
        </p:blipFill>
        <p:spPr>
          <a:xfrm>
            <a:off x="522383" y="2558709"/>
            <a:ext cx="4149215" cy="3881883"/>
          </a:xfrm>
          <a:prstGeom prst="rect">
            <a:avLst/>
          </a:prstGeom>
          <a:ln>
            <a:solidFill>
              <a:schemeClr val="bg1">
                <a:lumMod val="65000"/>
              </a:schemeClr>
            </a:solidFill>
          </a:ln>
        </p:spPr>
      </p:pic>
      <p:pic>
        <p:nvPicPr>
          <p:cNvPr id="5" name="Bildobjekt 4">
            <a:extLst>
              <a:ext uri="{FF2B5EF4-FFF2-40B4-BE49-F238E27FC236}">
                <a16:creationId xmlns:a16="http://schemas.microsoft.com/office/drawing/2014/main" id="{108E0E57-B715-483D-80B1-8EE597F38726}"/>
              </a:ext>
            </a:extLst>
          </p:cNvPr>
          <p:cNvPicPr>
            <a:picLocks noChangeAspect="1"/>
          </p:cNvPicPr>
          <p:nvPr/>
        </p:nvPicPr>
        <p:blipFill>
          <a:blip r:embed="rId3"/>
          <a:srcRect/>
          <a:stretch/>
        </p:blipFill>
        <p:spPr>
          <a:xfrm>
            <a:off x="5828854" y="2750104"/>
            <a:ext cx="5678319" cy="3432389"/>
          </a:xfrm>
          <a:prstGeom prst="rect">
            <a:avLst/>
          </a:prstGeom>
          <a:ln>
            <a:solidFill>
              <a:schemeClr val="bg1">
                <a:lumMod val="65000"/>
              </a:schemeClr>
            </a:solidFill>
          </a:ln>
        </p:spPr>
      </p:pic>
      <p:sp>
        <p:nvSpPr>
          <p:cNvPr id="6" name="Rektangel 5">
            <a:extLst>
              <a:ext uri="{FF2B5EF4-FFF2-40B4-BE49-F238E27FC236}">
                <a16:creationId xmlns:a16="http://schemas.microsoft.com/office/drawing/2014/main" id="{2ACF5483-7A90-4F73-B8B1-020F8D717748}"/>
              </a:ext>
            </a:extLst>
          </p:cNvPr>
          <p:cNvSpPr/>
          <p:nvPr/>
        </p:nvSpPr>
        <p:spPr>
          <a:xfrm>
            <a:off x="0" y="1"/>
            <a:ext cx="12192000" cy="14001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cs typeface="Arial" pitchFamily="34" charset="0"/>
            </a:endParaRPr>
          </a:p>
        </p:txBody>
      </p:sp>
      <p:sp>
        <p:nvSpPr>
          <p:cNvPr id="7" name="Rubrik 5">
            <a:extLst>
              <a:ext uri="{FF2B5EF4-FFF2-40B4-BE49-F238E27FC236}">
                <a16:creationId xmlns:a16="http://schemas.microsoft.com/office/drawing/2014/main" id="{EEF1E11A-BCDD-4A16-9167-68E3A1BD1E17}"/>
              </a:ext>
            </a:extLst>
          </p:cNvPr>
          <p:cNvSpPr>
            <a:spLocks noGrp="1"/>
          </p:cNvSpPr>
          <p:nvPr>
            <p:ph type="title"/>
          </p:nvPr>
        </p:nvSpPr>
        <p:spPr>
          <a:xfrm>
            <a:off x="385080" y="197634"/>
            <a:ext cx="11390313" cy="1097766"/>
          </a:xfrm>
        </p:spPr>
        <p:txBody>
          <a:bodyPr/>
          <a:lstStyle/>
          <a:p>
            <a:r>
              <a:rPr lang="sv-SE" dirty="0">
                <a:solidFill>
                  <a:srgbClr val="FFFFFF"/>
                </a:solidFill>
              </a:rPr>
              <a:t>7b. </a:t>
            </a:r>
            <a:r>
              <a:rPr lang="sv-SE" dirty="0">
                <a:solidFill>
                  <a:schemeClr val="bg1"/>
                </a:solidFill>
              </a:rPr>
              <a:t>Från rumsförteckning till rumsbeskrivning</a:t>
            </a:r>
            <a:br>
              <a:rPr lang="sv-SE" sz="8800" dirty="0">
                <a:solidFill>
                  <a:srgbClr val="FFFFFF"/>
                </a:solidFill>
              </a:rPr>
            </a:br>
            <a:endParaRPr lang="sv-SE" sz="1800" dirty="0">
              <a:solidFill>
                <a:schemeClr val="bg1"/>
              </a:solidFill>
            </a:endParaRPr>
          </a:p>
        </p:txBody>
      </p:sp>
      <p:sp>
        <p:nvSpPr>
          <p:cNvPr id="8" name="Platshållare för innehåll 6">
            <a:extLst>
              <a:ext uri="{FF2B5EF4-FFF2-40B4-BE49-F238E27FC236}">
                <a16:creationId xmlns:a16="http://schemas.microsoft.com/office/drawing/2014/main" id="{291470B0-0E48-4E32-9790-FE66556A8E42}"/>
              </a:ext>
            </a:extLst>
          </p:cNvPr>
          <p:cNvSpPr>
            <a:spLocks noGrp="1"/>
          </p:cNvSpPr>
          <p:nvPr>
            <p:ph sz="quarter" idx="14"/>
          </p:nvPr>
        </p:nvSpPr>
        <p:spPr>
          <a:xfrm>
            <a:off x="385079" y="1498917"/>
            <a:ext cx="11390313" cy="1126728"/>
          </a:xfrm>
        </p:spPr>
        <p:txBody>
          <a:bodyPr/>
          <a:lstStyle/>
          <a:p>
            <a:pPr marL="0" indent="0">
              <a:spcBef>
                <a:spcPts val="600"/>
              </a:spcBef>
              <a:buNone/>
            </a:pPr>
            <a:r>
              <a:rPr lang="sv-SE" sz="1600" dirty="0"/>
              <a:t>En rumsförteckning bör finnas över rumsbeskrivningarna, se mall </a:t>
            </a:r>
            <a:r>
              <a:rPr lang="sv-SE" sz="1600" b="1" dirty="0"/>
              <a:t>BEAst Rumsförteckning</a:t>
            </a:r>
            <a:r>
              <a:rPr lang="sv-SE" sz="1600" dirty="0"/>
              <a:t>. Utseendet på sidhuvudet får ej ändras. Varje rumsbeskrivning ska vara ett eget dokument, detta är avgörande för automatisk hyperlänkning. Det är även önskvärt att informationen i beskrivningen struktureras i tabellformat. En beskrivning per rum är att föredra men om projekt väljer att endast ha en beskrivning för </a:t>
            </a:r>
            <a:r>
              <a:rPr lang="sv-SE" sz="1600" dirty="0" err="1"/>
              <a:t>typrum</a:t>
            </a:r>
            <a:r>
              <a:rPr lang="sv-SE" sz="1600" dirty="0"/>
              <a:t> så används istället typnummer som hänvisning.</a:t>
            </a:r>
            <a:endParaRPr lang="sv-SE" dirty="0"/>
          </a:p>
        </p:txBody>
      </p:sp>
      <p:sp>
        <p:nvSpPr>
          <p:cNvPr id="9" name="Rektangel med rundade hörn 11">
            <a:extLst>
              <a:ext uri="{FF2B5EF4-FFF2-40B4-BE49-F238E27FC236}">
                <a16:creationId xmlns:a16="http://schemas.microsoft.com/office/drawing/2014/main" id="{C91AB4AF-9CD5-4DAC-9F6A-B03FF4191B0A}"/>
              </a:ext>
            </a:extLst>
          </p:cNvPr>
          <p:cNvSpPr/>
          <p:nvPr/>
        </p:nvSpPr>
        <p:spPr>
          <a:xfrm>
            <a:off x="2323322" y="5377432"/>
            <a:ext cx="874342" cy="10896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latin typeface="Arial" pitchFamily="34" charset="0"/>
              <a:cs typeface="Arial" pitchFamily="34" charset="0"/>
            </a:endParaRPr>
          </a:p>
        </p:txBody>
      </p:sp>
      <p:sp>
        <p:nvSpPr>
          <p:cNvPr id="10" name="Rektangel med rundade hörn 11">
            <a:extLst>
              <a:ext uri="{FF2B5EF4-FFF2-40B4-BE49-F238E27FC236}">
                <a16:creationId xmlns:a16="http://schemas.microsoft.com/office/drawing/2014/main" id="{C509AE69-7762-45B0-98FB-8890E1BB43B8}"/>
              </a:ext>
            </a:extLst>
          </p:cNvPr>
          <p:cNvSpPr/>
          <p:nvPr/>
        </p:nvSpPr>
        <p:spPr>
          <a:xfrm>
            <a:off x="3197833" y="5377433"/>
            <a:ext cx="983669" cy="10437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latin typeface="Arial" pitchFamily="34" charset="0"/>
              <a:cs typeface="Arial" pitchFamily="34" charset="0"/>
            </a:endParaRPr>
          </a:p>
        </p:txBody>
      </p:sp>
      <p:cxnSp>
        <p:nvCxnSpPr>
          <p:cNvPr id="11" name="Rak pilkoppling 10">
            <a:extLst>
              <a:ext uri="{FF2B5EF4-FFF2-40B4-BE49-F238E27FC236}">
                <a16:creationId xmlns:a16="http://schemas.microsoft.com/office/drawing/2014/main" id="{7B656A6A-F888-4CC4-85D2-4EE3B02D8812}"/>
              </a:ext>
            </a:extLst>
          </p:cNvPr>
          <p:cNvCxnSpPr>
            <a:cxnSpLocks/>
          </p:cNvCxnSpPr>
          <p:nvPr/>
        </p:nvCxnSpPr>
        <p:spPr>
          <a:xfrm>
            <a:off x="4181502" y="5441172"/>
            <a:ext cx="1647352" cy="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Rektangel 11">
            <a:extLst>
              <a:ext uri="{FF2B5EF4-FFF2-40B4-BE49-F238E27FC236}">
                <a16:creationId xmlns:a16="http://schemas.microsoft.com/office/drawing/2014/main" id="{85AF1DDC-5BD1-40FC-832F-D0D7E7938369}"/>
              </a:ext>
            </a:extLst>
          </p:cNvPr>
          <p:cNvSpPr/>
          <p:nvPr/>
        </p:nvSpPr>
        <p:spPr>
          <a:xfrm>
            <a:off x="5894702" y="3928818"/>
            <a:ext cx="5498320" cy="518051"/>
          </a:xfrm>
          <a:prstGeom prst="rect">
            <a:avLst/>
          </a:prstGeom>
          <a:noFill/>
          <a:ln cap="sq">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latin typeface="Arial" pitchFamily="34" charset="0"/>
              <a:cs typeface="Arial" pitchFamily="34" charset="0"/>
            </a:endParaRPr>
          </a:p>
        </p:txBody>
      </p:sp>
      <p:sp>
        <p:nvSpPr>
          <p:cNvPr id="13" name="Rektangel 12">
            <a:extLst>
              <a:ext uri="{FF2B5EF4-FFF2-40B4-BE49-F238E27FC236}">
                <a16:creationId xmlns:a16="http://schemas.microsoft.com/office/drawing/2014/main" id="{C39343F9-3F36-4C29-BE58-CF63A7B7A798}"/>
              </a:ext>
            </a:extLst>
          </p:cNvPr>
          <p:cNvSpPr/>
          <p:nvPr/>
        </p:nvSpPr>
        <p:spPr>
          <a:xfrm>
            <a:off x="6449993" y="4654480"/>
            <a:ext cx="534716" cy="1598397"/>
          </a:xfrm>
          <a:prstGeom prst="rect">
            <a:avLst/>
          </a:prstGeom>
          <a:noFill/>
          <a:ln cap="sq">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latin typeface="Arial" pitchFamily="34" charset="0"/>
              <a:cs typeface="Arial" pitchFamily="34" charset="0"/>
            </a:endParaRPr>
          </a:p>
        </p:txBody>
      </p:sp>
      <p:sp>
        <p:nvSpPr>
          <p:cNvPr id="14" name="Rektangel 13">
            <a:extLst>
              <a:ext uri="{FF2B5EF4-FFF2-40B4-BE49-F238E27FC236}">
                <a16:creationId xmlns:a16="http://schemas.microsoft.com/office/drawing/2014/main" id="{0EE191D1-3C29-4962-AA19-C7C952822753}"/>
              </a:ext>
            </a:extLst>
          </p:cNvPr>
          <p:cNvSpPr/>
          <p:nvPr/>
        </p:nvSpPr>
        <p:spPr>
          <a:xfrm>
            <a:off x="6984708" y="4654480"/>
            <a:ext cx="2182823" cy="1598397"/>
          </a:xfrm>
          <a:prstGeom prst="rect">
            <a:avLst/>
          </a:prstGeom>
          <a:noFill/>
          <a:ln cap="sq">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latin typeface="Arial" pitchFamily="34" charset="0"/>
              <a:cs typeface="Arial" pitchFamily="34" charset="0"/>
            </a:endParaRPr>
          </a:p>
        </p:txBody>
      </p:sp>
      <p:sp>
        <p:nvSpPr>
          <p:cNvPr id="15" name="Rektangel 14">
            <a:extLst>
              <a:ext uri="{FF2B5EF4-FFF2-40B4-BE49-F238E27FC236}">
                <a16:creationId xmlns:a16="http://schemas.microsoft.com/office/drawing/2014/main" id="{46088286-ED28-4A7F-9128-50E55E6C7A48}"/>
              </a:ext>
            </a:extLst>
          </p:cNvPr>
          <p:cNvSpPr/>
          <p:nvPr/>
        </p:nvSpPr>
        <p:spPr>
          <a:xfrm>
            <a:off x="9167533" y="4654480"/>
            <a:ext cx="564776" cy="1596958"/>
          </a:xfrm>
          <a:prstGeom prst="rect">
            <a:avLst/>
          </a:prstGeom>
          <a:noFill/>
          <a:ln cap="sq">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latin typeface="Arial" pitchFamily="34" charset="0"/>
              <a:cs typeface="Arial" pitchFamily="34" charset="0"/>
            </a:endParaRPr>
          </a:p>
        </p:txBody>
      </p:sp>
      <p:sp>
        <p:nvSpPr>
          <p:cNvPr id="16" name="Rektangel 15">
            <a:extLst>
              <a:ext uri="{FF2B5EF4-FFF2-40B4-BE49-F238E27FC236}">
                <a16:creationId xmlns:a16="http://schemas.microsoft.com/office/drawing/2014/main" id="{5806DE58-138F-41A9-8A8B-6CD09EF9234F}"/>
              </a:ext>
            </a:extLst>
          </p:cNvPr>
          <p:cNvSpPr/>
          <p:nvPr/>
        </p:nvSpPr>
        <p:spPr>
          <a:xfrm>
            <a:off x="9732309" y="4654480"/>
            <a:ext cx="810185" cy="1596958"/>
          </a:xfrm>
          <a:prstGeom prst="rect">
            <a:avLst/>
          </a:prstGeom>
          <a:noFill/>
          <a:ln cap="sq">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latin typeface="Arial" pitchFamily="34" charset="0"/>
              <a:cs typeface="Arial" pitchFamily="34" charset="0"/>
            </a:endParaRPr>
          </a:p>
        </p:txBody>
      </p:sp>
      <p:sp>
        <p:nvSpPr>
          <p:cNvPr id="17" name="Rektangel 16">
            <a:extLst>
              <a:ext uri="{FF2B5EF4-FFF2-40B4-BE49-F238E27FC236}">
                <a16:creationId xmlns:a16="http://schemas.microsoft.com/office/drawing/2014/main" id="{D4D12D02-5D89-433A-AA2F-31A40C3B1D62}"/>
              </a:ext>
            </a:extLst>
          </p:cNvPr>
          <p:cNvSpPr/>
          <p:nvPr/>
        </p:nvSpPr>
        <p:spPr>
          <a:xfrm>
            <a:off x="10542494" y="4654481"/>
            <a:ext cx="850527" cy="1596958"/>
          </a:xfrm>
          <a:prstGeom prst="rect">
            <a:avLst/>
          </a:prstGeom>
          <a:noFill/>
          <a:ln cap="sq">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latin typeface="Arial" pitchFamily="34" charset="0"/>
              <a:cs typeface="Arial" pitchFamily="34" charset="0"/>
            </a:endParaRPr>
          </a:p>
        </p:txBody>
      </p:sp>
      <p:sp>
        <p:nvSpPr>
          <p:cNvPr id="18" name="Rektangel 17">
            <a:extLst>
              <a:ext uri="{FF2B5EF4-FFF2-40B4-BE49-F238E27FC236}">
                <a16:creationId xmlns:a16="http://schemas.microsoft.com/office/drawing/2014/main" id="{15C21EF1-6464-4A23-AF04-BC66A0B19BBD}"/>
              </a:ext>
            </a:extLst>
          </p:cNvPr>
          <p:cNvSpPr/>
          <p:nvPr/>
        </p:nvSpPr>
        <p:spPr>
          <a:xfrm>
            <a:off x="8643862" y="3934901"/>
            <a:ext cx="1374195" cy="253011"/>
          </a:xfrm>
          <a:prstGeom prst="rect">
            <a:avLst/>
          </a:prstGeom>
          <a:solidFill>
            <a:srgbClr val="FF0000">
              <a:alpha val="10000"/>
            </a:srgbClr>
          </a:solidFill>
          <a:ln cap="sq">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latin typeface="Arial" pitchFamily="34" charset="0"/>
              <a:cs typeface="Arial" pitchFamily="34" charset="0"/>
            </a:endParaRPr>
          </a:p>
        </p:txBody>
      </p:sp>
      <p:sp>
        <p:nvSpPr>
          <p:cNvPr id="19" name="Rektangel 18">
            <a:extLst>
              <a:ext uri="{FF2B5EF4-FFF2-40B4-BE49-F238E27FC236}">
                <a16:creationId xmlns:a16="http://schemas.microsoft.com/office/drawing/2014/main" id="{D41116E4-F52E-43C7-9B5B-EE0A08E0A851}"/>
              </a:ext>
            </a:extLst>
          </p:cNvPr>
          <p:cNvSpPr/>
          <p:nvPr/>
        </p:nvSpPr>
        <p:spPr>
          <a:xfrm>
            <a:off x="10018059" y="3936284"/>
            <a:ext cx="1374962" cy="253010"/>
          </a:xfrm>
          <a:prstGeom prst="rect">
            <a:avLst/>
          </a:prstGeom>
          <a:solidFill>
            <a:srgbClr val="FF0000">
              <a:alpha val="10000"/>
            </a:srgbClr>
          </a:solidFill>
          <a:ln cap="sq">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latin typeface="Arial" pitchFamily="34" charset="0"/>
              <a:cs typeface="Arial" pitchFamily="34" charset="0"/>
            </a:endParaRPr>
          </a:p>
        </p:txBody>
      </p:sp>
      <p:pic>
        <p:nvPicPr>
          <p:cNvPr id="21" name="Bild 20" descr="Hem">
            <a:hlinkClick r:id="rId4" action="ppaction://hlinksldjump"/>
            <a:extLst>
              <a:ext uri="{FF2B5EF4-FFF2-40B4-BE49-F238E27FC236}">
                <a16:creationId xmlns:a16="http://schemas.microsoft.com/office/drawing/2014/main" id="{6B484EC4-7626-4D6F-A16E-70030937D9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32846" y="938742"/>
            <a:ext cx="342547" cy="342547"/>
          </a:xfrm>
          <a:prstGeom prst="rect">
            <a:avLst/>
          </a:prstGeom>
        </p:spPr>
      </p:pic>
      <p:pic>
        <p:nvPicPr>
          <p:cNvPr id="3" name="Bildobjekt 2">
            <a:extLst>
              <a:ext uri="{FF2B5EF4-FFF2-40B4-BE49-F238E27FC236}">
                <a16:creationId xmlns:a16="http://schemas.microsoft.com/office/drawing/2014/main" id="{DC7DF0C6-9F4A-4A9A-8F79-F23135E2F891}"/>
              </a:ext>
            </a:extLst>
          </p:cNvPr>
          <p:cNvPicPr>
            <a:picLocks noChangeAspect="1"/>
          </p:cNvPicPr>
          <p:nvPr/>
        </p:nvPicPr>
        <p:blipFill>
          <a:blip r:embed="rId7"/>
          <a:srcRect/>
          <a:stretch/>
        </p:blipFill>
        <p:spPr>
          <a:xfrm>
            <a:off x="563623" y="2593097"/>
            <a:ext cx="4097647" cy="747703"/>
          </a:xfrm>
          <a:prstGeom prst="rect">
            <a:avLst/>
          </a:prstGeom>
        </p:spPr>
      </p:pic>
      <p:pic>
        <p:nvPicPr>
          <p:cNvPr id="23" name="Bildobjekt 22">
            <a:extLst>
              <a:ext uri="{FF2B5EF4-FFF2-40B4-BE49-F238E27FC236}">
                <a16:creationId xmlns:a16="http://schemas.microsoft.com/office/drawing/2014/main" id="{51D01A91-D3C1-4772-9C6A-76E728970B62}"/>
              </a:ext>
            </a:extLst>
          </p:cNvPr>
          <p:cNvPicPr>
            <a:picLocks noChangeAspect="1"/>
          </p:cNvPicPr>
          <p:nvPr/>
        </p:nvPicPr>
        <p:blipFill>
          <a:blip r:embed="rId8"/>
          <a:stretch>
            <a:fillRect/>
          </a:stretch>
        </p:blipFill>
        <p:spPr>
          <a:xfrm>
            <a:off x="9472496" y="3495126"/>
            <a:ext cx="693480" cy="114310"/>
          </a:xfrm>
          <a:prstGeom prst="rect">
            <a:avLst/>
          </a:prstGeom>
        </p:spPr>
      </p:pic>
      <p:pic>
        <p:nvPicPr>
          <p:cNvPr id="24" name="Bildobjekt 23">
            <a:extLst>
              <a:ext uri="{FF2B5EF4-FFF2-40B4-BE49-F238E27FC236}">
                <a16:creationId xmlns:a16="http://schemas.microsoft.com/office/drawing/2014/main" id="{E3753DDA-AC88-4925-B2CE-96D69FF2D9F5}"/>
              </a:ext>
            </a:extLst>
          </p:cNvPr>
          <p:cNvPicPr>
            <a:picLocks noChangeAspect="1"/>
          </p:cNvPicPr>
          <p:nvPr/>
        </p:nvPicPr>
        <p:blipFill>
          <a:blip r:embed="rId9"/>
          <a:srcRect/>
          <a:stretch/>
        </p:blipFill>
        <p:spPr>
          <a:xfrm>
            <a:off x="5894700" y="2815650"/>
            <a:ext cx="5496681" cy="970470"/>
          </a:xfrm>
          <a:prstGeom prst="rect">
            <a:avLst/>
          </a:prstGeom>
        </p:spPr>
      </p:pic>
      <p:cxnSp>
        <p:nvCxnSpPr>
          <p:cNvPr id="20" name="Rak pilkoppling 19">
            <a:extLst>
              <a:ext uri="{FF2B5EF4-FFF2-40B4-BE49-F238E27FC236}">
                <a16:creationId xmlns:a16="http://schemas.microsoft.com/office/drawing/2014/main" id="{BB136DD4-90EB-4EAD-BB9C-AFC558D922C6}"/>
              </a:ext>
            </a:extLst>
          </p:cNvPr>
          <p:cNvCxnSpPr>
            <a:cxnSpLocks/>
            <a:stCxn id="22" idx="3"/>
          </p:cNvCxnSpPr>
          <p:nvPr/>
        </p:nvCxnSpPr>
        <p:spPr>
          <a:xfrm flipH="1">
            <a:off x="4671601" y="3081051"/>
            <a:ext cx="1271998" cy="3"/>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2" name="Rektangel med rundade hörn 11">
            <a:extLst>
              <a:ext uri="{FF2B5EF4-FFF2-40B4-BE49-F238E27FC236}">
                <a16:creationId xmlns:a16="http://schemas.microsoft.com/office/drawing/2014/main" id="{B598D376-3764-4CB7-A71D-181CC2181CC5}"/>
              </a:ext>
            </a:extLst>
          </p:cNvPr>
          <p:cNvSpPr/>
          <p:nvPr/>
        </p:nvSpPr>
        <p:spPr>
          <a:xfrm rot="10800000">
            <a:off x="5943599" y="3005413"/>
            <a:ext cx="1095594" cy="15127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153995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14" grpId="0" animBg="1"/>
      <p:bldP spid="15" grpId="0" animBg="1"/>
      <p:bldP spid="16" grpId="0" animBg="1"/>
      <p:bldP spid="17" grpId="0" animBg="1"/>
      <p:bldP spid="18" grpId="0" animBg="1"/>
      <p:bldP spid="19"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50AF36CB-9723-49D4-A2F6-91264B1C1314}"/>
              </a:ext>
            </a:extLst>
          </p:cNvPr>
          <p:cNvSpPr/>
          <p:nvPr/>
        </p:nvSpPr>
        <p:spPr>
          <a:xfrm>
            <a:off x="0" y="1"/>
            <a:ext cx="12192000" cy="14001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cs typeface="Arial" pitchFamily="34" charset="0"/>
            </a:endParaRPr>
          </a:p>
        </p:txBody>
      </p:sp>
      <p:sp>
        <p:nvSpPr>
          <p:cNvPr id="10" name="Rubrik 5">
            <a:extLst>
              <a:ext uri="{FF2B5EF4-FFF2-40B4-BE49-F238E27FC236}">
                <a16:creationId xmlns:a16="http://schemas.microsoft.com/office/drawing/2014/main" id="{5D87D78D-DC46-4DF8-8588-1BD683763783}"/>
              </a:ext>
            </a:extLst>
          </p:cNvPr>
          <p:cNvSpPr>
            <a:spLocks noGrp="1"/>
          </p:cNvSpPr>
          <p:nvPr>
            <p:ph type="title"/>
          </p:nvPr>
        </p:nvSpPr>
        <p:spPr>
          <a:xfrm>
            <a:off x="385080" y="197634"/>
            <a:ext cx="11390313" cy="1097766"/>
          </a:xfrm>
        </p:spPr>
        <p:txBody>
          <a:bodyPr/>
          <a:lstStyle/>
          <a:p>
            <a:r>
              <a:rPr lang="sv-SE" dirty="0">
                <a:solidFill>
                  <a:srgbClr val="FFFFFF"/>
                </a:solidFill>
              </a:rPr>
              <a:t>BEAst Hänvisningar i handlingar 2.0</a:t>
            </a:r>
            <a:br>
              <a:rPr lang="sv-SE" sz="8800" dirty="0">
                <a:solidFill>
                  <a:srgbClr val="FFFFFF"/>
                </a:solidFill>
              </a:rPr>
            </a:br>
            <a:r>
              <a:rPr lang="sv-SE" sz="1800" b="0" dirty="0">
                <a:solidFill>
                  <a:srgbClr val="FFFFFF"/>
                </a:solidFill>
              </a:rPr>
              <a:t>Anvisning med exempel på hänvisningar med hyperlänkar i handlingar</a:t>
            </a:r>
            <a:endParaRPr lang="sv-SE" sz="1800" dirty="0">
              <a:solidFill>
                <a:schemeClr val="bg1"/>
              </a:solidFill>
            </a:endParaRPr>
          </a:p>
        </p:txBody>
      </p:sp>
      <p:sp>
        <p:nvSpPr>
          <p:cNvPr id="11" name="Platshållare för innehåll 6">
            <a:extLst>
              <a:ext uri="{FF2B5EF4-FFF2-40B4-BE49-F238E27FC236}">
                <a16:creationId xmlns:a16="http://schemas.microsoft.com/office/drawing/2014/main" id="{8992036A-2366-46D1-83D6-66D7F7A6DB7F}"/>
              </a:ext>
            </a:extLst>
          </p:cNvPr>
          <p:cNvSpPr txBox="1">
            <a:spLocks/>
          </p:cNvSpPr>
          <p:nvPr/>
        </p:nvSpPr>
        <p:spPr bwMode="auto">
          <a:xfrm>
            <a:off x="385079" y="1746564"/>
            <a:ext cx="11390314" cy="41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45720" rIns="91440" bIns="45720" numCol="1" anchor="t" anchorCtr="0" compatLnSpc="1">
            <a:prstTxWarp prst="textNoShape">
              <a:avLst/>
            </a:prstTxWarp>
          </a:bodyPr>
          <a:lstStyle>
            <a:lvl1pPr marL="180975" indent="-180975" algn="l" rtl="0" eaLnBrk="1" fontAlgn="base" hangingPunct="1">
              <a:lnSpc>
                <a:spcPct val="90000"/>
              </a:lnSpc>
              <a:spcBef>
                <a:spcPts val="900"/>
              </a:spcBef>
              <a:spcAft>
                <a:spcPct val="0"/>
              </a:spcAft>
              <a:buClr>
                <a:schemeClr val="tx2"/>
              </a:buClr>
              <a:buFont typeface="Arial" panose="020B0604020202020204" pitchFamily="34" charset="0"/>
              <a:buChar char="•"/>
              <a:defRPr sz="2000" kern="1200">
                <a:solidFill>
                  <a:schemeClr val="tx2"/>
                </a:solidFill>
                <a:latin typeface="+mn-lt"/>
                <a:ea typeface="+mn-ea"/>
                <a:cs typeface="Arial" pitchFamily="34" charset="0"/>
              </a:defRPr>
            </a:lvl1pPr>
            <a:lvl2pPr marL="401638" indent="-204788" algn="l" rtl="0" eaLnBrk="1" fontAlgn="base" hangingPunct="1">
              <a:lnSpc>
                <a:spcPct val="90000"/>
              </a:lnSpc>
              <a:spcBef>
                <a:spcPts val="900"/>
              </a:spcBef>
              <a:spcAft>
                <a:spcPct val="0"/>
              </a:spcAft>
              <a:buClr>
                <a:schemeClr val="tx2"/>
              </a:buClr>
              <a:buFont typeface="Arial" pitchFamily="34" charset="0"/>
              <a:buChar char="‒"/>
              <a:defRPr sz="1800" kern="1200">
                <a:solidFill>
                  <a:schemeClr val="tx2"/>
                </a:solidFill>
                <a:latin typeface="+mn-lt"/>
                <a:ea typeface="+mn-ea"/>
                <a:cs typeface="Arial" pitchFamily="34" charset="0"/>
              </a:defRPr>
            </a:lvl2pPr>
            <a:lvl3pPr marL="590550" indent="-180975" algn="l" rtl="0" eaLnBrk="1" fontAlgn="base" hangingPunct="1">
              <a:lnSpc>
                <a:spcPct val="90000"/>
              </a:lnSpc>
              <a:spcBef>
                <a:spcPts val="900"/>
              </a:spcBef>
              <a:spcAft>
                <a:spcPct val="0"/>
              </a:spcAft>
              <a:buClr>
                <a:schemeClr val="tx2"/>
              </a:buClr>
              <a:buFont typeface="Arial" pitchFamily="34" charset="0"/>
              <a:buChar char="•"/>
              <a:defRPr sz="1600" kern="1200">
                <a:solidFill>
                  <a:schemeClr val="tx2"/>
                </a:solidFill>
                <a:latin typeface="+mn-lt"/>
                <a:ea typeface="+mn-ea"/>
                <a:cs typeface="Arial" pitchFamily="34" charset="0"/>
              </a:defRPr>
            </a:lvl3pPr>
            <a:lvl4pPr marL="803275" indent="-220663" algn="l" rtl="0" eaLnBrk="1" fontAlgn="base" hangingPunct="1">
              <a:lnSpc>
                <a:spcPct val="90000"/>
              </a:lnSpc>
              <a:spcBef>
                <a:spcPts val="800"/>
              </a:spcBef>
              <a:spcAft>
                <a:spcPct val="0"/>
              </a:spcAft>
              <a:buClr>
                <a:schemeClr val="tx1"/>
              </a:buClr>
              <a:buFont typeface="Arial" pitchFamily="34" charset="0"/>
              <a:buChar char="‒"/>
              <a:defRPr sz="1800" kern="1200">
                <a:solidFill>
                  <a:schemeClr val="tx1"/>
                </a:solidFill>
                <a:latin typeface="Arial" pitchFamily="34" charset="0"/>
                <a:ea typeface="+mn-ea"/>
                <a:cs typeface="Arial" pitchFamily="34" charset="0"/>
              </a:defRPr>
            </a:lvl4pPr>
            <a:lvl5pPr marL="985838" indent="-182563" algn="l" rtl="0" eaLnBrk="1" fontAlgn="base" hangingPunct="1">
              <a:spcBef>
                <a:spcPct val="20000"/>
              </a:spcBef>
              <a:spcAft>
                <a:spcPct val="0"/>
              </a:spcAft>
              <a:buClr>
                <a:schemeClr val="tx1"/>
              </a:buClr>
              <a:buFont typeface="Arial" panose="020B0604020202020204" pitchFamily="34" charset="0"/>
              <a:buChar char="•"/>
              <a:defRPr kern="1200">
                <a:solidFill>
                  <a:schemeClr val="tx1"/>
                </a:solidFill>
                <a:latin typeface="Arial" pitchFamily="34" charset="0"/>
                <a:ea typeface="+mn-ea"/>
                <a:cs typeface="Arial" pitchFamily="34" charset="0"/>
              </a:defRPr>
            </a:lvl5pPr>
            <a:lvl6pPr marL="3047924" indent="0" algn="l" defTabSz="1219170" rtl="0" eaLnBrk="1" latinLnBrk="0" hangingPunct="1">
              <a:spcBef>
                <a:spcPct val="20000"/>
              </a:spcBef>
              <a:buFont typeface="Arial" pitchFamily="34" charset="0"/>
              <a:buNone/>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sv-SE" sz="1600" dirty="0"/>
              <a:t>Syftet är att visa hur hänvisningar med hyperlänkar skapar enklare och snabbare åtkomst till handlingar.</a:t>
            </a:r>
            <a:br>
              <a:rPr lang="sv-SE" sz="1600" dirty="0"/>
            </a:br>
            <a:endParaRPr lang="sv-SE" sz="1600" dirty="0"/>
          </a:p>
          <a:p>
            <a:r>
              <a:rPr lang="sv-SE" sz="1600" dirty="0"/>
              <a:t>Nivån på hänvisningar framgår i projekteringsanvisning samt kompletteras vid behov under projekteringen.</a:t>
            </a:r>
          </a:p>
          <a:p>
            <a:r>
              <a:rPr lang="sv-SE" sz="1600" dirty="0">
                <a:solidFill>
                  <a:schemeClr val="tx1"/>
                </a:solidFill>
              </a:rPr>
              <a:t>Dokumentnummer och filnamn som hänvisning måste vara samma för att kunna skapa automatiska hyperlänkar.</a:t>
            </a:r>
          </a:p>
          <a:p>
            <a:r>
              <a:rPr lang="sv-SE" sz="1600" dirty="0">
                <a:solidFill>
                  <a:schemeClr val="tx1"/>
                </a:solidFill>
                <a:latin typeface="Arial" pitchFamily="34" charset="0"/>
              </a:rPr>
              <a:t>Rekommenderar att f</a:t>
            </a:r>
            <a:r>
              <a:rPr lang="sv-SE" sz="1600" dirty="0"/>
              <a:t>ormateringen av dokumentnumrets och filnamnets delar åtskiljs med bindestreck (-) </a:t>
            </a:r>
            <a:br>
              <a:rPr lang="sv-SE" sz="1600" dirty="0"/>
            </a:br>
            <a:r>
              <a:rPr lang="sv-SE" sz="1600" dirty="0"/>
              <a:t>enligt Svensk standard för ritningsnummer (SS32271:2016)</a:t>
            </a:r>
            <a:endParaRPr lang="sv-SE" sz="1600" dirty="0">
              <a:solidFill>
                <a:schemeClr val="tx1"/>
              </a:solidFill>
            </a:endParaRPr>
          </a:p>
          <a:p>
            <a:r>
              <a:rPr lang="sv-SE" sz="1600" dirty="0">
                <a:solidFill>
                  <a:schemeClr val="tx1"/>
                </a:solidFill>
              </a:rPr>
              <a:t>Hänvisningar bör ha </a:t>
            </a:r>
            <a:r>
              <a:rPr lang="sv-SE" sz="1600" b="1" dirty="0">
                <a:solidFill>
                  <a:schemeClr val="tx1"/>
                </a:solidFill>
              </a:rPr>
              <a:t>korsreferens</a:t>
            </a:r>
            <a:r>
              <a:rPr lang="sv-SE" sz="1600" dirty="0">
                <a:solidFill>
                  <a:schemeClr val="tx1"/>
                </a:solidFill>
              </a:rPr>
              <a:t> i slipsen för att enkelt komma tillbaka respektive handling.</a:t>
            </a:r>
          </a:p>
          <a:p>
            <a:r>
              <a:rPr lang="sv-SE" sz="1600" dirty="0"/>
              <a:t>Hyperlänkar förenklar navigering i handlingar på pekskärmar och mobila enheter.</a:t>
            </a:r>
          </a:p>
          <a:p>
            <a:r>
              <a:rPr lang="sv-SE" sz="1600" b="1" dirty="0"/>
              <a:t>BEAst PDF </a:t>
            </a:r>
            <a:r>
              <a:rPr lang="sv-SE" sz="1600" b="1" dirty="0" err="1"/>
              <a:t>Guidelines</a:t>
            </a:r>
            <a:r>
              <a:rPr lang="sv-SE" sz="1600" b="1" dirty="0"/>
              <a:t> </a:t>
            </a:r>
            <a:r>
              <a:rPr lang="sv-SE" sz="1600" dirty="0"/>
              <a:t>med exempel </a:t>
            </a:r>
            <a:r>
              <a:rPr lang="sv-SE" sz="1600" dirty="0">
                <a:solidFill>
                  <a:schemeClr val="tx1"/>
                </a:solidFill>
              </a:rPr>
              <a:t>är ett stöddokument för att skapa </a:t>
            </a:r>
            <a:r>
              <a:rPr lang="sv-SE" sz="1600" dirty="0"/>
              <a:t>tekniskt rätt innehåll vid PDF exporten. </a:t>
            </a:r>
          </a:p>
          <a:p>
            <a:r>
              <a:rPr lang="sv-SE" sz="1600" dirty="0"/>
              <a:t>Rätt PDF export är en förutsättning för att enkelt kunna skapa automatiska hyperlänkar.</a:t>
            </a:r>
          </a:p>
          <a:p>
            <a:r>
              <a:rPr lang="sv-SE" sz="1600" dirty="0"/>
              <a:t>BEAst-loggor i samtliga BEAst-mallar ska bytas ut till egna projektloggor.</a:t>
            </a:r>
            <a:br>
              <a:rPr lang="sv-SE" sz="1600" dirty="0"/>
            </a:br>
            <a:r>
              <a:rPr lang="sv-SE" sz="1600" dirty="0"/>
              <a:t> </a:t>
            </a:r>
          </a:p>
          <a:p>
            <a:pPr marL="0" indent="0">
              <a:buNone/>
            </a:pPr>
            <a:r>
              <a:rPr lang="sv-SE" sz="1600" dirty="0"/>
              <a:t>Anvisningen är ej </a:t>
            </a:r>
            <a:r>
              <a:rPr lang="sv-SE" sz="1600" dirty="0">
                <a:solidFill>
                  <a:schemeClr val="tx1"/>
                </a:solidFill>
              </a:rPr>
              <a:t>programspecifik </a:t>
            </a:r>
            <a:r>
              <a:rPr lang="sv-SE" sz="1600" dirty="0"/>
              <a:t>men Autodesk BIM360, </a:t>
            </a:r>
            <a:r>
              <a:rPr lang="sv-SE" sz="1600" dirty="0" err="1"/>
              <a:t>Bimeye</a:t>
            </a:r>
            <a:r>
              <a:rPr lang="sv-SE" sz="1600" dirty="0"/>
              <a:t>, Bluebeam </a:t>
            </a:r>
            <a:r>
              <a:rPr lang="sv-SE" sz="1600" dirty="0" err="1"/>
              <a:t>Revu</a:t>
            </a:r>
            <a:r>
              <a:rPr lang="sv-SE" sz="1600" dirty="0"/>
              <a:t> och </a:t>
            </a:r>
            <a:r>
              <a:rPr lang="sv-SE" sz="1600" dirty="0" err="1"/>
              <a:t>Dalux</a:t>
            </a:r>
            <a:r>
              <a:rPr lang="sv-SE" sz="1600" dirty="0"/>
              <a:t> har använts för att visa exempel på hänvisningar med automatgenererade hyperlänkar.</a:t>
            </a:r>
          </a:p>
        </p:txBody>
      </p:sp>
      <p:pic>
        <p:nvPicPr>
          <p:cNvPr id="12" name="Bild 11" descr="Hem">
            <a:hlinkClick r:id="rId2" action="ppaction://hlinksldjump"/>
            <a:extLst>
              <a:ext uri="{FF2B5EF4-FFF2-40B4-BE49-F238E27FC236}">
                <a16:creationId xmlns:a16="http://schemas.microsoft.com/office/drawing/2014/main" id="{36F2E407-64A0-4BEF-8A3C-39F5242C78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32846" y="938742"/>
            <a:ext cx="342547" cy="342547"/>
          </a:xfrm>
          <a:prstGeom prst="rect">
            <a:avLst/>
          </a:prstGeom>
        </p:spPr>
      </p:pic>
    </p:spTree>
    <p:extLst>
      <p:ext uri="{BB962C8B-B14F-4D97-AF65-F5344CB8AC3E}">
        <p14:creationId xmlns:p14="http://schemas.microsoft.com/office/powerpoint/2010/main" val="247585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6">
            <a:extLst>
              <a:ext uri="{FF2B5EF4-FFF2-40B4-BE49-F238E27FC236}">
                <a16:creationId xmlns:a16="http://schemas.microsoft.com/office/drawing/2014/main" id="{FFDAB9BF-2BDE-459D-A4AB-0ACF6640F447}"/>
              </a:ext>
            </a:extLst>
          </p:cNvPr>
          <p:cNvSpPr txBox="1">
            <a:spLocks/>
          </p:cNvSpPr>
          <p:nvPr/>
        </p:nvSpPr>
        <p:spPr bwMode="auto">
          <a:xfrm>
            <a:off x="551069" y="1620350"/>
            <a:ext cx="9574006" cy="1142683"/>
          </a:xfrm>
          <a:prstGeom prst="rect">
            <a:avLst/>
          </a:prstGeom>
          <a:noFill/>
          <a:ln>
            <a:noFill/>
          </a:ln>
        </p:spPr>
        <p:txBody>
          <a:bodyPr vert="horz" wrap="square" lIns="144000" tIns="45720" rIns="91440" bIns="45720" numCol="1" anchor="t" anchorCtr="0" compatLnSpc="1">
            <a:prstTxWarp prst="textNoShape">
              <a:avLst/>
            </a:prstTxWarp>
          </a:bodyPr>
          <a:lstStyle>
            <a:lvl1pPr marL="180975" indent="-180975" algn="l" rtl="0" eaLnBrk="1" fontAlgn="base" hangingPunct="1">
              <a:lnSpc>
                <a:spcPct val="90000"/>
              </a:lnSpc>
              <a:spcBef>
                <a:spcPts val="900"/>
              </a:spcBef>
              <a:spcAft>
                <a:spcPct val="0"/>
              </a:spcAft>
              <a:buClr>
                <a:schemeClr val="tx2"/>
              </a:buClr>
              <a:buFont typeface="Arial" panose="020B0604020202020204" pitchFamily="34" charset="0"/>
              <a:buChar char="•"/>
              <a:defRPr sz="2000" kern="1200">
                <a:solidFill>
                  <a:schemeClr val="tx2"/>
                </a:solidFill>
                <a:latin typeface="+mn-lt"/>
                <a:ea typeface="+mn-ea"/>
                <a:cs typeface="Arial" pitchFamily="34" charset="0"/>
              </a:defRPr>
            </a:lvl1pPr>
            <a:lvl2pPr marL="401638" indent="-204788" algn="l" rtl="0" eaLnBrk="1" fontAlgn="base" hangingPunct="1">
              <a:lnSpc>
                <a:spcPct val="90000"/>
              </a:lnSpc>
              <a:spcBef>
                <a:spcPts val="900"/>
              </a:spcBef>
              <a:spcAft>
                <a:spcPct val="0"/>
              </a:spcAft>
              <a:buClr>
                <a:schemeClr val="tx2"/>
              </a:buClr>
              <a:buFont typeface="Arial" pitchFamily="34" charset="0"/>
              <a:buChar char="‒"/>
              <a:defRPr sz="1800" kern="1200">
                <a:solidFill>
                  <a:schemeClr val="tx2"/>
                </a:solidFill>
                <a:latin typeface="+mn-lt"/>
                <a:ea typeface="+mn-ea"/>
                <a:cs typeface="Arial" pitchFamily="34" charset="0"/>
              </a:defRPr>
            </a:lvl2pPr>
            <a:lvl3pPr marL="590550" indent="-180975" algn="l" rtl="0" eaLnBrk="1" fontAlgn="base" hangingPunct="1">
              <a:lnSpc>
                <a:spcPct val="90000"/>
              </a:lnSpc>
              <a:spcBef>
                <a:spcPts val="900"/>
              </a:spcBef>
              <a:spcAft>
                <a:spcPct val="0"/>
              </a:spcAft>
              <a:buClr>
                <a:schemeClr val="tx2"/>
              </a:buClr>
              <a:buFont typeface="Arial" pitchFamily="34" charset="0"/>
              <a:buChar char="•"/>
              <a:defRPr sz="1600" kern="1200">
                <a:solidFill>
                  <a:schemeClr val="tx2"/>
                </a:solidFill>
                <a:latin typeface="+mn-lt"/>
                <a:ea typeface="+mn-ea"/>
                <a:cs typeface="Arial" pitchFamily="34" charset="0"/>
              </a:defRPr>
            </a:lvl3pPr>
            <a:lvl4pPr marL="803275" indent="-220663" algn="l" rtl="0" eaLnBrk="1" fontAlgn="base" hangingPunct="1">
              <a:lnSpc>
                <a:spcPct val="90000"/>
              </a:lnSpc>
              <a:spcBef>
                <a:spcPts val="800"/>
              </a:spcBef>
              <a:spcAft>
                <a:spcPct val="0"/>
              </a:spcAft>
              <a:buClr>
                <a:schemeClr val="tx1"/>
              </a:buClr>
              <a:buFont typeface="Arial" pitchFamily="34" charset="0"/>
              <a:buChar char="‒"/>
              <a:defRPr sz="1800" kern="1200">
                <a:solidFill>
                  <a:schemeClr val="tx1"/>
                </a:solidFill>
                <a:latin typeface="Arial" pitchFamily="34" charset="0"/>
                <a:ea typeface="+mn-ea"/>
                <a:cs typeface="Arial" pitchFamily="34" charset="0"/>
              </a:defRPr>
            </a:lvl4pPr>
            <a:lvl5pPr marL="985838" indent="-182563" algn="l" rtl="0" eaLnBrk="1" fontAlgn="base" hangingPunct="1">
              <a:spcBef>
                <a:spcPct val="20000"/>
              </a:spcBef>
              <a:spcAft>
                <a:spcPct val="0"/>
              </a:spcAft>
              <a:buClr>
                <a:schemeClr val="tx1"/>
              </a:buClr>
              <a:buFont typeface="Arial" panose="020B0604020202020204" pitchFamily="34" charset="0"/>
              <a:buChar char="•"/>
              <a:defRPr kern="1200">
                <a:solidFill>
                  <a:schemeClr val="tx1"/>
                </a:solidFill>
                <a:latin typeface="Arial" pitchFamily="34" charset="0"/>
                <a:ea typeface="+mn-ea"/>
                <a:cs typeface="Arial" pitchFamily="34" charset="0"/>
              </a:defRPr>
            </a:lvl5pPr>
            <a:lvl6pPr marL="3047924" indent="0" algn="l" defTabSz="1219170" rtl="0" eaLnBrk="1" latinLnBrk="0" hangingPunct="1">
              <a:spcBef>
                <a:spcPct val="20000"/>
              </a:spcBef>
              <a:buFont typeface="Arial" pitchFamily="34" charset="0"/>
              <a:buNone/>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sv-SE" sz="1600" dirty="0">
                <a:solidFill>
                  <a:schemeClr val="tx1"/>
                </a:solidFill>
                <a:latin typeface="Arial" pitchFamily="34" charset="0"/>
              </a:rPr>
              <a:t>Färgkoder på hyperlänkar med hänvisningar mellan handlingar:</a:t>
            </a:r>
          </a:p>
          <a:p>
            <a:pPr marL="0" indent="0">
              <a:spcBef>
                <a:spcPts val="600"/>
              </a:spcBef>
              <a:buNone/>
              <a:tabLst>
                <a:tab pos="1076325" algn="l"/>
                <a:tab pos="5743575" algn="l"/>
                <a:tab pos="6096000" algn="l"/>
                <a:tab pos="6638925" algn="l"/>
              </a:tabLst>
            </a:pPr>
            <a:r>
              <a:rPr lang="sv-SE" sz="1600" dirty="0">
                <a:solidFill>
                  <a:schemeClr val="tx1"/>
                </a:solidFill>
                <a:latin typeface="Arial" pitchFamily="34" charset="0"/>
              </a:rPr>
              <a:t>	= Hänvisning till ritning eller teknisk beskrivning 	= Grön 	RGB 0 255 0  </a:t>
            </a:r>
          </a:p>
          <a:p>
            <a:pPr marL="0" indent="0">
              <a:spcBef>
                <a:spcPts val="600"/>
              </a:spcBef>
              <a:buNone/>
              <a:tabLst>
                <a:tab pos="1076325" algn="l"/>
                <a:tab pos="5743575" algn="l"/>
                <a:tab pos="6096000" algn="l"/>
                <a:tab pos="6638925" algn="l"/>
              </a:tabLst>
            </a:pPr>
            <a:r>
              <a:rPr lang="sv-SE" sz="1600" dirty="0">
                <a:solidFill>
                  <a:schemeClr val="tx1"/>
                </a:solidFill>
                <a:latin typeface="Arial" pitchFamily="34" charset="0"/>
              </a:rPr>
              <a:t> 	= Hänvisning till rumsbeskrivning	= Gul	RGB 255 255 0</a:t>
            </a:r>
          </a:p>
          <a:p>
            <a:pPr marL="0" indent="0">
              <a:spcBef>
                <a:spcPts val="600"/>
              </a:spcBef>
              <a:buNone/>
              <a:tabLst>
                <a:tab pos="1076325" algn="l"/>
                <a:tab pos="5743575" algn="l"/>
                <a:tab pos="6096000" algn="l"/>
                <a:tab pos="6638925" algn="l"/>
              </a:tabLst>
            </a:pPr>
            <a:r>
              <a:rPr lang="sv-SE" sz="1600" dirty="0">
                <a:solidFill>
                  <a:schemeClr val="tx1"/>
                </a:solidFill>
                <a:latin typeface="Arial" pitchFamily="34" charset="0"/>
              </a:rPr>
              <a:t>	= Övriga hänvisningar som dörrkort och vägglittera	= Blå	RGB 0 204 255</a:t>
            </a:r>
          </a:p>
        </p:txBody>
      </p:sp>
      <p:pic>
        <p:nvPicPr>
          <p:cNvPr id="5" name="Bildobjekt 4">
            <a:extLst>
              <a:ext uri="{FF2B5EF4-FFF2-40B4-BE49-F238E27FC236}">
                <a16:creationId xmlns:a16="http://schemas.microsoft.com/office/drawing/2014/main" id="{AE408473-9A4A-4700-AB09-5342EC790EF0}"/>
              </a:ext>
            </a:extLst>
          </p:cNvPr>
          <p:cNvPicPr>
            <a:picLocks noChangeAspect="1"/>
          </p:cNvPicPr>
          <p:nvPr/>
        </p:nvPicPr>
        <p:blipFill>
          <a:blip r:embed="rId2"/>
          <a:stretch>
            <a:fillRect/>
          </a:stretch>
        </p:blipFill>
        <p:spPr>
          <a:xfrm>
            <a:off x="551069" y="2983208"/>
            <a:ext cx="4848844" cy="3426665"/>
          </a:xfrm>
          <a:prstGeom prst="rect">
            <a:avLst/>
          </a:prstGeom>
          <a:ln>
            <a:solidFill>
              <a:schemeClr val="bg1">
                <a:lumMod val="65000"/>
              </a:schemeClr>
            </a:solidFill>
          </a:ln>
        </p:spPr>
      </p:pic>
      <p:sp>
        <p:nvSpPr>
          <p:cNvPr id="6" name="Rektangel 5">
            <a:extLst>
              <a:ext uri="{FF2B5EF4-FFF2-40B4-BE49-F238E27FC236}">
                <a16:creationId xmlns:a16="http://schemas.microsoft.com/office/drawing/2014/main" id="{6E430330-2943-47FF-B565-A74F29085F65}"/>
              </a:ext>
            </a:extLst>
          </p:cNvPr>
          <p:cNvSpPr/>
          <p:nvPr/>
        </p:nvSpPr>
        <p:spPr>
          <a:xfrm>
            <a:off x="0" y="1"/>
            <a:ext cx="12192000" cy="14001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90000"/>
              </a:lnSpc>
              <a:spcBef>
                <a:spcPts val="600"/>
              </a:spcBef>
              <a:spcAft>
                <a:spcPct val="0"/>
              </a:spcAft>
              <a:buClrTx/>
              <a:buSzTx/>
              <a:buFontTx/>
              <a:buNone/>
              <a:tabLst/>
              <a:defRPr/>
            </a:pPr>
            <a:endParaRPr kumimoji="0" lang="sv-SE" sz="2000" b="0" i="0" u="none" strike="noStrike" kern="1200" cap="none" spc="0" normalizeH="0" baseline="0" noProof="0" dirty="0" err="1">
              <a:ln>
                <a:noFill/>
              </a:ln>
              <a:solidFill>
                <a:srgbClr val="FFFFFF"/>
              </a:solidFill>
              <a:effectLst/>
              <a:uLnTx/>
              <a:uFillTx/>
              <a:latin typeface="Arial"/>
              <a:ea typeface="+mn-ea"/>
              <a:cs typeface="Arial" pitchFamily="34" charset="0"/>
            </a:endParaRPr>
          </a:p>
        </p:txBody>
      </p:sp>
      <p:sp>
        <p:nvSpPr>
          <p:cNvPr id="7" name="Rubrik 5">
            <a:extLst>
              <a:ext uri="{FF2B5EF4-FFF2-40B4-BE49-F238E27FC236}">
                <a16:creationId xmlns:a16="http://schemas.microsoft.com/office/drawing/2014/main" id="{1CC2BA75-BEC5-42A4-8B37-F1FE714E160F}"/>
              </a:ext>
            </a:extLst>
          </p:cNvPr>
          <p:cNvSpPr>
            <a:spLocks noGrp="1"/>
          </p:cNvSpPr>
          <p:nvPr>
            <p:ph type="title"/>
          </p:nvPr>
        </p:nvSpPr>
        <p:spPr>
          <a:xfrm>
            <a:off x="385080" y="197634"/>
            <a:ext cx="11390313" cy="1097766"/>
          </a:xfrm>
        </p:spPr>
        <p:txBody>
          <a:bodyPr/>
          <a:lstStyle/>
          <a:p>
            <a:r>
              <a:rPr lang="sv-SE" dirty="0">
                <a:solidFill>
                  <a:schemeClr val="bg1"/>
                </a:solidFill>
              </a:rPr>
              <a:t>8. Föreslagna färgkoder för hyperlänkar </a:t>
            </a:r>
            <a:br>
              <a:rPr lang="sv-SE" sz="8800" dirty="0">
                <a:solidFill>
                  <a:srgbClr val="FFFFFF"/>
                </a:solidFill>
              </a:rPr>
            </a:br>
            <a:endParaRPr lang="sv-SE" sz="1800" dirty="0">
              <a:solidFill>
                <a:schemeClr val="bg1"/>
              </a:solidFill>
            </a:endParaRPr>
          </a:p>
        </p:txBody>
      </p:sp>
      <p:pic>
        <p:nvPicPr>
          <p:cNvPr id="8" name="Bildobjekt 7">
            <a:extLst>
              <a:ext uri="{FF2B5EF4-FFF2-40B4-BE49-F238E27FC236}">
                <a16:creationId xmlns:a16="http://schemas.microsoft.com/office/drawing/2014/main" id="{1799159E-F143-4B0E-9ED4-BE5E115E343D}"/>
              </a:ext>
            </a:extLst>
          </p:cNvPr>
          <p:cNvPicPr>
            <a:picLocks noChangeAspect="1"/>
          </p:cNvPicPr>
          <p:nvPr/>
        </p:nvPicPr>
        <p:blipFill>
          <a:blip r:embed="rId3"/>
          <a:stretch>
            <a:fillRect/>
          </a:stretch>
        </p:blipFill>
        <p:spPr>
          <a:xfrm>
            <a:off x="6112557" y="2983208"/>
            <a:ext cx="5679393" cy="2775750"/>
          </a:xfrm>
          <a:prstGeom prst="rect">
            <a:avLst/>
          </a:prstGeom>
          <a:ln>
            <a:solidFill>
              <a:schemeClr val="bg1">
                <a:lumMod val="65000"/>
              </a:schemeClr>
            </a:solidFill>
          </a:ln>
        </p:spPr>
      </p:pic>
      <p:pic>
        <p:nvPicPr>
          <p:cNvPr id="9" name="Bildobjekt 8">
            <a:extLst>
              <a:ext uri="{FF2B5EF4-FFF2-40B4-BE49-F238E27FC236}">
                <a16:creationId xmlns:a16="http://schemas.microsoft.com/office/drawing/2014/main" id="{94AE6820-B4E2-4F15-AB9B-1AA6A7696934}"/>
              </a:ext>
            </a:extLst>
          </p:cNvPr>
          <p:cNvPicPr>
            <a:picLocks noChangeAspect="1"/>
          </p:cNvPicPr>
          <p:nvPr/>
        </p:nvPicPr>
        <p:blipFill>
          <a:blip r:embed="rId4"/>
          <a:stretch>
            <a:fillRect/>
          </a:stretch>
        </p:blipFill>
        <p:spPr>
          <a:xfrm>
            <a:off x="705433" y="1961674"/>
            <a:ext cx="784928" cy="198137"/>
          </a:xfrm>
          <a:prstGeom prst="rect">
            <a:avLst/>
          </a:prstGeom>
        </p:spPr>
      </p:pic>
      <p:pic>
        <p:nvPicPr>
          <p:cNvPr id="10" name="Bildobjekt 9">
            <a:extLst>
              <a:ext uri="{FF2B5EF4-FFF2-40B4-BE49-F238E27FC236}">
                <a16:creationId xmlns:a16="http://schemas.microsoft.com/office/drawing/2014/main" id="{D4850135-8B41-4B60-A9E6-F99E1C1EB638}"/>
              </a:ext>
            </a:extLst>
          </p:cNvPr>
          <p:cNvPicPr>
            <a:picLocks noChangeAspect="1"/>
          </p:cNvPicPr>
          <p:nvPr/>
        </p:nvPicPr>
        <p:blipFill>
          <a:blip r:embed="rId5"/>
          <a:stretch>
            <a:fillRect/>
          </a:stretch>
        </p:blipFill>
        <p:spPr>
          <a:xfrm>
            <a:off x="688726" y="2248191"/>
            <a:ext cx="251482" cy="190517"/>
          </a:xfrm>
          <a:prstGeom prst="rect">
            <a:avLst/>
          </a:prstGeom>
        </p:spPr>
      </p:pic>
      <p:pic>
        <p:nvPicPr>
          <p:cNvPr id="11" name="Bildobjekt 10">
            <a:extLst>
              <a:ext uri="{FF2B5EF4-FFF2-40B4-BE49-F238E27FC236}">
                <a16:creationId xmlns:a16="http://schemas.microsoft.com/office/drawing/2014/main" id="{1C877924-6D14-4ACC-A86F-1340C6EFB878}"/>
              </a:ext>
            </a:extLst>
          </p:cNvPr>
          <p:cNvPicPr>
            <a:picLocks noChangeAspect="1"/>
          </p:cNvPicPr>
          <p:nvPr/>
        </p:nvPicPr>
        <p:blipFill>
          <a:blip r:embed="rId6"/>
          <a:stretch>
            <a:fillRect/>
          </a:stretch>
        </p:blipFill>
        <p:spPr>
          <a:xfrm>
            <a:off x="989519" y="2249323"/>
            <a:ext cx="723963" cy="175275"/>
          </a:xfrm>
          <a:prstGeom prst="rect">
            <a:avLst/>
          </a:prstGeom>
        </p:spPr>
      </p:pic>
      <p:pic>
        <p:nvPicPr>
          <p:cNvPr id="12" name="Bildobjekt 11">
            <a:extLst>
              <a:ext uri="{FF2B5EF4-FFF2-40B4-BE49-F238E27FC236}">
                <a16:creationId xmlns:a16="http://schemas.microsoft.com/office/drawing/2014/main" id="{01943033-25A0-4A1C-8116-04FF6531AE47}"/>
              </a:ext>
            </a:extLst>
          </p:cNvPr>
          <p:cNvPicPr>
            <a:picLocks noChangeAspect="1"/>
          </p:cNvPicPr>
          <p:nvPr/>
        </p:nvPicPr>
        <p:blipFill>
          <a:blip r:embed="rId7"/>
          <a:stretch>
            <a:fillRect/>
          </a:stretch>
        </p:blipFill>
        <p:spPr>
          <a:xfrm>
            <a:off x="688726" y="2536826"/>
            <a:ext cx="373412" cy="190517"/>
          </a:xfrm>
          <a:prstGeom prst="rect">
            <a:avLst/>
          </a:prstGeom>
        </p:spPr>
      </p:pic>
      <p:pic>
        <p:nvPicPr>
          <p:cNvPr id="13" name="Bild 12" descr="Hem">
            <a:hlinkClick r:id="rId8" action="ppaction://hlinksldjump"/>
            <a:extLst>
              <a:ext uri="{FF2B5EF4-FFF2-40B4-BE49-F238E27FC236}">
                <a16:creationId xmlns:a16="http://schemas.microsoft.com/office/drawing/2014/main" id="{0F61CFF5-6ED1-4FCF-96E5-AC9F8488F88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432846" y="938742"/>
            <a:ext cx="342547" cy="342547"/>
          </a:xfrm>
          <a:prstGeom prst="rect">
            <a:avLst/>
          </a:prstGeom>
        </p:spPr>
      </p:pic>
      <p:cxnSp>
        <p:nvCxnSpPr>
          <p:cNvPr id="14" name="Rak koppling 13">
            <a:extLst>
              <a:ext uri="{FF2B5EF4-FFF2-40B4-BE49-F238E27FC236}">
                <a16:creationId xmlns:a16="http://schemas.microsoft.com/office/drawing/2014/main" id="{F62E68F9-C35F-46B0-B36C-BE72657B9676}"/>
              </a:ext>
            </a:extLst>
          </p:cNvPr>
          <p:cNvCxnSpPr>
            <a:cxnSpLocks/>
          </p:cNvCxnSpPr>
          <p:nvPr/>
        </p:nvCxnSpPr>
        <p:spPr>
          <a:xfrm flipV="1">
            <a:off x="5416470" y="3914775"/>
            <a:ext cx="696087" cy="781765"/>
          </a:xfrm>
          <a:prstGeom prst="line">
            <a:avLst/>
          </a:prstGeom>
          <a:ln w="25400">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583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C7B65D1E-2A13-4129-AFC9-3B053717CD24}"/>
              </a:ext>
            </a:extLst>
          </p:cNvPr>
          <p:cNvPicPr>
            <a:picLocks noChangeAspect="1"/>
          </p:cNvPicPr>
          <p:nvPr/>
        </p:nvPicPr>
        <p:blipFill>
          <a:blip r:embed="rId2"/>
          <a:stretch>
            <a:fillRect/>
          </a:stretch>
        </p:blipFill>
        <p:spPr>
          <a:xfrm>
            <a:off x="5201452" y="2141283"/>
            <a:ext cx="4136230" cy="2881934"/>
          </a:xfrm>
          <a:prstGeom prst="rect">
            <a:avLst/>
          </a:prstGeom>
          <a:ln>
            <a:solidFill>
              <a:schemeClr val="bg1">
                <a:lumMod val="65000"/>
              </a:schemeClr>
            </a:solidFill>
          </a:ln>
        </p:spPr>
      </p:pic>
      <p:pic>
        <p:nvPicPr>
          <p:cNvPr id="5" name="Bildobjekt 4">
            <a:extLst>
              <a:ext uri="{FF2B5EF4-FFF2-40B4-BE49-F238E27FC236}">
                <a16:creationId xmlns:a16="http://schemas.microsoft.com/office/drawing/2014/main" id="{288EF5A8-CCF9-4113-AEC5-81EBFF4AAE58}"/>
              </a:ext>
            </a:extLst>
          </p:cNvPr>
          <p:cNvPicPr>
            <a:picLocks noChangeAspect="1"/>
          </p:cNvPicPr>
          <p:nvPr/>
        </p:nvPicPr>
        <p:blipFill>
          <a:blip r:embed="rId3"/>
          <a:stretch>
            <a:fillRect/>
          </a:stretch>
        </p:blipFill>
        <p:spPr>
          <a:xfrm>
            <a:off x="9688469" y="2141283"/>
            <a:ext cx="2273906" cy="1591282"/>
          </a:xfrm>
          <a:prstGeom prst="rect">
            <a:avLst/>
          </a:prstGeom>
          <a:ln>
            <a:solidFill>
              <a:schemeClr val="bg1">
                <a:lumMod val="65000"/>
              </a:schemeClr>
            </a:solidFill>
          </a:ln>
        </p:spPr>
      </p:pic>
      <p:sp>
        <p:nvSpPr>
          <p:cNvPr id="6" name="Rektangel 5">
            <a:extLst>
              <a:ext uri="{FF2B5EF4-FFF2-40B4-BE49-F238E27FC236}">
                <a16:creationId xmlns:a16="http://schemas.microsoft.com/office/drawing/2014/main" id="{495ED668-0F8D-44F1-9D30-DE7A2AED7D89}"/>
              </a:ext>
            </a:extLst>
          </p:cNvPr>
          <p:cNvSpPr/>
          <p:nvPr/>
        </p:nvSpPr>
        <p:spPr>
          <a:xfrm>
            <a:off x="0" y="1"/>
            <a:ext cx="12192000" cy="14001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cs typeface="Arial" pitchFamily="34" charset="0"/>
            </a:endParaRPr>
          </a:p>
        </p:txBody>
      </p:sp>
      <p:sp>
        <p:nvSpPr>
          <p:cNvPr id="7" name="Rubrik 5">
            <a:extLst>
              <a:ext uri="{FF2B5EF4-FFF2-40B4-BE49-F238E27FC236}">
                <a16:creationId xmlns:a16="http://schemas.microsoft.com/office/drawing/2014/main" id="{044A6D9F-C093-44C9-AC08-188BA6188070}"/>
              </a:ext>
            </a:extLst>
          </p:cNvPr>
          <p:cNvSpPr>
            <a:spLocks noGrp="1"/>
          </p:cNvSpPr>
          <p:nvPr>
            <p:ph type="title"/>
          </p:nvPr>
        </p:nvSpPr>
        <p:spPr>
          <a:xfrm>
            <a:off x="385080" y="197634"/>
            <a:ext cx="11390313" cy="1097766"/>
          </a:xfrm>
        </p:spPr>
        <p:txBody>
          <a:bodyPr/>
          <a:lstStyle/>
          <a:p>
            <a:r>
              <a:rPr lang="sv-SE" dirty="0">
                <a:solidFill>
                  <a:srgbClr val="FFFFFF"/>
                </a:solidFill>
              </a:rPr>
              <a:t>9. Uppställningsritningar</a:t>
            </a:r>
            <a:br>
              <a:rPr lang="sv-SE" sz="8800" dirty="0">
                <a:solidFill>
                  <a:srgbClr val="FFFFFF"/>
                </a:solidFill>
              </a:rPr>
            </a:br>
            <a:endParaRPr lang="sv-SE" sz="1800" dirty="0">
              <a:solidFill>
                <a:schemeClr val="bg1"/>
              </a:solidFill>
            </a:endParaRPr>
          </a:p>
        </p:txBody>
      </p:sp>
      <p:sp>
        <p:nvSpPr>
          <p:cNvPr id="8" name="Platshållare för innehåll 6">
            <a:extLst>
              <a:ext uri="{FF2B5EF4-FFF2-40B4-BE49-F238E27FC236}">
                <a16:creationId xmlns:a16="http://schemas.microsoft.com/office/drawing/2014/main" id="{16CB15D7-2AA8-4398-B7CB-50E7876000FB}"/>
              </a:ext>
            </a:extLst>
          </p:cNvPr>
          <p:cNvSpPr>
            <a:spLocks noGrp="1"/>
          </p:cNvSpPr>
          <p:nvPr>
            <p:ph sz="quarter" idx="14"/>
          </p:nvPr>
        </p:nvSpPr>
        <p:spPr>
          <a:xfrm>
            <a:off x="385079" y="1498916"/>
            <a:ext cx="11421842" cy="1216291"/>
          </a:xfrm>
        </p:spPr>
        <p:txBody>
          <a:bodyPr/>
          <a:lstStyle/>
          <a:p>
            <a:pPr marL="0" indent="0">
              <a:spcBef>
                <a:spcPts val="600"/>
              </a:spcBef>
              <a:buNone/>
            </a:pPr>
            <a:r>
              <a:rPr lang="sv-SE" sz="1600" dirty="0">
                <a:solidFill>
                  <a:schemeClr val="tx1"/>
                </a:solidFill>
                <a:latin typeface="Arial" pitchFamily="34" charset="0"/>
              </a:rPr>
              <a:t>Filnamn på dokumentet är hänvisningen i handlingen, nedan exempel på dörrkort för </a:t>
            </a:r>
            <a:r>
              <a:rPr lang="sv-SE" sz="1600" dirty="0" err="1">
                <a:solidFill>
                  <a:schemeClr val="tx1"/>
                </a:solidFill>
                <a:latin typeface="Arial" pitchFamily="34" charset="0"/>
              </a:rPr>
              <a:t>typdörr</a:t>
            </a:r>
            <a:r>
              <a:rPr lang="sv-SE" sz="1600" dirty="0">
                <a:solidFill>
                  <a:schemeClr val="tx1"/>
                </a:solidFill>
                <a:latin typeface="Arial" pitchFamily="34" charset="0"/>
              </a:rPr>
              <a:t>. Enskilda dokument per detalj eller uppställning underlättar automatgenerering av hyperlänkar. </a:t>
            </a:r>
          </a:p>
        </p:txBody>
      </p:sp>
      <p:cxnSp>
        <p:nvCxnSpPr>
          <p:cNvPr id="9" name="Rak koppling 8">
            <a:extLst>
              <a:ext uri="{FF2B5EF4-FFF2-40B4-BE49-F238E27FC236}">
                <a16:creationId xmlns:a16="http://schemas.microsoft.com/office/drawing/2014/main" id="{ABE9A12A-7C8D-478C-AA72-0952D2C72C53}"/>
              </a:ext>
            </a:extLst>
          </p:cNvPr>
          <p:cNvCxnSpPr>
            <a:cxnSpLocks/>
          </p:cNvCxnSpPr>
          <p:nvPr/>
        </p:nvCxnSpPr>
        <p:spPr>
          <a:xfrm>
            <a:off x="9351479" y="2645104"/>
            <a:ext cx="323192" cy="1629"/>
          </a:xfrm>
          <a:prstGeom prst="line">
            <a:avLst/>
          </a:prstGeom>
          <a:ln w="25400">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0" name="Bildobjekt 9">
            <a:extLst>
              <a:ext uri="{FF2B5EF4-FFF2-40B4-BE49-F238E27FC236}">
                <a16:creationId xmlns:a16="http://schemas.microsoft.com/office/drawing/2014/main" id="{EC3A9D57-11F5-478B-9AB0-FCB529E9BF86}"/>
              </a:ext>
            </a:extLst>
          </p:cNvPr>
          <p:cNvPicPr>
            <a:picLocks noChangeAspect="1"/>
          </p:cNvPicPr>
          <p:nvPr/>
        </p:nvPicPr>
        <p:blipFill>
          <a:blip r:embed="rId4"/>
          <a:stretch>
            <a:fillRect/>
          </a:stretch>
        </p:blipFill>
        <p:spPr>
          <a:xfrm>
            <a:off x="512862" y="2141283"/>
            <a:ext cx="4273456" cy="3807167"/>
          </a:xfrm>
          <a:prstGeom prst="rect">
            <a:avLst/>
          </a:prstGeom>
          <a:ln>
            <a:solidFill>
              <a:schemeClr val="bg1">
                <a:lumMod val="65000"/>
              </a:schemeClr>
            </a:solidFill>
          </a:ln>
        </p:spPr>
      </p:pic>
      <p:pic>
        <p:nvPicPr>
          <p:cNvPr id="11" name="Bild 10" descr="Hem">
            <a:hlinkClick r:id="rId5" action="ppaction://hlinksldjump"/>
            <a:extLst>
              <a:ext uri="{FF2B5EF4-FFF2-40B4-BE49-F238E27FC236}">
                <a16:creationId xmlns:a16="http://schemas.microsoft.com/office/drawing/2014/main" id="{832B5AAE-1F14-4AE0-9DE9-47061A66D2C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32846" y="938742"/>
            <a:ext cx="342547" cy="342547"/>
          </a:xfrm>
          <a:prstGeom prst="rect">
            <a:avLst/>
          </a:prstGeom>
        </p:spPr>
      </p:pic>
      <p:cxnSp>
        <p:nvCxnSpPr>
          <p:cNvPr id="12" name="Rak koppling 11">
            <a:extLst>
              <a:ext uri="{FF2B5EF4-FFF2-40B4-BE49-F238E27FC236}">
                <a16:creationId xmlns:a16="http://schemas.microsoft.com/office/drawing/2014/main" id="{5B29950B-7750-4FC6-908F-7915C80A2991}"/>
              </a:ext>
            </a:extLst>
          </p:cNvPr>
          <p:cNvCxnSpPr>
            <a:cxnSpLocks/>
          </p:cNvCxnSpPr>
          <p:nvPr/>
        </p:nvCxnSpPr>
        <p:spPr>
          <a:xfrm flipV="1">
            <a:off x="4591665" y="3872009"/>
            <a:ext cx="609787" cy="513111"/>
          </a:xfrm>
          <a:prstGeom prst="line">
            <a:avLst/>
          </a:prstGeom>
          <a:ln w="25400">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3" name="textruta 12">
            <a:extLst>
              <a:ext uri="{FF2B5EF4-FFF2-40B4-BE49-F238E27FC236}">
                <a16:creationId xmlns:a16="http://schemas.microsoft.com/office/drawing/2014/main" id="{60DB799B-1746-4B33-AA47-491DDF1B2DB6}"/>
              </a:ext>
            </a:extLst>
          </p:cNvPr>
          <p:cNvSpPr txBox="1"/>
          <p:nvPr/>
        </p:nvSpPr>
        <p:spPr>
          <a:xfrm>
            <a:off x="10328437" y="2531414"/>
            <a:ext cx="785702" cy="198000"/>
          </a:xfrm>
          <a:prstGeom prst="rect">
            <a:avLst/>
          </a:prstGeom>
          <a:solidFill>
            <a:schemeClr val="bg1"/>
          </a:solidFill>
        </p:spPr>
        <p:txBody>
          <a:bodyPr wrap="square" rtlCol="0">
            <a:spAutoFit/>
          </a:bodyPr>
          <a:lstStyle/>
          <a:p>
            <a:pPr>
              <a:lnSpc>
                <a:spcPct val="90000"/>
              </a:lnSpc>
              <a:spcBef>
                <a:spcPts val="600"/>
              </a:spcBef>
            </a:pPr>
            <a:r>
              <a:rPr lang="sv-SE" sz="1200" dirty="0">
                <a:solidFill>
                  <a:schemeClr val="tx2"/>
                </a:solidFill>
                <a:latin typeface="Arial" pitchFamily="34" charset="0"/>
                <a:cs typeface="Arial" pitchFamily="34" charset="0"/>
              </a:rPr>
              <a:t>D9:2H</a:t>
            </a:r>
          </a:p>
        </p:txBody>
      </p:sp>
      <p:sp>
        <p:nvSpPr>
          <p:cNvPr id="14" name="Rektangel 13">
            <a:extLst>
              <a:ext uri="{FF2B5EF4-FFF2-40B4-BE49-F238E27FC236}">
                <a16:creationId xmlns:a16="http://schemas.microsoft.com/office/drawing/2014/main" id="{0E306BA8-BE83-4AFC-B815-41FF745C5281}"/>
              </a:ext>
            </a:extLst>
          </p:cNvPr>
          <p:cNvSpPr/>
          <p:nvPr/>
        </p:nvSpPr>
        <p:spPr>
          <a:xfrm>
            <a:off x="9739438" y="2323322"/>
            <a:ext cx="2120630" cy="425756"/>
          </a:xfrm>
          <a:prstGeom prst="rect">
            <a:avLst/>
          </a:prstGeom>
          <a:solidFill>
            <a:srgbClr val="FF0000">
              <a:alpha val="10000"/>
            </a:srgbClr>
          </a:solidFill>
          <a:ln cap="sq">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2706171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9F6685B9-BB56-4136-AEC4-54CF6EE0C54B}"/>
              </a:ext>
            </a:extLst>
          </p:cNvPr>
          <p:cNvPicPr>
            <a:picLocks noChangeAspect="1"/>
          </p:cNvPicPr>
          <p:nvPr/>
        </p:nvPicPr>
        <p:blipFill>
          <a:blip r:embed="rId2"/>
          <a:stretch>
            <a:fillRect/>
          </a:stretch>
        </p:blipFill>
        <p:spPr>
          <a:xfrm>
            <a:off x="509461" y="2456265"/>
            <a:ext cx="4905378" cy="3462619"/>
          </a:xfrm>
          <a:prstGeom prst="rect">
            <a:avLst/>
          </a:prstGeom>
          <a:ln>
            <a:solidFill>
              <a:schemeClr val="bg1">
                <a:lumMod val="65000"/>
              </a:schemeClr>
            </a:solidFill>
          </a:ln>
        </p:spPr>
      </p:pic>
      <p:sp>
        <p:nvSpPr>
          <p:cNvPr id="5" name="Rektangel 4">
            <a:extLst>
              <a:ext uri="{FF2B5EF4-FFF2-40B4-BE49-F238E27FC236}">
                <a16:creationId xmlns:a16="http://schemas.microsoft.com/office/drawing/2014/main" id="{82AE6054-FCB9-4329-A3AF-927C1E1CD7FD}"/>
              </a:ext>
            </a:extLst>
          </p:cNvPr>
          <p:cNvSpPr/>
          <p:nvPr/>
        </p:nvSpPr>
        <p:spPr>
          <a:xfrm>
            <a:off x="0" y="1"/>
            <a:ext cx="12192000" cy="14001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cs typeface="Arial" pitchFamily="34" charset="0"/>
            </a:endParaRPr>
          </a:p>
        </p:txBody>
      </p:sp>
      <p:sp>
        <p:nvSpPr>
          <p:cNvPr id="6" name="Rubrik 5">
            <a:extLst>
              <a:ext uri="{FF2B5EF4-FFF2-40B4-BE49-F238E27FC236}">
                <a16:creationId xmlns:a16="http://schemas.microsoft.com/office/drawing/2014/main" id="{9D4B189D-5398-45D5-A317-E35C45A15638}"/>
              </a:ext>
            </a:extLst>
          </p:cNvPr>
          <p:cNvSpPr>
            <a:spLocks noGrp="1"/>
          </p:cNvSpPr>
          <p:nvPr>
            <p:ph type="title"/>
          </p:nvPr>
        </p:nvSpPr>
        <p:spPr>
          <a:xfrm>
            <a:off x="385080" y="197634"/>
            <a:ext cx="11390313" cy="1097766"/>
          </a:xfrm>
        </p:spPr>
        <p:txBody>
          <a:bodyPr/>
          <a:lstStyle/>
          <a:p>
            <a:r>
              <a:rPr lang="sv-SE" dirty="0">
                <a:solidFill>
                  <a:srgbClr val="FFFFFF"/>
                </a:solidFill>
              </a:rPr>
              <a:t>10. </a:t>
            </a:r>
            <a:r>
              <a:rPr lang="sv-SE" dirty="0">
                <a:solidFill>
                  <a:schemeClr val="bg1"/>
                </a:solidFill>
              </a:rPr>
              <a:t>Litteratabeller uppställningsritningar</a:t>
            </a:r>
            <a:br>
              <a:rPr lang="sv-SE" sz="8800" dirty="0">
                <a:solidFill>
                  <a:srgbClr val="FFFFFF"/>
                </a:solidFill>
              </a:rPr>
            </a:br>
            <a:endParaRPr lang="sv-SE" sz="1800" dirty="0">
              <a:solidFill>
                <a:schemeClr val="bg1"/>
              </a:solidFill>
            </a:endParaRPr>
          </a:p>
        </p:txBody>
      </p:sp>
      <p:sp>
        <p:nvSpPr>
          <p:cNvPr id="7" name="Platshållare för innehåll 6">
            <a:extLst>
              <a:ext uri="{FF2B5EF4-FFF2-40B4-BE49-F238E27FC236}">
                <a16:creationId xmlns:a16="http://schemas.microsoft.com/office/drawing/2014/main" id="{265156EB-7861-40B7-8D5B-8BEC9E779BA4}"/>
              </a:ext>
            </a:extLst>
          </p:cNvPr>
          <p:cNvSpPr>
            <a:spLocks noGrp="1"/>
          </p:cNvSpPr>
          <p:nvPr>
            <p:ph sz="quarter" idx="14"/>
          </p:nvPr>
        </p:nvSpPr>
        <p:spPr>
          <a:xfrm>
            <a:off x="385079" y="1498916"/>
            <a:ext cx="10957175" cy="852567"/>
          </a:xfrm>
        </p:spPr>
        <p:txBody>
          <a:bodyPr/>
          <a:lstStyle/>
          <a:p>
            <a:pPr marL="0" indent="0">
              <a:spcBef>
                <a:spcPts val="600"/>
              </a:spcBef>
              <a:buNone/>
            </a:pPr>
            <a:r>
              <a:rPr lang="sv-SE" sz="1600" dirty="0">
                <a:latin typeface="Arial" pitchFamily="34" charset="0"/>
              </a:rPr>
              <a:t>Litteratabeller bör finnas på </a:t>
            </a:r>
            <a:r>
              <a:rPr lang="sv-SE" sz="1600" dirty="0">
                <a:solidFill>
                  <a:schemeClr val="tx1"/>
                </a:solidFill>
                <a:latin typeface="Arial" pitchFamily="34" charset="0"/>
              </a:rPr>
              <a:t>uppställningsritningar som underlag för att genera hyperlänkar från plan till uppställning. </a:t>
            </a:r>
            <a:br>
              <a:rPr lang="sv-SE" sz="1600" dirty="0">
                <a:solidFill>
                  <a:schemeClr val="tx1"/>
                </a:solidFill>
                <a:latin typeface="Arial" pitchFamily="34" charset="0"/>
              </a:rPr>
            </a:br>
            <a:br>
              <a:rPr lang="sv-SE" sz="1600" dirty="0">
                <a:solidFill>
                  <a:schemeClr val="tx1"/>
                </a:solidFill>
                <a:latin typeface="Arial" pitchFamily="34" charset="0"/>
              </a:rPr>
            </a:br>
            <a:r>
              <a:rPr lang="sv-SE" sz="1600" dirty="0">
                <a:solidFill>
                  <a:schemeClr val="tx1"/>
                </a:solidFill>
                <a:latin typeface="Arial" pitchFamily="34" charset="0"/>
              </a:rPr>
              <a:t>Enskilda dokument per detalj eller uppställning underlättar automatgenerering av hyperlänkar. </a:t>
            </a:r>
            <a:endParaRPr lang="sv-SE" sz="1600" dirty="0">
              <a:latin typeface="Arial" pitchFamily="34" charset="0"/>
            </a:endParaRPr>
          </a:p>
        </p:txBody>
      </p:sp>
      <p:pic>
        <p:nvPicPr>
          <p:cNvPr id="8" name="Bildobjekt 7">
            <a:extLst>
              <a:ext uri="{FF2B5EF4-FFF2-40B4-BE49-F238E27FC236}">
                <a16:creationId xmlns:a16="http://schemas.microsoft.com/office/drawing/2014/main" id="{6EE685E8-2110-44CB-9F84-C59C07149FBD}"/>
              </a:ext>
            </a:extLst>
          </p:cNvPr>
          <p:cNvPicPr>
            <a:picLocks noChangeAspect="1"/>
          </p:cNvPicPr>
          <p:nvPr/>
        </p:nvPicPr>
        <p:blipFill>
          <a:blip r:embed="rId3"/>
          <a:stretch>
            <a:fillRect/>
          </a:stretch>
        </p:blipFill>
        <p:spPr>
          <a:xfrm>
            <a:off x="7341524" y="2456265"/>
            <a:ext cx="2979928" cy="2557195"/>
          </a:xfrm>
          <a:prstGeom prst="rect">
            <a:avLst/>
          </a:prstGeom>
          <a:ln>
            <a:solidFill>
              <a:schemeClr val="bg1">
                <a:lumMod val="65000"/>
              </a:schemeClr>
            </a:solidFill>
          </a:ln>
        </p:spPr>
      </p:pic>
      <p:cxnSp>
        <p:nvCxnSpPr>
          <p:cNvPr id="9" name="Rak koppling 8">
            <a:extLst>
              <a:ext uri="{FF2B5EF4-FFF2-40B4-BE49-F238E27FC236}">
                <a16:creationId xmlns:a16="http://schemas.microsoft.com/office/drawing/2014/main" id="{A01FD049-09C4-4028-90AF-43F7D227C220}"/>
              </a:ext>
            </a:extLst>
          </p:cNvPr>
          <p:cNvCxnSpPr>
            <a:cxnSpLocks/>
          </p:cNvCxnSpPr>
          <p:nvPr/>
        </p:nvCxnSpPr>
        <p:spPr>
          <a:xfrm>
            <a:off x="3853543" y="3097121"/>
            <a:ext cx="3487981" cy="0"/>
          </a:xfrm>
          <a:prstGeom prst="line">
            <a:avLst/>
          </a:prstGeom>
          <a:ln w="25400">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0" name="Rektangel 9">
            <a:extLst>
              <a:ext uri="{FF2B5EF4-FFF2-40B4-BE49-F238E27FC236}">
                <a16:creationId xmlns:a16="http://schemas.microsoft.com/office/drawing/2014/main" id="{E530A044-9672-4E31-8C29-B88F8249A8B5}"/>
              </a:ext>
            </a:extLst>
          </p:cNvPr>
          <p:cNvSpPr/>
          <p:nvPr/>
        </p:nvSpPr>
        <p:spPr>
          <a:xfrm>
            <a:off x="7521890" y="3003815"/>
            <a:ext cx="1668763" cy="1829437"/>
          </a:xfrm>
          <a:prstGeom prst="rect">
            <a:avLst/>
          </a:prstGeom>
          <a:solidFill>
            <a:srgbClr val="FF0000">
              <a:alpha val="10000"/>
            </a:srgbClr>
          </a:solidFill>
          <a:ln cap="sq">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latin typeface="Arial" pitchFamily="34" charset="0"/>
              <a:cs typeface="Arial" pitchFamily="34" charset="0"/>
            </a:endParaRPr>
          </a:p>
        </p:txBody>
      </p:sp>
      <p:pic>
        <p:nvPicPr>
          <p:cNvPr id="11" name="Bild 10" descr="Hem">
            <a:hlinkClick r:id="rId4" action="ppaction://hlinksldjump"/>
            <a:extLst>
              <a:ext uri="{FF2B5EF4-FFF2-40B4-BE49-F238E27FC236}">
                <a16:creationId xmlns:a16="http://schemas.microsoft.com/office/drawing/2014/main" id="{7D17A79E-813C-43B1-ABBA-09D8725AD2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32846" y="938742"/>
            <a:ext cx="342547" cy="342547"/>
          </a:xfrm>
          <a:prstGeom prst="rect">
            <a:avLst/>
          </a:prstGeom>
        </p:spPr>
      </p:pic>
    </p:spTree>
    <p:extLst>
      <p:ext uri="{BB962C8B-B14F-4D97-AF65-F5344CB8AC3E}">
        <p14:creationId xmlns:p14="http://schemas.microsoft.com/office/powerpoint/2010/main" val="898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6F5110B-766F-416F-A624-11D6571F721D}"/>
              </a:ext>
            </a:extLst>
          </p:cNvPr>
          <p:cNvPicPr>
            <a:picLocks noChangeAspect="1"/>
          </p:cNvPicPr>
          <p:nvPr/>
        </p:nvPicPr>
        <p:blipFill>
          <a:blip r:embed="rId2"/>
          <a:srcRect/>
          <a:stretch/>
        </p:blipFill>
        <p:spPr>
          <a:xfrm>
            <a:off x="429038" y="2350752"/>
            <a:ext cx="5677825" cy="3980946"/>
          </a:xfrm>
          <a:prstGeom prst="rect">
            <a:avLst/>
          </a:prstGeom>
          <a:ln>
            <a:solidFill>
              <a:schemeClr val="bg1">
                <a:lumMod val="65000"/>
              </a:schemeClr>
            </a:solidFill>
          </a:ln>
        </p:spPr>
      </p:pic>
      <p:sp>
        <p:nvSpPr>
          <p:cNvPr id="5" name="Rektangel 4">
            <a:extLst>
              <a:ext uri="{FF2B5EF4-FFF2-40B4-BE49-F238E27FC236}">
                <a16:creationId xmlns:a16="http://schemas.microsoft.com/office/drawing/2014/main" id="{7C94AA8B-F49F-4003-B59B-F66FB2AA3C87}"/>
              </a:ext>
            </a:extLst>
          </p:cNvPr>
          <p:cNvSpPr/>
          <p:nvPr/>
        </p:nvSpPr>
        <p:spPr>
          <a:xfrm>
            <a:off x="0" y="1"/>
            <a:ext cx="12192000" cy="14001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90000"/>
              </a:lnSpc>
              <a:spcBef>
                <a:spcPts val="600"/>
              </a:spcBef>
              <a:spcAft>
                <a:spcPct val="0"/>
              </a:spcAft>
              <a:buClrTx/>
              <a:buSzTx/>
              <a:buFontTx/>
              <a:buNone/>
              <a:tabLst/>
              <a:defRPr/>
            </a:pPr>
            <a:endParaRPr kumimoji="0" lang="sv-SE" sz="2000" b="0" i="0" u="none" strike="noStrike" kern="1200" cap="none" spc="0" normalizeH="0" baseline="0" noProof="0" dirty="0" err="1">
              <a:ln>
                <a:noFill/>
              </a:ln>
              <a:solidFill>
                <a:srgbClr val="FFFFFF"/>
              </a:solidFill>
              <a:effectLst/>
              <a:uLnTx/>
              <a:uFillTx/>
              <a:latin typeface="Arial"/>
              <a:ea typeface="+mn-ea"/>
              <a:cs typeface="Arial" pitchFamily="34" charset="0"/>
            </a:endParaRPr>
          </a:p>
        </p:txBody>
      </p:sp>
      <p:pic>
        <p:nvPicPr>
          <p:cNvPr id="6" name="Bildobjekt 5">
            <a:extLst>
              <a:ext uri="{FF2B5EF4-FFF2-40B4-BE49-F238E27FC236}">
                <a16:creationId xmlns:a16="http://schemas.microsoft.com/office/drawing/2014/main" id="{1AD9DF85-B378-405E-A88E-1D64DCF9D236}"/>
              </a:ext>
            </a:extLst>
          </p:cNvPr>
          <p:cNvPicPr>
            <a:picLocks noChangeAspect="1"/>
          </p:cNvPicPr>
          <p:nvPr/>
        </p:nvPicPr>
        <p:blipFill>
          <a:blip r:embed="rId3"/>
          <a:stretch>
            <a:fillRect/>
          </a:stretch>
        </p:blipFill>
        <p:spPr>
          <a:xfrm>
            <a:off x="7148294" y="2332090"/>
            <a:ext cx="2138997" cy="3121027"/>
          </a:xfrm>
          <a:prstGeom prst="rect">
            <a:avLst/>
          </a:prstGeom>
          <a:ln>
            <a:solidFill>
              <a:schemeClr val="bg1">
                <a:lumMod val="65000"/>
              </a:schemeClr>
            </a:solidFill>
          </a:ln>
        </p:spPr>
      </p:pic>
      <p:pic>
        <p:nvPicPr>
          <p:cNvPr id="7" name="Bildobjekt 6">
            <a:extLst>
              <a:ext uri="{FF2B5EF4-FFF2-40B4-BE49-F238E27FC236}">
                <a16:creationId xmlns:a16="http://schemas.microsoft.com/office/drawing/2014/main" id="{862156E7-D543-4DF4-95C8-C67E7AC4BB43}"/>
              </a:ext>
            </a:extLst>
          </p:cNvPr>
          <p:cNvPicPr>
            <a:picLocks noChangeAspect="1"/>
          </p:cNvPicPr>
          <p:nvPr/>
        </p:nvPicPr>
        <p:blipFill>
          <a:blip r:embed="rId4"/>
          <a:stretch>
            <a:fillRect/>
          </a:stretch>
        </p:blipFill>
        <p:spPr>
          <a:xfrm>
            <a:off x="9678082" y="2332090"/>
            <a:ext cx="2113868" cy="3121040"/>
          </a:xfrm>
          <a:prstGeom prst="rect">
            <a:avLst/>
          </a:prstGeom>
          <a:ln>
            <a:solidFill>
              <a:schemeClr val="bg1">
                <a:lumMod val="65000"/>
              </a:schemeClr>
            </a:solidFill>
          </a:ln>
        </p:spPr>
      </p:pic>
      <p:sp>
        <p:nvSpPr>
          <p:cNvPr id="8" name="Rubrik 5">
            <a:extLst>
              <a:ext uri="{FF2B5EF4-FFF2-40B4-BE49-F238E27FC236}">
                <a16:creationId xmlns:a16="http://schemas.microsoft.com/office/drawing/2014/main" id="{D7029671-B277-47F7-B33F-55CB8C9D8468}"/>
              </a:ext>
            </a:extLst>
          </p:cNvPr>
          <p:cNvSpPr>
            <a:spLocks noGrp="1"/>
          </p:cNvSpPr>
          <p:nvPr>
            <p:ph type="title"/>
          </p:nvPr>
        </p:nvSpPr>
        <p:spPr>
          <a:xfrm>
            <a:off x="385080" y="197634"/>
            <a:ext cx="11390313" cy="1097766"/>
          </a:xfrm>
        </p:spPr>
        <p:txBody>
          <a:bodyPr/>
          <a:lstStyle/>
          <a:p>
            <a:r>
              <a:rPr lang="sv-SE" dirty="0">
                <a:solidFill>
                  <a:srgbClr val="FFFFFF"/>
                </a:solidFill>
              </a:rPr>
              <a:t>11. Detaljritningar</a:t>
            </a:r>
            <a:br>
              <a:rPr lang="sv-SE" sz="8800" dirty="0">
                <a:solidFill>
                  <a:srgbClr val="FFFFFF"/>
                </a:solidFill>
              </a:rPr>
            </a:br>
            <a:endParaRPr lang="sv-SE" sz="1800" dirty="0">
              <a:solidFill>
                <a:schemeClr val="bg1"/>
              </a:solidFill>
            </a:endParaRPr>
          </a:p>
        </p:txBody>
      </p:sp>
      <p:pic>
        <p:nvPicPr>
          <p:cNvPr id="9" name="Bild 8" descr="Hem">
            <a:hlinkClick r:id="rId5" action="ppaction://hlinksldjump"/>
            <a:extLst>
              <a:ext uri="{FF2B5EF4-FFF2-40B4-BE49-F238E27FC236}">
                <a16:creationId xmlns:a16="http://schemas.microsoft.com/office/drawing/2014/main" id="{B6B5ACF1-D619-4906-AAF6-B070776007B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32846" y="938742"/>
            <a:ext cx="342547" cy="342547"/>
          </a:xfrm>
          <a:prstGeom prst="rect">
            <a:avLst/>
          </a:prstGeom>
        </p:spPr>
      </p:pic>
      <p:cxnSp>
        <p:nvCxnSpPr>
          <p:cNvPr id="10" name="Rak pilkoppling 9">
            <a:extLst>
              <a:ext uri="{FF2B5EF4-FFF2-40B4-BE49-F238E27FC236}">
                <a16:creationId xmlns:a16="http://schemas.microsoft.com/office/drawing/2014/main" id="{56A0D7B7-D79F-4AF6-BCC8-4AA00C18D46C}"/>
              </a:ext>
            </a:extLst>
          </p:cNvPr>
          <p:cNvCxnSpPr>
            <a:cxnSpLocks/>
            <a:stCxn id="12" idx="3"/>
          </p:cNvCxnSpPr>
          <p:nvPr/>
        </p:nvCxnSpPr>
        <p:spPr>
          <a:xfrm>
            <a:off x="9052034" y="3176365"/>
            <a:ext cx="626048" cy="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1" name="Rektangel med rundade hörn 11">
            <a:extLst>
              <a:ext uri="{FF2B5EF4-FFF2-40B4-BE49-F238E27FC236}">
                <a16:creationId xmlns:a16="http://schemas.microsoft.com/office/drawing/2014/main" id="{A42B0EE5-C230-4150-87F4-9F591D7533B0}"/>
              </a:ext>
            </a:extLst>
          </p:cNvPr>
          <p:cNvSpPr/>
          <p:nvPr/>
        </p:nvSpPr>
        <p:spPr>
          <a:xfrm>
            <a:off x="10632540" y="2817180"/>
            <a:ext cx="235533" cy="7771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latin typeface="Arial" pitchFamily="34" charset="0"/>
              <a:cs typeface="Arial" pitchFamily="34" charset="0"/>
            </a:endParaRPr>
          </a:p>
        </p:txBody>
      </p:sp>
      <p:sp>
        <p:nvSpPr>
          <p:cNvPr id="12" name="Rektangel med rundade hörn 11">
            <a:extLst>
              <a:ext uri="{FF2B5EF4-FFF2-40B4-BE49-F238E27FC236}">
                <a16:creationId xmlns:a16="http://schemas.microsoft.com/office/drawing/2014/main" id="{F6E3D301-A9A8-4F53-BFC7-051473DD16A0}"/>
              </a:ext>
            </a:extLst>
          </p:cNvPr>
          <p:cNvSpPr/>
          <p:nvPr/>
        </p:nvSpPr>
        <p:spPr>
          <a:xfrm>
            <a:off x="8821517" y="3141441"/>
            <a:ext cx="230517" cy="698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latin typeface="Arial" pitchFamily="34" charset="0"/>
              <a:cs typeface="Arial" pitchFamily="34" charset="0"/>
            </a:endParaRPr>
          </a:p>
        </p:txBody>
      </p:sp>
      <p:sp>
        <p:nvSpPr>
          <p:cNvPr id="13" name="Platshållare för innehåll 6">
            <a:extLst>
              <a:ext uri="{FF2B5EF4-FFF2-40B4-BE49-F238E27FC236}">
                <a16:creationId xmlns:a16="http://schemas.microsoft.com/office/drawing/2014/main" id="{F726AD9E-7C6E-4419-BDF2-7B80F9090BC3}"/>
              </a:ext>
            </a:extLst>
          </p:cNvPr>
          <p:cNvSpPr>
            <a:spLocks noGrp="1"/>
          </p:cNvSpPr>
          <p:nvPr>
            <p:ph sz="quarter" idx="14"/>
          </p:nvPr>
        </p:nvSpPr>
        <p:spPr>
          <a:xfrm>
            <a:off x="385080" y="1498917"/>
            <a:ext cx="11806920" cy="549339"/>
          </a:xfrm>
        </p:spPr>
        <p:txBody>
          <a:bodyPr/>
          <a:lstStyle/>
          <a:p>
            <a:pPr marL="0" indent="0">
              <a:spcBef>
                <a:spcPts val="600"/>
              </a:spcBef>
              <a:buNone/>
            </a:pPr>
            <a:r>
              <a:rPr lang="sv-SE" sz="1600" dirty="0">
                <a:solidFill>
                  <a:schemeClr val="tx1"/>
                </a:solidFill>
              </a:rPr>
              <a:t>Hänvisningar till detaljritningar har rätt filnamn på dokumenten och dokumentens hänvisningar har sökbar text. Exemplet nedan visar hänvisning till entreprenörens tekniska lösning. </a:t>
            </a:r>
            <a:r>
              <a:rPr lang="sv-SE" sz="1600" dirty="0">
                <a:solidFill>
                  <a:schemeClr val="tx1"/>
                </a:solidFill>
                <a:latin typeface="Arial" pitchFamily="34" charset="0"/>
              </a:rPr>
              <a:t>Enskilda dokument per detalj eller uppställning underlättar automatgenerering av hyperlänkar. </a:t>
            </a:r>
            <a:endParaRPr lang="sv-SE" sz="1600" dirty="0">
              <a:solidFill>
                <a:schemeClr val="tx1"/>
              </a:solidFill>
            </a:endParaRPr>
          </a:p>
        </p:txBody>
      </p:sp>
      <p:cxnSp>
        <p:nvCxnSpPr>
          <p:cNvPr id="14" name="Rak pilkoppling 13">
            <a:extLst>
              <a:ext uri="{FF2B5EF4-FFF2-40B4-BE49-F238E27FC236}">
                <a16:creationId xmlns:a16="http://schemas.microsoft.com/office/drawing/2014/main" id="{620DFBFF-D391-41C1-ABE8-69E7B25FE5A5}"/>
              </a:ext>
            </a:extLst>
          </p:cNvPr>
          <p:cNvCxnSpPr>
            <a:cxnSpLocks/>
            <a:stCxn id="11" idx="1"/>
          </p:cNvCxnSpPr>
          <p:nvPr/>
        </p:nvCxnSpPr>
        <p:spPr>
          <a:xfrm flipH="1">
            <a:off x="9287291" y="2856036"/>
            <a:ext cx="1345249" cy="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Rak koppling 14">
            <a:extLst>
              <a:ext uri="{FF2B5EF4-FFF2-40B4-BE49-F238E27FC236}">
                <a16:creationId xmlns:a16="http://schemas.microsoft.com/office/drawing/2014/main" id="{D88BDA1A-3F62-449C-BFA5-3A410AA60F84}"/>
              </a:ext>
            </a:extLst>
          </p:cNvPr>
          <p:cNvCxnSpPr>
            <a:cxnSpLocks/>
          </p:cNvCxnSpPr>
          <p:nvPr/>
        </p:nvCxnSpPr>
        <p:spPr>
          <a:xfrm flipV="1">
            <a:off x="5043707" y="2894893"/>
            <a:ext cx="2104587" cy="1546483"/>
          </a:xfrm>
          <a:prstGeom prst="line">
            <a:avLst/>
          </a:prstGeom>
          <a:ln w="25400">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6" name="textruta 15">
            <a:extLst>
              <a:ext uri="{FF2B5EF4-FFF2-40B4-BE49-F238E27FC236}">
                <a16:creationId xmlns:a16="http://schemas.microsoft.com/office/drawing/2014/main" id="{A95B474A-187C-4A5C-8883-27D67E5AF01F}"/>
              </a:ext>
            </a:extLst>
          </p:cNvPr>
          <p:cNvSpPr txBox="1"/>
          <p:nvPr/>
        </p:nvSpPr>
        <p:spPr>
          <a:xfrm>
            <a:off x="8017757" y="5392589"/>
            <a:ext cx="1548000" cy="369332"/>
          </a:xfrm>
          <a:prstGeom prst="rect">
            <a:avLst/>
          </a:prstGeom>
          <a:solidFill>
            <a:schemeClr val="accent1">
              <a:lumMod val="20000"/>
              <a:lumOff val="80000"/>
            </a:schemeClr>
          </a:solidFill>
          <a:ln>
            <a:solidFill>
              <a:schemeClr val="bg1">
                <a:lumMod val="65000"/>
              </a:schemeClr>
            </a:solidFill>
          </a:ln>
        </p:spPr>
        <p:txBody>
          <a:bodyPr wrap="square" rtlCol="0">
            <a:spAutoFit/>
          </a:bodyPr>
          <a:lstStyle/>
          <a:p>
            <a:pPr>
              <a:lnSpc>
                <a:spcPct val="90000"/>
              </a:lnSpc>
              <a:spcBef>
                <a:spcPts val="600"/>
              </a:spcBef>
            </a:pPr>
            <a:r>
              <a:rPr lang="sv-SE" sz="1000" dirty="0">
                <a:solidFill>
                  <a:schemeClr val="tx2"/>
                </a:solidFill>
                <a:latin typeface="Arial" pitchFamily="34" charset="0"/>
                <a:cs typeface="Arial" pitchFamily="34" charset="0"/>
              </a:rPr>
              <a:t>Filnamn: Dokumentnummer</a:t>
            </a:r>
          </a:p>
        </p:txBody>
      </p:sp>
      <p:sp>
        <p:nvSpPr>
          <p:cNvPr id="17" name="textruta 16">
            <a:extLst>
              <a:ext uri="{FF2B5EF4-FFF2-40B4-BE49-F238E27FC236}">
                <a16:creationId xmlns:a16="http://schemas.microsoft.com/office/drawing/2014/main" id="{C6D037E0-8F07-465A-A803-FC63DA6E7E59}"/>
              </a:ext>
            </a:extLst>
          </p:cNvPr>
          <p:cNvSpPr txBox="1"/>
          <p:nvPr/>
        </p:nvSpPr>
        <p:spPr>
          <a:xfrm>
            <a:off x="9399616" y="3376510"/>
            <a:ext cx="1548000" cy="369332"/>
          </a:xfrm>
          <a:prstGeom prst="rect">
            <a:avLst/>
          </a:prstGeom>
          <a:solidFill>
            <a:schemeClr val="accent1">
              <a:lumMod val="20000"/>
              <a:lumOff val="80000"/>
            </a:schemeClr>
          </a:solidFill>
          <a:ln>
            <a:solidFill>
              <a:schemeClr val="bg1">
                <a:lumMod val="65000"/>
              </a:schemeClr>
            </a:solidFill>
          </a:ln>
        </p:spPr>
        <p:txBody>
          <a:bodyPr wrap="square" rtlCol="0">
            <a:spAutoFit/>
          </a:bodyPr>
          <a:lstStyle/>
          <a:p>
            <a:pPr>
              <a:lnSpc>
                <a:spcPct val="90000"/>
              </a:lnSpc>
              <a:spcBef>
                <a:spcPts val="600"/>
              </a:spcBef>
            </a:pPr>
            <a:r>
              <a:rPr lang="sv-SE" sz="1000" dirty="0">
                <a:solidFill>
                  <a:schemeClr val="tx2"/>
                </a:solidFill>
                <a:latin typeface="Arial" pitchFamily="34" charset="0"/>
                <a:cs typeface="Arial" pitchFamily="34" charset="0"/>
              </a:rPr>
              <a:t>Hänvisning:</a:t>
            </a:r>
            <a:br>
              <a:rPr lang="sv-SE" sz="1000" dirty="0">
                <a:solidFill>
                  <a:schemeClr val="tx2"/>
                </a:solidFill>
                <a:latin typeface="Arial" pitchFamily="34" charset="0"/>
                <a:cs typeface="Arial" pitchFamily="34" charset="0"/>
              </a:rPr>
            </a:br>
            <a:r>
              <a:rPr lang="sv-SE" sz="1000" dirty="0">
                <a:solidFill>
                  <a:schemeClr val="tx2"/>
                </a:solidFill>
                <a:latin typeface="Arial" pitchFamily="34" charset="0"/>
                <a:cs typeface="Arial" pitchFamily="34" charset="0"/>
              </a:rPr>
              <a:t>Dokumentnummer</a:t>
            </a:r>
          </a:p>
        </p:txBody>
      </p:sp>
      <p:sp>
        <p:nvSpPr>
          <p:cNvPr id="18" name="textruta 17">
            <a:extLst>
              <a:ext uri="{FF2B5EF4-FFF2-40B4-BE49-F238E27FC236}">
                <a16:creationId xmlns:a16="http://schemas.microsoft.com/office/drawing/2014/main" id="{D5600150-AAFA-4343-9FA4-503A1F80D423}"/>
              </a:ext>
            </a:extLst>
          </p:cNvPr>
          <p:cNvSpPr txBox="1"/>
          <p:nvPr/>
        </p:nvSpPr>
        <p:spPr>
          <a:xfrm>
            <a:off x="5043707" y="4507885"/>
            <a:ext cx="1548000" cy="369332"/>
          </a:xfrm>
          <a:prstGeom prst="rect">
            <a:avLst/>
          </a:prstGeom>
          <a:solidFill>
            <a:schemeClr val="accent1">
              <a:lumMod val="20000"/>
              <a:lumOff val="80000"/>
            </a:schemeClr>
          </a:solidFill>
          <a:ln>
            <a:solidFill>
              <a:schemeClr val="bg1">
                <a:lumMod val="65000"/>
              </a:schemeClr>
            </a:solidFill>
          </a:ln>
        </p:spPr>
        <p:txBody>
          <a:bodyPr wrap="square" rtlCol="0">
            <a:spAutoFit/>
          </a:bodyPr>
          <a:lstStyle/>
          <a:p>
            <a:pPr>
              <a:lnSpc>
                <a:spcPct val="90000"/>
              </a:lnSpc>
              <a:spcBef>
                <a:spcPts val="600"/>
              </a:spcBef>
            </a:pPr>
            <a:r>
              <a:rPr lang="sv-SE" sz="1000" dirty="0">
                <a:solidFill>
                  <a:schemeClr val="tx2"/>
                </a:solidFill>
                <a:latin typeface="Arial" pitchFamily="34" charset="0"/>
                <a:cs typeface="Arial" pitchFamily="34" charset="0"/>
              </a:rPr>
              <a:t>Hänvisning:</a:t>
            </a:r>
            <a:br>
              <a:rPr lang="sv-SE" sz="1000" dirty="0">
                <a:solidFill>
                  <a:schemeClr val="tx2"/>
                </a:solidFill>
                <a:latin typeface="Arial" pitchFamily="34" charset="0"/>
                <a:cs typeface="Arial" pitchFamily="34" charset="0"/>
              </a:rPr>
            </a:br>
            <a:r>
              <a:rPr lang="sv-SE" sz="1000" dirty="0">
                <a:solidFill>
                  <a:schemeClr val="tx2"/>
                </a:solidFill>
                <a:latin typeface="Arial" pitchFamily="34" charset="0"/>
                <a:cs typeface="Arial" pitchFamily="34" charset="0"/>
              </a:rPr>
              <a:t>Dokumentnummer</a:t>
            </a:r>
          </a:p>
        </p:txBody>
      </p:sp>
      <p:sp>
        <p:nvSpPr>
          <p:cNvPr id="19" name="textruta 18">
            <a:extLst>
              <a:ext uri="{FF2B5EF4-FFF2-40B4-BE49-F238E27FC236}">
                <a16:creationId xmlns:a16="http://schemas.microsoft.com/office/drawing/2014/main" id="{6FE4D755-01D6-4629-94E2-455E0E422192}"/>
              </a:ext>
            </a:extLst>
          </p:cNvPr>
          <p:cNvSpPr txBox="1"/>
          <p:nvPr/>
        </p:nvSpPr>
        <p:spPr>
          <a:xfrm>
            <a:off x="10389300" y="5392589"/>
            <a:ext cx="1548000" cy="369332"/>
          </a:xfrm>
          <a:prstGeom prst="rect">
            <a:avLst/>
          </a:prstGeom>
          <a:solidFill>
            <a:schemeClr val="accent1">
              <a:lumMod val="20000"/>
              <a:lumOff val="80000"/>
            </a:schemeClr>
          </a:solidFill>
          <a:ln>
            <a:solidFill>
              <a:schemeClr val="bg1">
                <a:lumMod val="65000"/>
              </a:schemeClr>
            </a:solidFill>
          </a:ln>
        </p:spPr>
        <p:txBody>
          <a:bodyPr wrap="square" rtlCol="0">
            <a:spAutoFit/>
          </a:bodyPr>
          <a:lstStyle/>
          <a:p>
            <a:pPr>
              <a:lnSpc>
                <a:spcPct val="90000"/>
              </a:lnSpc>
              <a:spcBef>
                <a:spcPts val="600"/>
              </a:spcBef>
            </a:pPr>
            <a:r>
              <a:rPr lang="sv-SE" sz="1000" dirty="0">
                <a:solidFill>
                  <a:schemeClr val="tx2"/>
                </a:solidFill>
                <a:latin typeface="Arial" pitchFamily="34" charset="0"/>
                <a:cs typeface="Arial" pitchFamily="34" charset="0"/>
              </a:rPr>
              <a:t>Filnamn:</a:t>
            </a:r>
            <a:br>
              <a:rPr lang="sv-SE" sz="1000" dirty="0">
                <a:solidFill>
                  <a:schemeClr val="tx2"/>
                </a:solidFill>
                <a:latin typeface="Arial" pitchFamily="34" charset="0"/>
                <a:cs typeface="Arial" pitchFamily="34" charset="0"/>
              </a:rPr>
            </a:br>
            <a:r>
              <a:rPr lang="sv-SE" sz="1000" dirty="0">
                <a:solidFill>
                  <a:schemeClr val="tx2"/>
                </a:solidFill>
                <a:latin typeface="Arial" pitchFamily="34" charset="0"/>
                <a:cs typeface="Arial" pitchFamily="34" charset="0"/>
              </a:rPr>
              <a:t>Dokumentnummer:</a:t>
            </a:r>
          </a:p>
        </p:txBody>
      </p:sp>
    </p:spTree>
    <p:extLst>
      <p:ext uri="{BB962C8B-B14F-4D97-AF65-F5344CB8AC3E}">
        <p14:creationId xmlns:p14="http://schemas.microsoft.com/office/powerpoint/2010/main" val="358703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P spid="17" grpId="0"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6B77131F-57DB-418F-819C-A49412EDA568}"/>
              </a:ext>
            </a:extLst>
          </p:cNvPr>
          <p:cNvSpPr/>
          <p:nvPr/>
        </p:nvSpPr>
        <p:spPr>
          <a:xfrm>
            <a:off x="0" y="1"/>
            <a:ext cx="12192000" cy="14001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90000"/>
              </a:lnSpc>
              <a:spcBef>
                <a:spcPts val="600"/>
              </a:spcBef>
              <a:spcAft>
                <a:spcPct val="0"/>
              </a:spcAft>
              <a:buClrTx/>
              <a:buSzTx/>
              <a:buFontTx/>
              <a:buNone/>
              <a:tabLst/>
              <a:defRPr/>
            </a:pPr>
            <a:endParaRPr kumimoji="0" lang="sv-SE" sz="2000" b="0" i="0" u="none" strike="noStrike" kern="1200" cap="none" spc="0" normalizeH="0" baseline="0" noProof="0" dirty="0" err="1">
              <a:ln>
                <a:noFill/>
              </a:ln>
              <a:solidFill>
                <a:srgbClr val="FFFFFF"/>
              </a:solidFill>
              <a:effectLst/>
              <a:uLnTx/>
              <a:uFillTx/>
              <a:latin typeface="Arial"/>
              <a:ea typeface="+mn-ea"/>
              <a:cs typeface="Arial" pitchFamily="34" charset="0"/>
            </a:endParaRPr>
          </a:p>
        </p:txBody>
      </p:sp>
      <p:sp>
        <p:nvSpPr>
          <p:cNvPr id="5" name="Rubrik 5">
            <a:extLst>
              <a:ext uri="{FF2B5EF4-FFF2-40B4-BE49-F238E27FC236}">
                <a16:creationId xmlns:a16="http://schemas.microsoft.com/office/drawing/2014/main" id="{6A1D3A7B-BBD6-4D70-BCA9-A2AB01757A25}"/>
              </a:ext>
            </a:extLst>
          </p:cNvPr>
          <p:cNvSpPr>
            <a:spLocks noGrp="1"/>
          </p:cNvSpPr>
          <p:nvPr>
            <p:ph type="title"/>
          </p:nvPr>
        </p:nvSpPr>
        <p:spPr>
          <a:xfrm>
            <a:off x="385080" y="197634"/>
            <a:ext cx="11390313" cy="1097766"/>
          </a:xfrm>
        </p:spPr>
        <p:txBody>
          <a:bodyPr/>
          <a:lstStyle/>
          <a:p>
            <a:r>
              <a:rPr lang="sv-SE" dirty="0">
                <a:solidFill>
                  <a:srgbClr val="FFFFFF"/>
                </a:solidFill>
              </a:rPr>
              <a:t>Hänvisning till andra anvisningar och mallar</a:t>
            </a:r>
            <a:br>
              <a:rPr lang="sv-SE" sz="8800" dirty="0">
                <a:solidFill>
                  <a:srgbClr val="FFFFFF"/>
                </a:solidFill>
              </a:rPr>
            </a:br>
            <a:endParaRPr lang="sv-SE" sz="1800" dirty="0">
              <a:solidFill>
                <a:schemeClr val="bg1"/>
              </a:solidFill>
            </a:endParaRPr>
          </a:p>
        </p:txBody>
      </p:sp>
      <p:pic>
        <p:nvPicPr>
          <p:cNvPr id="6" name="Bild 5" descr="Hem">
            <a:hlinkClick r:id="rId2" action="ppaction://hlinksldjump"/>
            <a:extLst>
              <a:ext uri="{FF2B5EF4-FFF2-40B4-BE49-F238E27FC236}">
                <a16:creationId xmlns:a16="http://schemas.microsoft.com/office/drawing/2014/main" id="{176453DF-321E-4132-9294-D3AB9292DA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32846" y="938742"/>
            <a:ext cx="342547" cy="342547"/>
          </a:xfrm>
          <a:prstGeom prst="rect">
            <a:avLst/>
          </a:prstGeom>
        </p:spPr>
      </p:pic>
      <p:sp>
        <p:nvSpPr>
          <p:cNvPr id="7" name="Platshållare för innehåll 6">
            <a:extLst>
              <a:ext uri="{FF2B5EF4-FFF2-40B4-BE49-F238E27FC236}">
                <a16:creationId xmlns:a16="http://schemas.microsoft.com/office/drawing/2014/main" id="{8295D1D4-DAA7-42A9-9E52-4FA8552F9DE4}"/>
              </a:ext>
            </a:extLst>
          </p:cNvPr>
          <p:cNvSpPr txBox="1">
            <a:spLocks/>
          </p:cNvSpPr>
          <p:nvPr/>
        </p:nvSpPr>
        <p:spPr bwMode="auto">
          <a:xfrm>
            <a:off x="385079" y="1731078"/>
            <a:ext cx="11702145" cy="4417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45720" rIns="91440" bIns="45720" numCol="1" anchor="t" anchorCtr="0" compatLnSpc="1">
            <a:prstTxWarp prst="textNoShape">
              <a:avLst/>
            </a:prstTxWarp>
          </a:bodyPr>
          <a:lstStyle>
            <a:lvl1pPr marL="180975" indent="-180975" algn="l" rtl="0" eaLnBrk="1" fontAlgn="base" hangingPunct="1">
              <a:lnSpc>
                <a:spcPct val="90000"/>
              </a:lnSpc>
              <a:spcBef>
                <a:spcPts val="900"/>
              </a:spcBef>
              <a:spcAft>
                <a:spcPct val="0"/>
              </a:spcAft>
              <a:buClr>
                <a:schemeClr val="tx2"/>
              </a:buClr>
              <a:buFont typeface="Arial" panose="020B0604020202020204" pitchFamily="34" charset="0"/>
              <a:buChar char="•"/>
              <a:defRPr sz="2000" kern="1200">
                <a:solidFill>
                  <a:schemeClr val="tx2"/>
                </a:solidFill>
                <a:latin typeface="+mn-lt"/>
                <a:ea typeface="+mn-ea"/>
                <a:cs typeface="Arial" pitchFamily="34" charset="0"/>
              </a:defRPr>
            </a:lvl1pPr>
            <a:lvl2pPr marL="401638" indent="-204788" algn="l" rtl="0" eaLnBrk="1" fontAlgn="base" hangingPunct="1">
              <a:lnSpc>
                <a:spcPct val="90000"/>
              </a:lnSpc>
              <a:spcBef>
                <a:spcPts val="900"/>
              </a:spcBef>
              <a:spcAft>
                <a:spcPct val="0"/>
              </a:spcAft>
              <a:buClr>
                <a:schemeClr val="tx2"/>
              </a:buClr>
              <a:buFont typeface="Arial" pitchFamily="34" charset="0"/>
              <a:buChar char="‒"/>
              <a:defRPr sz="1800" kern="1200">
                <a:solidFill>
                  <a:schemeClr val="tx2"/>
                </a:solidFill>
                <a:latin typeface="+mn-lt"/>
                <a:ea typeface="+mn-ea"/>
                <a:cs typeface="Arial" pitchFamily="34" charset="0"/>
              </a:defRPr>
            </a:lvl2pPr>
            <a:lvl3pPr marL="590550" indent="-180975" algn="l" rtl="0" eaLnBrk="1" fontAlgn="base" hangingPunct="1">
              <a:lnSpc>
                <a:spcPct val="90000"/>
              </a:lnSpc>
              <a:spcBef>
                <a:spcPts val="900"/>
              </a:spcBef>
              <a:spcAft>
                <a:spcPct val="0"/>
              </a:spcAft>
              <a:buClr>
                <a:schemeClr val="tx2"/>
              </a:buClr>
              <a:buFont typeface="Arial" pitchFamily="34" charset="0"/>
              <a:buChar char="•"/>
              <a:defRPr sz="1600" kern="1200">
                <a:solidFill>
                  <a:schemeClr val="tx2"/>
                </a:solidFill>
                <a:latin typeface="+mn-lt"/>
                <a:ea typeface="+mn-ea"/>
                <a:cs typeface="Arial" pitchFamily="34" charset="0"/>
              </a:defRPr>
            </a:lvl3pPr>
            <a:lvl4pPr marL="803275" indent="-220663" algn="l" rtl="0" eaLnBrk="1" fontAlgn="base" hangingPunct="1">
              <a:lnSpc>
                <a:spcPct val="90000"/>
              </a:lnSpc>
              <a:spcBef>
                <a:spcPts val="800"/>
              </a:spcBef>
              <a:spcAft>
                <a:spcPct val="0"/>
              </a:spcAft>
              <a:buClr>
                <a:schemeClr val="tx1"/>
              </a:buClr>
              <a:buFont typeface="Arial" pitchFamily="34" charset="0"/>
              <a:buChar char="‒"/>
              <a:defRPr sz="1800" kern="1200">
                <a:solidFill>
                  <a:schemeClr val="tx1"/>
                </a:solidFill>
                <a:latin typeface="Arial" pitchFamily="34" charset="0"/>
                <a:ea typeface="+mn-ea"/>
                <a:cs typeface="Arial" pitchFamily="34" charset="0"/>
              </a:defRPr>
            </a:lvl4pPr>
            <a:lvl5pPr marL="985838" indent="-182563" algn="l" rtl="0" eaLnBrk="1" fontAlgn="base" hangingPunct="1">
              <a:spcBef>
                <a:spcPct val="20000"/>
              </a:spcBef>
              <a:spcAft>
                <a:spcPct val="0"/>
              </a:spcAft>
              <a:buClr>
                <a:schemeClr val="tx1"/>
              </a:buClr>
              <a:buFont typeface="Arial" panose="020B0604020202020204" pitchFamily="34" charset="0"/>
              <a:buChar char="•"/>
              <a:defRPr kern="1200">
                <a:solidFill>
                  <a:schemeClr val="tx1"/>
                </a:solidFill>
                <a:latin typeface="Arial" pitchFamily="34" charset="0"/>
                <a:ea typeface="+mn-ea"/>
                <a:cs typeface="Arial" pitchFamily="34" charset="0"/>
              </a:defRPr>
            </a:lvl5pPr>
            <a:lvl6pPr marL="3047924" indent="0" algn="l" defTabSz="1219170" rtl="0" eaLnBrk="1" latinLnBrk="0" hangingPunct="1">
              <a:spcBef>
                <a:spcPct val="20000"/>
              </a:spcBef>
              <a:buFont typeface="Arial" pitchFamily="34" charset="0"/>
              <a:buNone/>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Bef>
                <a:spcPts val="600"/>
              </a:spcBef>
              <a:buNone/>
            </a:pPr>
            <a:r>
              <a:rPr lang="sv-SE" sz="1600" dirty="0"/>
              <a:t>BEAst Hänvisningar i handlingar och övriga anvisningar samt mallar är fritt tillgänglig via BEAst webbsida. Branschgemensamt framtagen genom BEAst, Byggbranschens Elektroniska Affärsstandard med stöd av SBUF, Svenska Byggbranschen Utvecklingsfond.</a:t>
            </a:r>
            <a:br>
              <a:rPr lang="sv-SE" sz="1600" dirty="0"/>
            </a:br>
            <a:endParaRPr lang="sv-SE" sz="1600" b="1" dirty="0"/>
          </a:p>
          <a:p>
            <a:pPr marL="0" indent="0">
              <a:spcBef>
                <a:spcPts val="600"/>
              </a:spcBef>
              <a:buNone/>
            </a:pPr>
            <a:r>
              <a:rPr lang="sv-SE" sz="1400" b="1" dirty="0"/>
              <a:t>Standarder, anvisningar och guider:  </a:t>
            </a:r>
          </a:p>
          <a:p>
            <a:pPr marL="0" indent="0">
              <a:spcBef>
                <a:spcPts val="300"/>
              </a:spcBef>
              <a:buNone/>
            </a:pPr>
            <a:r>
              <a:rPr lang="sv-SE" sz="1400" dirty="0"/>
              <a:t>BEAst Effektivare granskning 			Standardisering av granskningskommentarer och granskningsprocessen</a:t>
            </a:r>
            <a:br>
              <a:rPr lang="sv-SE" sz="1400" dirty="0"/>
            </a:br>
            <a:r>
              <a:rPr lang="sv-SE" sz="1400" dirty="0"/>
              <a:t>BEAst PDF </a:t>
            </a:r>
            <a:r>
              <a:rPr lang="sv-SE" sz="1400" dirty="0" err="1"/>
              <a:t>Guidelines</a:t>
            </a:r>
            <a:r>
              <a:rPr lang="sv-SE" sz="1400" dirty="0"/>
              <a:t> 			Anvisning för tekniskt rätt innehåll vid PDF export</a:t>
            </a:r>
            <a:br>
              <a:rPr lang="sv-SE" sz="1400" dirty="0"/>
            </a:br>
            <a:r>
              <a:rPr lang="sv-SE" sz="1400" dirty="0"/>
              <a:t>BEAst Hänvisningar i handlingar	 		Anvisning för enklare navigering och snabbare åtkomst till handlingar</a:t>
            </a:r>
            <a:br>
              <a:rPr lang="sv-SE" sz="1400" dirty="0"/>
            </a:br>
            <a:r>
              <a:rPr lang="sv-SE" sz="1400" dirty="0"/>
              <a:t>BEAst Namnruta – Anläggning 			Namnruta med metadata enligt BEAst Namnruta – Termlista och metadata</a:t>
            </a:r>
            <a:br>
              <a:rPr lang="sv-SE" sz="1400" dirty="0"/>
            </a:br>
            <a:r>
              <a:rPr lang="sv-SE" sz="1400" dirty="0"/>
              <a:t>BEAst Namnruta – Byggnad 			Namnruta med metadata enligt BEAst Namnruta – Termlista och metadata</a:t>
            </a:r>
            <a:br>
              <a:rPr lang="sv-SE" sz="1400" dirty="0"/>
            </a:br>
            <a:r>
              <a:rPr lang="sv-SE" sz="1400" dirty="0"/>
              <a:t>BEAst Namnruta – Termlista och metadata   		Metadata och egenskaper till dokument för lagring på dokumentplattformar</a:t>
            </a:r>
            <a:br>
              <a:rPr lang="sv-SE" sz="1400" dirty="0"/>
            </a:br>
            <a:r>
              <a:rPr lang="sv-SE" sz="1400" dirty="0"/>
              <a:t>BEAst Namnruta – Angivning av Handling och Status	Hantering av Handling och Status med förklarande exempel</a:t>
            </a:r>
            <a:br>
              <a:rPr lang="sv-SE" sz="1400" dirty="0"/>
            </a:br>
            <a:endParaRPr lang="sv-SE" sz="1400" b="1" dirty="0"/>
          </a:p>
          <a:p>
            <a:pPr marL="0" indent="0">
              <a:spcBef>
                <a:spcPts val="600"/>
              </a:spcBef>
              <a:buNone/>
            </a:pPr>
            <a:r>
              <a:rPr lang="sv-SE" sz="1400" b="1" dirty="0"/>
              <a:t>Framtagna mallar att anpassa med egen logga: </a:t>
            </a:r>
          </a:p>
          <a:p>
            <a:pPr marL="0" indent="0">
              <a:spcBef>
                <a:spcPts val="300"/>
              </a:spcBef>
              <a:buNone/>
            </a:pPr>
            <a:r>
              <a:rPr lang="sv-SE" sz="1400" dirty="0"/>
              <a:t>BEAst Handlingsförteckning </a:t>
            </a:r>
            <a:br>
              <a:rPr lang="sv-SE" sz="1400" dirty="0"/>
            </a:br>
            <a:r>
              <a:rPr lang="sv-SE" sz="1400" dirty="0"/>
              <a:t>BEAst Rumsförteckning </a:t>
            </a:r>
            <a:br>
              <a:rPr lang="sv-SE" sz="1400" dirty="0"/>
            </a:br>
            <a:r>
              <a:rPr lang="sv-SE" sz="1400" dirty="0"/>
              <a:t>BEAst Rumsbeskrivning</a:t>
            </a:r>
          </a:p>
          <a:p>
            <a:pPr marL="0" indent="0">
              <a:spcBef>
                <a:spcPts val="600"/>
              </a:spcBef>
              <a:buNone/>
            </a:pPr>
            <a:endParaRPr lang="sv-SE" sz="1600" dirty="0"/>
          </a:p>
        </p:txBody>
      </p:sp>
    </p:spTree>
    <p:extLst>
      <p:ext uri="{BB962C8B-B14F-4D97-AF65-F5344CB8AC3E}">
        <p14:creationId xmlns:p14="http://schemas.microsoft.com/office/powerpoint/2010/main" val="236516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lstStyle/>
          <a:p>
            <a:r>
              <a:rPr lang="sv-SE" dirty="0">
                <a:solidFill>
                  <a:srgbClr val="FFFFFF"/>
                </a:solidFill>
              </a:rPr>
              <a:t>BEA</a:t>
            </a:r>
            <a:br>
              <a:rPr lang="sv-SE" sz="8800" dirty="0">
                <a:solidFill>
                  <a:srgbClr val="FFFFFF"/>
                </a:solidFill>
              </a:rPr>
            </a:br>
            <a:r>
              <a:rPr lang="sv-SE" sz="1800" b="0" dirty="0">
                <a:solidFill>
                  <a:srgbClr val="FFFFFF"/>
                </a:solidFill>
              </a:rPr>
              <a:t>Branschgemensamt projekt via BEAst</a:t>
            </a:r>
            <a:endParaRPr lang="sv-SE" sz="1800" dirty="0">
              <a:solidFill>
                <a:schemeClr val="bg1"/>
              </a:solidFill>
            </a:endParaRPr>
          </a:p>
        </p:txBody>
      </p:sp>
      <p:pic>
        <p:nvPicPr>
          <p:cNvPr id="4" name="Bildobjekt 3"/>
          <p:cNvPicPr>
            <a:picLocks noChangeAspect="1"/>
          </p:cNvPicPr>
          <p:nvPr/>
        </p:nvPicPr>
        <p:blipFill>
          <a:blip r:embed="rId2"/>
          <a:stretch>
            <a:fillRect/>
          </a:stretch>
        </p:blipFill>
        <p:spPr>
          <a:xfrm>
            <a:off x="2434272" y="2186832"/>
            <a:ext cx="7323455" cy="2484335"/>
          </a:xfrm>
          <a:prstGeom prst="rect">
            <a:avLst/>
          </a:prstGeom>
        </p:spPr>
      </p:pic>
      <p:sp>
        <p:nvSpPr>
          <p:cNvPr id="9" name="Rektangel 8"/>
          <p:cNvSpPr/>
          <p:nvPr/>
        </p:nvSpPr>
        <p:spPr>
          <a:xfrm>
            <a:off x="10576680" y="6268953"/>
            <a:ext cx="1386720" cy="446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latin typeface="Arial" pitchFamily="34" charset="0"/>
              <a:cs typeface="Arial" pitchFamily="34" charset="0"/>
            </a:endParaRPr>
          </a:p>
        </p:txBody>
      </p:sp>
      <p:pic>
        <p:nvPicPr>
          <p:cNvPr id="5" name="Bild 4" descr="Hem">
            <a:hlinkClick r:id="rId3" action="ppaction://hlinksldjump"/>
            <a:extLst>
              <a:ext uri="{FF2B5EF4-FFF2-40B4-BE49-F238E27FC236}">
                <a16:creationId xmlns:a16="http://schemas.microsoft.com/office/drawing/2014/main" id="{2A041FAC-D93C-4534-B475-861FB1C4D4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32846" y="938742"/>
            <a:ext cx="342547" cy="342547"/>
          </a:xfrm>
          <a:prstGeom prst="rect">
            <a:avLst/>
          </a:prstGeom>
        </p:spPr>
      </p:pic>
    </p:spTree>
    <p:extLst>
      <p:ext uri="{BB962C8B-B14F-4D97-AF65-F5344CB8AC3E}">
        <p14:creationId xmlns:p14="http://schemas.microsoft.com/office/powerpoint/2010/main" val="2479953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4">
            <a:extLst>
              <a:ext uri="{FF2B5EF4-FFF2-40B4-BE49-F238E27FC236}">
                <a16:creationId xmlns:a16="http://schemas.microsoft.com/office/drawing/2014/main" id="{EFC6B864-CBEE-4C86-A770-2B912B003338}"/>
              </a:ext>
            </a:extLst>
          </p:cNvPr>
          <p:cNvSpPr>
            <a:spLocks noGrp="1"/>
          </p:cNvSpPr>
          <p:nvPr>
            <p:ph sz="quarter" idx="14"/>
          </p:nvPr>
        </p:nvSpPr>
        <p:spPr>
          <a:xfrm>
            <a:off x="385080" y="1493033"/>
            <a:ext cx="10191600" cy="5125410"/>
          </a:xfrm>
        </p:spPr>
        <p:txBody>
          <a:bodyPr/>
          <a:lstStyle/>
          <a:p>
            <a:pPr marL="0" indent="0">
              <a:buNone/>
              <a:tabLst>
                <a:tab pos="534988" algn="l"/>
              </a:tabLst>
            </a:pPr>
            <a:r>
              <a:rPr lang="sv-SE" sz="1100" dirty="0"/>
              <a:t>1.	</a:t>
            </a:r>
            <a:r>
              <a:rPr lang="sv-SE" sz="1100" dirty="0">
                <a:hlinkClick r:id="rId2" action="ppaction://hlinksldjump"/>
              </a:rPr>
              <a:t>Handlingsförteckning</a:t>
            </a:r>
            <a:endParaRPr lang="sv-SE" sz="1100" dirty="0"/>
          </a:p>
          <a:p>
            <a:pPr marL="0" indent="0">
              <a:buNone/>
              <a:tabLst>
                <a:tab pos="534988" algn="l"/>
              </a:tabLst>
            </a:pPr>
            <a:r>
              <a:rPr lang="sv-SE" sz="1100" dirty="0">
                <a:solidFill>
                  <a:schemeClr val="tx1"/>
                </a:solidFill>
              </a:rPr>
              <a:t>2a.	</a:t>
            </a:r>
            <a:r>
              <a:rPr lang="sv-SE" sz="1100" dirty="0">
                <a:solidFill>
                  <a:schemeClr val="tx1"/>
                </a:solidFill>
                <a:hlinkClick r:id="rId3" action="ppaction://hlinksldjump"/>
              </a:rPr>
              <a:t>Från slipstext till HF/Handlingsförteckning till AF/Allmänna föreskrifter</a:t>
            </a:r>
            <a:endParaRPr lang="sv-SE" sz="1100" dirty="0">
              <a:solidFill>
                <a:srgbClr val="FF0000"/>
              </a:solidFill>
            </a:endParaRPr>
          </a:p>
          <a:p>
            <a:pPr marL="0" indent="0">
              <a:buNone/>
              <a:tabLst>
                <a:tab pos="534988" algn="l"/>
              </a:tabLst>
            </a:pPr>
            <a:r>
              <a:rPr lang="sv-SE" sz="1100" dirty="0">
                <a:solidFill>
                  <a:schemeClr val="tx1"/>
                </a:solidFill>
              </a:rPr>
              <a:t>2b.	</a:t>
            </a:r>
            <a:r>
              <a:rPr lang="sv-SE" sz="1100" dirty="0">
                <a:solidFill>
                  <a:schemeClr val="tx1"/>
                </a:solidFill>
                <a:hlinkClick r:id="rId4" action="ppaction://hlinksldjump"/>
              </a:rPr>
              <a:t>Från slipstext till översiktsplaner </a:t>
            </a:r>
            <a:endParaRPr lang="sv-SE" sz="1100" dirty="0">
              <a:solidFill>
                <a:schemeClr val="tx1"/>
              </a:solidFill>
            </a:endParaRPr>
          </a:p>
          <a:p>
            <a:pPr marL="0" indent="0">
              <a:buNone/>
              <a:tabLst>
                <a:tab pos="534988" algn="l"/>
              </a:tabLst>
            </a:pPr>
            <a:r>
              <a:rPr lang="sv-SE" sz="1100" dirty="0">
                <a:solidFill>
                  <a:schemeClr val="tx1"/>
                </a:solidFill>
              </a:rPr>
              <a:t>2c.	</a:t>
            </a:r>
            <a:r>
              <a:rPr lang="sv-SE" sz="1100" dirty="0">
                <a:solidFill>
                  <a:schemeClr val="tx1"/>
                </a:solidFill>
                <a:hlinkClick r:id="rId5" action="ppaction://hlinksldjump"/>
              </a:rPr>
              <a:t>Från slipstext till övriga hänvisningar </a:t>
            </a:r>
            <a:endParaRPr lang="sv-SE" sz="1100" dirty="0">
              <a:solidFill>
                <a:schemeClr val="tx1"/>
              </a:solidFill>
            </a:endParaRPr>
          </a:p>
          <a:p>
            <a:pPr marL="0" indent="0">
              <a:buNone/>
              <a:tabLst>
                <a:tab pos="534988" algn="l"/>
              </a:tabLst>
            </a:pPr>
            <a:r>
              <a:rPr lang="sv-SE" sz="1100" dirty="0"/>
              <a:t>3a.	</a:t>
            </a:r>
            <a:r>
              <a:rPr lang="sv-SE" sz="1100" dirty="0">
                <a:hlinkClick r:id="rId6" action="ppaction://hlinksldjump"/>
              </a:rPr>
              <a:t>Från orienteringsfigurer till delplaner </a:t>
            </a:r>
            <a:r>
              <a:rPr lang="sv-SE" sz="1100" dirty="0"/>
              <a:t>			</a:t>
            </a:r>
            <a:endParaRPr lang="sv-SE" sz="1100" dirty="0">
              <a:solidFill>
                <a:srgbClr val="FF0000"/>
              </a:solidFill>
            </a:endParaRPr>
          </a:p>
          <a:p>
            <a:pPr marL="0" indent="0">
              <a:buNone/>
              <a:tabLst>
                <a:tab pos="534988" algn="l"/>
              </a:tabLst>
            </a:pPr>
            <a:r>
              <a:rPr lang="sv-SE" sz="1100" dirty="0">
                <a:solidFill>
                  <a:schemeClr val="tx1"/>
                </a:solidFill>
              </a:rPr>
              <a:t>3b.	</a:t>
            </a:r>
            <a:r>
              <a:rPr lang="sv-SE" sz="1100" dirty="0">
                <a:solidFill>
                  <a:schemeClr val="tx1"/>
                </a:solidFill>
                <a:hlinkClick r:id="rId7" action="ppaction://hlinksldjump"/>
              </a:rPr>
              <a:t>Exempel från orienteringsfigur till delplaner</a:t>
            </a:r>
            <a:endParaRPr lang="sv-SE" sz="1100" dirty="0">
              <a:solidFill>
                <a:schemeClr val="tx1"/>
              </a:solidFill>
            </a:endParaRPr>
          </a:p>
          <a:p>
            <a:pPr marL="0" indent="0">
              <a:buNone/>
              <a:tabLst>
                <a:tab pos="534988" algn="l"/>
              </a:tabLst>
            </a:pPr>
            <a:r>
              <a:rPr lang="sv-SE" sz="1100" dirty="0">
                <a:solidFill>
                  <a:schemeClr val="tx1"/>
                </a:solidFill>
              </a:rPr>
              <a:t>3c.	</a:t>
            </a:r>
            <a:r>
              <a:rPr lang="sv-SE" sz="1100" dirty="0">
                <a:solidFill>
                  <a:schemeClr val="tx1"/>
                </a:solidFill>
                <a:hlinkClick r:id="rId8" action="ppaction://hlinksldjump"/>
              </a:rPr>
              <a:t>Exempel från orienteringsfigur till fasad</a:t>
            </a:r>
            <a:endParaRPr lang="sv-SE" sz="1100" dirty="0">
              <a:solidFill>
                <a:schemeClr val="tx1"/>
              </a:solidFill>
            </a:endParaRPr>
          </a:p>
          <a:p>
            <a:pPr marL="0" indent="0">
              <a:buNone/>
              <a:tabLst>
                <a:tab pos="534988" algn="l"/>
              </a:tabLst>
            </a:pPr>
            <a:r>
              <a:rPr lang="sv-SE" sz="1100" dirty="0">
                <a:solidFill>
                  <a:schemeClr val="tx1"/>
                </a:solidFill>
              </a:rPr>
              <a:t>4a.	</a:t>
            </a:r>
            <a:r>
              <a:rPr lang="sv-SE" sz="1100" dirty="0">
                <a:solidFill>
                  <a:schemeClr val="tx1"/>
                </a:solidFill>
                <a:hlinkClick r:id="rId9" action="ppaction://hlinksldjump"/>
              </a:rPr>
              <a:t>Informationshandling/översiktsritning – Exempel Installation</a:t>
            </a:r>
            <a:endParaRPr lang="sv-SE" sz="1100" dirty="0">
              <a:solidFill>
                <a:schemeClr val="tx1"/>
              </a:solidFill>
            </a:endParaRPr>
          </a:p>
          <a:p>
            <a:pPr marL="0" indent="0">
              <a:buNone/>
              <a:tabLst>
                <a:tab pos="534988" algn="l"/>
              </a:tabLst>
            </a:pPr>
            <a:r>
              <a:rPr lang="sv-SE" sz="1100" dirty="0">
                <a:solidFill>
                  <a:schemeClr val="tx1"/>
                </a:solidFill>
              </a:rPr>
              <a:t>4b.	</a:t>
            </a:r>
            <a:r>
              <a:rPr lang="sv-SE" sz="1100" dirty="0">
                <a:solidFill>
                  <a:schemeClr val="tx1"/>
                </a:solidFill>
                <a:hlinkClick r:id="rId10" action="ppaction://hlinksldjump"/>
              </a:rPr>
              <a:t>Informationshandling/översiktsritning – Exempel Installation</a:t>
            </a:r>
            <a:endParaRPr lang="sv-SE" sz="1100" dirty="0"/>
          </a:p>
          <a:p>
            <a:pPr marL="0" indent="0">
              <a:buNone/>
              <a:tabLst>
                <a:tab pos="534988" algn="l"/>
              </a:tabLst>
            </a:pPr>
            <a:r>
              <a:rPr lang="sv-SE" sz="1100" dirty="0"/>
              <a:t>5. 	</a:t>
            </a:r>
            <a:r>
              <a:rPr lang="sv-SE" sz="1100" dirty="0">
                <a:hlinkClick r:id="rId11" action="ppaction://hlinksldjump"/>
              </a:rPr>
              <a:t>Från situationsplan till </a:t>
            </a:r>
            <a:r>
              <a:rPr lang="sv-SE" sz="1100" dirty="0" err="1">
                <a:hlinkClick r:id="rId11" action="ppaction://hlinksldjump"/>
              </a:rPr>
              <a:t>delplan</a:t>
            </a:r>
            <a:r>
              <a:rPr lang="sv-SE" sz="1100" dirty="0">
                <a:hlinkClick r:id="rId11" action="ppaction://hlinksldjump"/>
              </a:rPr>
              <a:t> </a:t>
            </a:r>
            <a:r>
              <a:rPr lang="sv-SE" sz="1100" dirty="0"/>
              <a:t>			</a:t>
            </a:r>
            <a:r>
              <a:rPr lang="sv-SE" sz="1100" dirty="0">
                <a:solidFill>
                  <a:srgbClr val="FF0000"/>
                </a:solidFill>
              </a:rPr>
              <a:t> </a:t>
            </a:r>
            <a:r>
              <a:rPr lang="sv-SE" sz="1100" dirty="0"/>
              <a:t>				</a:t>
            </a:r>
            <a:endParaRPr lang="sv-SE" sz="1100" dirty="0">
              <a:solidFill>
                <a:srgbClr val="FF0000"/>
              </a:solidFill>
            </a:endParaRPr>
          </a:p>
          <a:p>
            <a:pPr marL="0" indent="0">
              <a:buNone/>
              <a:tabLst>
                <a:tab pos="534988" algn="l"/>
              </a:tabLst>
            </a:pPr>
            <a:r>
              <a:rPr lang="sv-SE" sz="1100" dirty="0"/>
              <a:t>6a.	</a:t>
            </a:r>
            <a:r>
              <a:rPr lang="sv-SE" sz="1100" dirty="0">
                <a:hlinkClick r:id="rId12" action="ppaction://hlinksldjump"/>
              </a:rPr>
              <a:t>Från plan till sektion</a:t>
            </a:r>
            <a:r>
              <a:rPr lang="sv-SE" sz="1100" dirty="0"/>
              <a:t>				</a:t>
            </a:r>
            <a:r>
              <a:rPr lang="sv-SE" sz="1100" dirty="0">
                <a:solidFill>
                  <a:srgbClr val="FF0000"/>
                </a:solidFill>
              </a:rPr>
              <a:t> </a:t>
            </a:r>
          </a:p>
          <a:p>
            <a:pPr marL="0" indent="0">
              <a:buNone/>
              <a:tabLst>
                <a:tab pos="534988" algn="l"/>
              </a:tabLst>
            </a:pPr>
            <a:r>
              <a:rPr lang="sv-SE" sz="1100" dirty="0"/>
              <a:t>6b.	</a:t>
            </a:r>
            <a:r>
              <a:rPr lang="sv-SE" sz="1100" dirty="0">
                <a:hlinkClick r:id="rId13" action="ppaction://hlinksldjump"/>
              </a:rPr>
              <a:t>Från sektion till plan</a:t>
            </a:r>
            <a:endParaRPr lang="sv-SE" sz="1100" dirty="0">
              <a:solidFill>
                <a:schemeClr val="tx1"/>
              </a:solidFill>
            </a:endParaRPr>
          </a:p>
          <a:p>
            <a:pPr marL="0" indent="0">
              <a:buNone/>
              <a:tabLst>
                <a:tab pos="534988" algn="l"/>
              </a:tabLst>
            </a:pPr>
            <a:r>
              <a:rPr lang="sv-SE" sz="1100" dirty="0">
                <a:solidFill>
                  <a:schemeClr val="tx1"/>
                </a:solidFill>
              </a:rPr>
              <a:t>7a.	</a:t>
            </a:r>
            <a:r>
              <a:rPr lang="sv-SE" sz="1100" dirty="0">
                <a:solidFill>
                  <a:schemeClr val="tx1"/>
                </a:solidFill>
                <a:hlinkClick r:id="rId14" action="ppaction://hlinksldjump"/>
              </a:rPr>
              <a:t>Från planritning till typrumsbeskrivning</a:t>
            </a:r>
            <a:endParaRPr lang="sv-SE" sz="1100" dirty="0">
              <a:solidFill>
                <a:schemeClr val="tx1"/>
              </a:solidFill>
            </a:endParaRPr>
          </a:p>
          <a:p>
            <a:pPr marL="0" indent="0">
              <a:buNone/>
              <a:tabLst>
                <a:tab pos="534988" algn="l"/>
              </a:tabLst>
            </a:pPr>
            <a:r>
              <a:rPr lang="sv-SE" sz="1100" dirty="0">
                <a:solidFill>
                  <a:schemeClr val="tx1"/>
                </a:solidFill>
              </a:rPr>
              <a:t>7b.	</a:t>
            </a:r>
            <a:r>
              <a:rPr lang="sv-SE" sz="1100" dirty="0">
                <a:solidFill>
                  <a:schemeClr val="tx1"/>
                </a:solidFill>
                <a:hlinkClick r:id="rId15" action="ppaction://hlinksldjump"/>
              </a:rPr>
              <a:t>Från planritning till rumsbeskrivning</a:t>
            </a:r>
            <a:endParaRPr lang="sv-SE" sz="1100" dirty="0">
              <a:solidFill>
                <a:schemeClr val="tx1"/>
              </a:solidFill>
            </a:endParaRPr>
          </a:p>
          <a:p>
            <a:pPr marL="0" indent="0">
              <a:buNone/>
              <a:tabLst>
                <a:tab pos="534988" algn="l"/>
              </a:tabLst>
            </a:pPr>
            <a:r>
              <a:rPr lang="sv-SE" sz="1100" dirty="0">
                <a:solidFill>
                  <a:schemeClr val="tx1"/>
                </a:solidFill>
              </a:rPr>
              <a:t>8.	</a:t>
            </a:r>
            <a:r>
              <a:rPr lang="sv-SE" sz="1100" dirty="0">
                <a:solidFill>
                  <a:schemeClr val="tx1"/>
                </a:solidFill>
                <a:hlinkClick r:id="rId16" action="ppaction://hlinksldjump"/>
              </a:rPr>
              <a:t>Exempel på färgkoder för hyperlänkar</a:t>
            </a:r>
            <a:endParaRPr lang="sv-SE" sz="1100" dirty="0"/>
          </a:p>
          <a:p>
            <a:pPr marL="0" indent="0">
              <a:buNone/>
              <a:tabLst>
                <a:tab pos="534988" algn="l"/>
              </a:tabLst>
            </a:pPr>
            <a:r>
              <a:rPr lang="sv-SE" sz="1100" dirty="0"/>
              <a:t>9.	</a:t>
            </a:r>
            <a:r>
              <a:rPr lang="sv-SE" sz="1100" dirty="0">
                <a:hlinkClick r:id="rId17" action="ppaction://hlinksldjump"/>
              </a:rPr>
              <a:t>Uppställningsritningar</a:t>
            </a:r>
            <a:endParaRPr lang="sv-SE" sz="1100" dirty="0"/>
          </a:p>
          <a:p>
            <a:pPr marL="0" indent="0">
              <a:buNone/>
              <a:tabLst>
                <a:tab pos="534988" algn="l"/>
              </a:tabLst>
            </a:pPr>
            <a:r>
              <a:rPr lang="sv-SE" sz="1100" dirty="0"/>
              <a:t>10.	</a:t>
            </a:r>
            <a:r>
              <a:rPr lang="sv-SE" sz="1100" dirty="0" err="1">
                <a:hlinkClick r:id="rId18" action="ppaction://hlinksldjump"/>
              </a:rPr>
              <a:t>Littratabeller</a:t>
            </a:r>
            <a:r>
              <a:rPr lang="sv-SE" sz="1100" dirty="0">
                <a:hlinkClick r:id="rId18" action="ppaction://hlinksldjump"/>
              </a:rPr>
              <a:t> uppställningsritningar</a:t>
            </a:r>
            <a:endParaRPr lang="sv-SE" sz="1100" dirty="0"/>
          </a:p>
          <a:p>
            <a:pPr marL="0" indent="0">
              <a:buNone/>
              <a:tabLst>
                <a:tab pos="534988" algn="l"/>
              </a:tabLst>
            </a:pPr>
            <a:r>
              <a:rPr lang="sv-SE" sz="1100" dirty="0"/>
              <a:t>11.	</a:t>
            </a:r>
            <a:r>
              <a:rPr lang="sv-SE" sz="1100" dirty="0">
                <a:hlinkClick r:id="rId19" action="ppaction://hlinksldjump"/>
              </a:rPr>
              <a:t>Typritningar och tekniska beskrivningar</a:t>
            </a:r>
            <a:endParaRPr lang="sv-SE" sz="1100" dirty="0"/>
          </a:p>
          <a:p>
            <a:pPr marL="0" indent="0">
              <a:buNone/>
              <a:tabLst>
                <a:tab pos="534988" algn="l"/>
              </a:tabLst>
            </a:pPr>
            <a:r>
              <a:rPr lang="sv-SE" sz="1100" dirty="0"/>
              <a:t>12.	</a:t>
            </a:r>
            <a:r>
              <a:rPr lang="sv-SE" sz="1100" dirty="0">
                <a:hlinkClick r:id="rId20" action="ppaction://hlinksldjump"/>
              </a:rPr>
              <a:t>Hänvisning till andra anvisningar och mallar</a:t>
            </a:r>
            <a:endParaRPr lang="sv-SE" sz="1100" dirty="0"/>
          </a:p>
          <a:p>
            <a:pPr marL="0" indent="0">
              <a:buNone/>
              <a:tabLst>
                <a:tab pos="534988" algn="l"/>
              </a:tabLst>
            </a:pPr>
            <a:endParaRPr lang="sv-SE" dirty="0"/>
          </a:p>
        </p:txBody>
      </p:sp>
      <p:sp>
        <p:nvSpPr>
          <p:cNvPr id="5" name="Rektangel 4">
            <a:extLst>
              <a:ext uri="{FF2B5EF4-FFF2-40B4-BE49-F238E27FC236}">
                <a16:creationId xmlns:a16="http://schemas.microsoft.com/office/drawing/2014/main" id="{7280FD03-CEAE-41D9-8612-0F824634FE57}"/>
              </a:ext>
            </a:extLst>
          </p:cNvPr>
          <p:cNvSpPr/>
          <p:nvPr/>
        </p:nvSpPr>
        <p:spPr>
          <a:xfrm>
            <a:off x="0" y="1"/>
            <a:ext cx="12192000" cy="14001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90000"/>
              </a:lnSpc>
              <a:spcBef>
                <a:spcPts val="600"/>
              </a:spcBef>
              <a:spcAft>
                <a:spcPct val="0"/>
              </a:spcAft>
              <a:buClrTx/>
              <a:buSzTx/>
              <a:buFontTx/>
              <a:buNone/>
              <a:tabLst/>
              <a:defRPr/>
            </a:pPr>
            <a:endParaRPr kumimoji="0" lang="sv-SE" sz="2000" b="0" i="0" u="none" strike="noStrike" kern="1200" cap="none" spc="0" normalizeH="0" baseline="0" noProof="0" dirty="0" err="1">
              <a:ln>
                <a:noFill/>
              </a:ln>
              <a:solidFill>
                <a:srgbClr val="FFFFFF"/>
              </a:solidFill>
              <a:effectLst/>
              <a:uLnTx/>
              <a:uFillTx/>
              <a:latin typeface="Arial"/>
              <a:ea typeface="+mn-ea"/>
              <a:cs typeface="Arial" pitchFamily="34" charset="0"/>
            </a:endParaRPr>
          </a:p>
        </p:txBody>
      </p:sp>
      <p:sp>
        <p:nvSpPr>
          <p:cNvPr id="6" name="Rubrik 5">
            <a:extLst>
              <a:ext uri="{FF2B5EF4-FFF2-40B4-BE49-F238E27FC236}">
                <a16:creationId xmlns:a16="http://schemas.microsoft.com/office/drawing/2014/main" id="{931715D0-5076-456B-8301-C0F7D40D39F9}"/>
              </a:ext>
            </a:extLst>
          </p:cNvPr>
          <p:cNvSpPr>
            <a:spLocks noGrp="1"/>
          </p:cNvSpPr>
          <p:nvPr>
            <p:ph type="title"/>
          </p:nvPr>
        </p:nvSpPr>
        <p:spPr>
          <a:xfrm>
            <a:off x="385080" y="197634"/>
            <a:ext cx="11390313" cy="1097766"/>
          </a:xfrm>
        </p:spPr>
        <p:txBody>
          <a:bodyPr/>
          <a:lstStyle/>
          <a:p>
            <a:r>
              <a:rPr lang="sv-SE" dirty="0">
                <a:solidFill>
                  <a:srgbClr val="FFFFFF"/>
                </a:solidFill>
              </a:rPr>
              <a:t>BEAst Hänvisningar i handlingar 2.0</a:t>
            </a:r>
            <a:br>
              <a:rPr lang="sv-SE" sz="8800" dirty="0">
                <a:solidFill>
                  <a:srgbClr val="FFFFFF"/>
                </a:solidFill>
              </a:rPr>
            </a:br>
            <a:r>
              <a:rPr lang="sv-SE" sz="1800" b="0" dirty="0">
                <a:solidFill>
                  <a:srgbClr val="FFFFFF"/>
                </a:solidFill>
              </a:rPr>
              <a:t>Innehållsförteckning</a:t>
            </a:r>
            <a:endParaRPr lang="sv-SE" sz="1800" dirty="0">
              <a:solidFill>
                <a:schemeClr val="bg1"/>
              </a:solidFill>
            </a:endParaRPr>
          </a:p>
        </p:txBody>
      </p:sp>
      <p:pic>
        <p:nvPicPr>
          <p:cNvPr id="7" name="Bild 6" descr="Hem">
            <a:hlinkClick r:id="rId21" action="ppaction://hlinksldjump"/>
            <a:extLst>
              <a:ext uri="{FF2B5EF4-FFF2-40B4-BE49-F238E27FC236}">
                <a16:creationId xmlns:a16="http://schemas.microsoft.com/office/drawing/2014/main" id="{C28351F3-6546-4F0C-AA76-41E7987FA22A}"/>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1432846" y="938742"/>
            <a:ext cx="342547" cy="342547"/>
          </a:xfrm>
          <a:prstGeom prst="rect">
            <a:avLst/>
          </a:prstGeom>
        </p:spPr>
      </p:pic>
    </p:spTree>
    <p:extLst>
      <p:ext uri="{BB962C8B-B14F-4D97-AF65-F5344CB8AC3E}">
        <p14:creationId xmlns:p14="http://schemas.microsoft.com/office/powerpoint/2010/main" val="374415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1E632572-026C-4EFA-854F-1136F0A8B078}"/>
              </a:ext>
            </a:extLst>
          </p:cNvPr>
          <p:cNvSpPr/>
          <p:nvPr/>
        </p:nvSpPr>
        <p:spPr>
          <a:xfrm>
            <a:off x="0" y="1"/>
            <a:ext cx="12192000" cy="14001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90000"/>
              </a:lnSpc>
              <a:spcBef>
                <a:spcPts val="600"/>
              </a:spcBef>
              <a:spcAft>
                <a:spcPct val="0"/>
              </a:spcAft>
              <a:buClrTx/>
              <a:buSzTx/>
              <a:buFontTx/>
              <a:buNone/>
              <a:tabLst/>
              <a:defRPr/>
            </a:pPr>
            <a:endParaRPr kumimoji="0" lang="sv-SE" sz="2000" b="0" i="0" u="none" strike="noStrike" kern="1200" cap="none" spc="0" normalizeH="0" baseline="0" noProof="0" dirty="0" err="1">
              <a:ln>
                <a:noFill/>
              </a:ln>
              <a:solidFill>
                <a:srgbClr val="FFFFFF"/>
              </a:solidFill>
              <a:effectLst/>
              <a:uLnTx/>
              <a:uFillTx/>
              <a:latin typeface="Arial"/>
              <a:ea typeface="+mn-ea"/>
              <a:cs typeface="Arial" pitchFamily="34" charset="0"/>
            </a:endParaRPr>
          </a:p>
        </p:txBody>
      </p:sp>
      <p:sp>
        <p:nvSpPr>
          <p:cNvPr id="5" name="Rubrik 5">
            <a:extLst>
              <a:ext uri="{FF2B5EF4-FFF2-40B4-BE49-F238E27FC236}">
                <a16:creationId xmlns:a16="http://schemas.microsoft.com/office/drawing/2014/main" id="{79C91D88-EEA8-429B-A53E-3DE9101E62F5}"/>
              </a:ext>
            </a:extLst>
          </p:cNvPr>
          <p:cNvSpPr>
            <a:spLocks noGrp="1"/>
          </p:cNvSpPr>
          <p:nvPr>
            <p:ph type="title"/>
          </p:nvPr>
        </p:nvSpPr>
        <p:spPr>
          <a:xfrm>
            <a:off x="385080" y="197634"/>
            <a:ext cx="11390313" cy="1097766"/>
          </a:xfrm>
        </p:spPr>
        <p:txBody>
          <a:bodyPr/>
          <a:lstStyle/>
          <a:p>
            <a:r>
              <a:rPr lang="sv-SE" dirty="0">
                <a:solidFill>
                  <a:srgbClr val="FFFFFF"/>
                </a:solidFill>
              </a:rPr>
              <a:t>BEAst Hänvisningar i handlingar 2.0</a:t>
            </a:r>
            <a:br>
              <a:rPr lang="sv-SE" sz="8800" dirty="0">
                <a:solidFill>
                  <a:srgbClr val="FFFFFF"/>
                </a:solidFill>
              </a:rPr>
            </a:br>
            <a:r>
              <a:rPr lang="sv-SE" sz="1800" b="0" dirty="0">
                <a:solidFill>
                  <a:srgbClr val="FFFFFF"/>
                </a:solidFill>
              </a:rPr>
              <a:t>Översikt exempel – klicka på respektive </a:t>
            </a:r>
            <a:r>
              <a:rPr lang="sv-SE" sz="1800" b="0" dirty="0" err="1">
                <a:solidFill>
                  <a:srgbClr val="FFFFFF"/>
                </a:solidFill>
              </a:rPr>
              <a:t>miniatyrvy</a:t>
            </a:r>
            <a:r>
              <a:rPr lang="sv-SE" sz="1800" b="0" dirty="0">
                <a:solidFill>
                  <a:srgbClr val="FFFFFF"/>
                </a:solidFill>
              </a:rPr>
              <a:t> och huset tillbaka </a:t>
            </a:r>
            <a:endParaRPr lang="sv-SE" sz="1800" dirty="0">
              <a:solidFill>
                <a:schemeClr val="bg1"/>
              </a:solidFill>
            </a:endParaRPr>
          </a:p>
        </p:txBody>
      </p:sp>
      <p:pic>
        <p:nvPicPr>
          <p:cNvPr id="6" name="Bild 5" descr="Hem">
            <a:hlinkClick r:id="rId2" action="ppaction://hlinksldjump"/>
            <a:extLst>
              <a:ext uri="{FF2B5EF4-FFF2-40B4-BE49-F238E27FC236}">
                <a16:creationId xmlns:a16="http://schemas.microsoft.com/office/drawing/2014/main" id="{D8709588-5FCF-47C2-A150-D0770A12D8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32846" y="938742"/>
            <a:ext cx="342547" cy="342547"/>
          </a:xfrm>
          <a:prstGeom prst="rect">
            <a:avLst/>
          </a:prstGeom>
        </p:spPr>
      </p:pic>
      <p:grpSp>
        <p:nvGrpSpPr>
          <p:cNvPr id="7" name="Grupp 6">
            <a:extLst>
              <a:ext uri="{FF2B5EF4-FFF2-40B4-BE49-F238E27FC236}">
                <a16:creationId xmlns:a16="http://schemas.microsoft.com/office/drawing/2014/main" id="{E0553C40-75CD-4AB1-9BAE-546A30F54238}"/>
              </a:ext>
            </a:extLst>
          </p:cNvPr>
          <p:cNvGrpSpPr/>
          <p:nvPr/>
        </p:nvGrpSpPr>
        <p:grpSpPr>
          <a:xfrm>
            <a:off x="483858" y="1863552"/>
            <a:ext cx="10430976" cy="3921522"/>
            <a:chOff x="483858" y="1863552"/>
            <a:chExt cx="10430976" cy="3921522"/>
          </a:xfrm>
        </p:grpSpPr>
        <p:pic>
          <p:nvPicPr>
            <p:cNvPr id="8" name="Bildobjekt 7">
              <a:hlinkClick r:id="rId2" action="ppaction://hlinksldjump"/>
              <a:extLst>
                <a:ext uri="{FF2B5EF4-FFF2-40B4-BE49-F238E27FC236}">
                  <a16:creationId xmlns:a16="http://schemas.microsoft.com/office/drawing/2014/main" id="{2444DA8E-9EC1-474B-B7C7-284DD479884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87583" y="1863552"/>
              <a:ext cx="1600000" cy="900000"/>
            </a:xfrm>
            <a:prstGeom prst="rect">
              <a:avLst/>
            </a:prstGeom>
            <a:ln>
              <a:solidFill>
                <a:schemeClr val="bg1">
                  <a:lumMod val="65000"/>
                </a:schemeClr>
              </a:solidFill>
            </a:ln>
          </p:spPr>
        </p:pic>
        <p:pic>
          <p:nvPicPr>
            <p:cNvPr id="9" name="Bildobjekt 8">
              <a:hlinkClick r:id="rId6" action="ppaction://hlinksldjump"/>
              <a:extLst>
                <a:ext uri="{FF2B5EF4-FFF2-40B4-BE49-F238E27FC236}">
                  <a16:creationId xmlns:a16="http://schemas.microsoft.com/office/drawing/2014/main" id="{1CF27B69-BD5E-4458-A343-A8E837141A3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249387" y="1863552"/>
              <a:ext cx="1600000" cy="900000"/>
            </a:xfrm>
            <a:prstGeom prst="rect">
              <a:avLst/>
            </a:prstGeom>
            <a:ln>
              <a:solidFill>
                <a:schemeClr val="bg1">
                  <a:lumMod val="65000"/>
                </a:schemeClr>
              </a:solidFill>
            </a:ln>
          </p:spPr>
        </p:pic>
        <p:pic>
          <p:nvPicPr>
            <p:cNvPr id="10" name="Bildobjekt 9">
              <a:hlinkClick r:id="rId8" action="ppaction://hlinksldjump"/>
              <a:extLst>
                <a:ext uri="{FF2B5EF4-FFF2-40B4-BE49-F238E27FC236}">
                  <a16:creationId xmlns:a16="http://schemas.microsoft.com/office/drawing/2014/main" id="{BBCA2688-E004-4917-B549-F962ACEA072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014125" y="1863552"/>
              <a:ext cx="1600000" cy="900000"/>
            </a:xfrm>
            <a:prstGeom prst="rect">
              <a:avLst/>
            </a:prstGeom>
            <a:ln>
              <a:solidFill>
                <a:schemeClr val="bg1">
                  <a:lumMod val="65000"/>
                </a:schemeClr>
              </a:solidFill>
            </a:ln>
          </p:spPr>
        </p:pic>
        <p:pic>
          <p:nvPicPr>
            <p:cNvPr id="11" name="Bildobjekt 10">
              <a:hlinkClick r:id="rId10" action="ppaction://hlinksldjump"/>
              <a:extLst>
                <a:ext uri="{FF2B5EF4-FFF2-40B4-BE49-F238E27FC236}">
                  <a16:creationId xmlns:a16="http://schemas.microsoft.com/office/drawing/2014/main" id="{2BB8DEC9-374B-4524-97B9-42E29AF66BE7}"/>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535705" y="1863552"/>
              <a:ext cx="1600000" cy="900000"/>
            </a:xfrm>
            <a:prstGeom prst="rect">
              <a:avLst/>
            </a:prstGeom>
            <a:ln>
              <a:solidFill>
                <a:schemeClr val="bg1">
                  <a:lumMod val="65000"/>
                </a:schemeClr>
              </a:solidFill>
            </a:ln>
          </p:spPr>
        </p:pic>
        <p:pic>
          <p:nvPicPr>
            <p:cNvPr id="12" name="Bildobjekt 11">
              <a:hlinkClick r:id="rId12" action="ppaction://hlinksldjump"/>
              <a:extLst>
                <a:ext uri="{FF2B5EF4-FFF2-40B4-BE49-F238E27FC236}">
                  <a16:creationId xmlns:a16="http://schemas.microsoft.com/office/drawing/2014/main" id="{6D6D7ECF-6EA8-49E3-BB81-D9EAC1904DB7}"/>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9301349" y="1863552"/>
              <a:ext cx="1600000" cy="900000"/>
            </a:xfrm>
            <a:prstGeom prst="rect">
              <a:avLst/>
            </a:prstGeom>
            <a:ln>
              <a:solidFill>
                <a:schemeClr val="bg1">
                  <a:lumMod val="65000"/>
                </a:schemeClr>
              </a:solidFill>
            </a:ln>
          </p:spPr>
        </p:pic>
        <p:pic>
          <p:nvPicPr>
            <p:cNvPr id="13" name="Bildobjekt 12">
              <a:hlinkClick r:id="rId14" action="ppaction://hlinksldjump"/>
              <a:extLst>
                <a:ext uri="{FF2B5EF4-FFF2-40B4-BE49-F238E27FC236}">
                  <a16:creationId xmlns:a16="http://schemas.microsoft.com/office/drawing/2014/main" id="{10A05ECE-D7D3-4908-B595-00B85A1A9A2D}"/>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483858" y="2870726"/>
              <a:ext cx="1600000" cy="900000"/>
            </a:xfrm>
            <a:prstGeom prst="rect">
              <a:avLst/>
            </a:prstGeom>
            <a:ln>
              <a:solidFill>
                <a:schemeClr val="bg1">
                  <a:lumMod val="65000"/>
                </a:schemeClr>
              </a:solidFill>
            </a:ln>
          </p:spPr>
        </p:pic>
        <p:pic>
          <p:nvPicPr>
            <p:cNvPr id="14" name="Bildobjekt 13">
              <a:hlinkClick r:id="rId16" action="ppaction://hlinksldjump"/>
              <a:extLst>
                <a:ext uri="{FF2B5EF4-FFF2-40B4-BE49-F238E27FC236}">
                  <a16:creationId xmlns:a16="http://schemas.microsoft.com/office/drawing/2014/main" id="{A309C5CA-740F-4B50-9A72-AD4688D6F72A}"/>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4014125" y="2870726"/>
              <a:ext cx="1600000" cy="900000"/>
            </a:xfrm>
            <a:prstGeom prst="rect">
              <a:avLst/>
            </a:prstGeom>
            <a:ln>
              <a:solidFill>
                <a:schemeClr val="bg1">
                  <a:lumMod val="65000"/>
                </a:schemeClr>
              </a:solidFill>
            </a:ln>
          </p:spPr>
        </p:pic>
        <p:pic>
          <p:nvPicPr>
            <p:cNvPr id="15" name="Bildobjekt 14">
              <a:hlinkClick r:id="rId18" action="ppaction://hlinksldjump"/>
              <a:extLst>
                <a:ext uri="{FF2B5EF4-FFF2-40B4-BE49-F238E27FC236}">
                  <a16:creationId xmlns:a16="http://schemas.microsoft.com/office/drawing/2014/main" id="{1C613543-C455-435D-B52F-E7E4323DA7F2}"/>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2249387" y="2870726"/>
              <a:ext cx="1600000" cy="900000"/>
            </a:xfrm>
            <a:prstGeom prst="rect">
              <a:avLst/>
            </a:prstGeom>
            <a:ln>
              <a:solidFill>
                <a:schemeClr val="bg1">
                  <a:lumMod val="65000"/>
                </a:schemeClr>
              </a:solidFill>
            </a:ln>
          </p:spPr>
        </p:pic>
        <p:pic>
          <p:nvPicPr>
            <p:cNvPr id="16" name="Bildobjekt 15">
              <a:hlinkClick r:id="rId20" action="ppaction://hlinksldjump"/>
              <a:extLst>
                <a:ext uri="{FF2B5EF4-FFF2-40B4-BE49-F238E27FC236}">
                  <a16:creationId xmlns:a16="http://schemas.microsoft.com/office/drawing/2014/main" id="{67003212-E45A-4D51-BAC7-BAD17B1B40CF}"/>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5764215" y="2870726"/>
              <a:ext cx="1600000" cy="900000"/>
            </a:xfrm>
            <a:prstGeom prst="rect">
              <a:avLst/>
            </a:prstGeom>
            <a:ln>
              <a:solidFill>
                <a:schemeClr val="bg1">
                  <a:lumMod val="65000"/>
                </a:schemeClr>
              </a:solidFill>
            </a:ln>
          </p:spPr>
        </p:pic>
        <p:pic>
          <p:nvPicPr>
            <p:cNvPr id="17" name="Bildobjekt 16">
              <a:hlinkClick r:id="rId22" action="ppaction://hlinksldjump"/>
              <a:extLst>
                <a:ext uri="{FF2B5EF4-FFF2-40B4-BE49-F238E27FC236}">
                  <a16:creationId xmlns:a16="http://schemas.microsoft.com/office/drawing/2014/main" id="{DA6DCBFB-B8CB-483B-8C49-74CCC72B179B}"/>
                </a:ext>
              </a:extLst>
            </p:cNvPr>
            <p:cNvPicPr>
              <a:picLocks noChangeAspect="1"/>
            </p:cNvPicPr>
            <p:nvPr/>
          </p:nvPicPr>
          <p:blipFill>
            <a:blip r:embed="rId23" cstate="hqprint">
              <a:extLst>
                <a:ext uri="{28A0092B-C50C-407E-A947-70E740481C1C}">
                  <a14:useLocalDpi xmlns:a14="http://schemas.microsoft.com/office/drawing/2010/main"/>
                </a:ext>
              </a:extLst>
            </a:blip>
            <a:stretch>
              <a:fillRect/>
            </a:stretch>
          </p:blipFill>
          <p:spPr>
            <a:xfrm>
              <a:off x="7535705" y="2870726"/>
              <a:ext cx="1600000" cy="900000"/>
            </a:xfrm>
            <a:prstGeom prst="rect">
              <a:avLst/>
            </a:prstGeom>
            <a:ln>
              <a:solidFill>
                <a:schemeClr val="bg1">
                  <a:lumMod val="65000"/>
                </a:schemeClr>
              </a:solidFill>
            </a:ln>
          </p:spPr>
        </p:pic>
        <p:pic>
          <p:nvPicPr>
            <p:cNvPr id="18" name="Bildobjekt 17">
              <a:hlinkClick r:id="rId24" action="ppaction://hlinksldjump"/>
              <a:extLst>
                <a:ext uri="{FF2B5EF4-FFF2-40B4-BE49-F238E27FC236}">
                  <a16:creationId xmlns:a16="http://schemas.microsoft.com/office/drawing/2014/main" id="{9B659B36-A1F8-4A64-A0F9-913F38DAEBF7}"/>
                </a:ext>
              </a:extLst>
            </p:cNvPr>
            <p:cNvPicPr>
              <a:picLocks noChangeAspect="1"/>
            </p:cNvPicPr>
            <p:nvPr/>
          </p:nvPicPr>
          <p:blipFill>
            <a:blip r:embed="rId25" cstate="hqprint">
              <a:extLst>
                <a:ext uri="{28A0092B-C50C-407E-A947-70E740481C1C}">
                  <a14:useLocalDpi xmlns:a14="http://schemas.microsoft.com/office/drawing/2010/main"/>
                </a:ext>
              </a:extLst>
            </a:blip>
            <a:stretch>
              <a:fillRect/>
            </a:stretch>
          </p:blipFill>
          <p:spPr>
            <a:xfrm>
              <a:off x="9301349" y="2870726"/>
              <a:ext cx="1600000" cy="900000"/>
            </a:xfrm>
            <a:prstGeom prst="rect">
              <a:avLst/>
            </a:prstGeom>
            <a:ln>
              <a:solidFill>
                <a:schemeClr val="bg1">
                  <a:lumMod val="65000"/>
                </a:schemeClr>
              </a:solidFill>
            </a:ln>
          </p:spPr>
        </p:pic>
        <p:pic>
          <p:nvPicPr>
            <p:cNvPr id="19" name="Bildobjekt 18">
              <a:hlinkClick r:id="rId26" action="ppaction://hlinksldjump"/>
              <a:extLst>
                <a:ext uri="{FF2B5EF4-FFF2-40B4-BE49-F238E27FC236}">
                  <a16:creationId xmlns:a16="http://schemas.microsoft.com/office/drawing/2014/main" id="{3DA72196-F4D4-48ED-96CE-C4F5AEF9263D}"/>
                </a:ext>
              </a:extLst>
            </p:cNvPr>
            <p:cNvPicPr>
              <a:picLocks noChangeAspect="1"/>
            </p:cNvPicPr>
            <p:nvPr/>
          </p:nvPicPr>
          <p:blipFill>
            <a:blip r:embed="rId27" cstate="hqprint">
              <a:extLst>
                <a:ext uri="{28A0092B-C50C-407E-A947-70E740481C1C}">
                  <a14:useLocalDpi xmlns:a14="http://schemas.microsoft.com/office/drawing/2010/main"/>
                </a:ext>
              </a:extLst>
            </a:blip>
            <a:stretch>
              <a:fillRect/>
            </a:stretch>
          </p:blipFill>
          <p:spPr>
            <a:xfrm>
              <a:off x="483858" y="3877900"/>
              <a:ext cx="1600000" cy="900000"/>
            </a:xfrm>
            <a:prstGeom prst="rect">
              <a:avLst/>
            </a:prstGeom>
            <a:ln>
              <a:solidFill>
                <a:schemeClr val="bg1">
                  <a:lumMod val="65000"/>
                </a:schemeClr>
              </a:solidFill>
            </a:ln>
          </p:spPr>
        </p:pic>
        <p:pic>
          <p:nvPicPr>
            <p:cNvPr id="20" name="Bildobjekt 19">
              <a:hlinkClick r:id="rId28" action="ppaction://hlinksldjump"/>
              <a:extLst>
                <a:ext uri="{FF2B5EF4-FFF2-40B4-BE49-F238E27FC236}">
                  <a16:creationId xmlns:a16="http://schemas.microsoft.com/office/drawing/2014/main" id="{3E961486-64A6-46EE-B8A1-47A789D3351E}"/>
                </a:ext>
              </a:extLst>
            </p:cNvPr>
            <p:cNvPicPr>
              <a:picLocks noChangeAspect="1"/>
            </p:cNvPicPr>
            <p:nvPr/>
          </p:nvPicPr>
          <p:blipFill>
            <a:blip r:embed="rId29" cstate="hqprint">
              <a:extLst>
                <a:ext uri="{28A0092B-C50C-407E-A947-70E740481C1C}">
                  <a14:useLocalDpi xmlns:a14="http://schemas.microsoft.com/office/drawing/2010/main"/>
                </a:ext>
              </a:extLst>
            </a:blip>
            <a:stretch>
              <a:fillRect/>
            </a:stretch>
          </p:blipFill>
          <p:spPr>
            <a:xfrm>
              <a:off x="2249387" y="3877900"/>
              <a:ext cx="1600000" cy="900000"/>
            </a:xfrm>
            <a:prstGeom prst="rect">
              <a:avLst/>
            </a:prstGeom>
            <a:ln>
              <a:solidFill>
                <a:schemeClr val="bg1">
                  <a:lumMod val="65000"/>
                </a:schemeClr>
              </a:solidFill>
            </a:ln>
          </p:spPr>
        </p:pic>
        <p:pic>
          <p:nvPicPr>
            <p:cNvPr id="21" name="Bildobjekt 20">
              <a:hlinkClick r:id="rId30" action="ppaction://hlinksldjump"/>
              <a:extLst>
                <a:ext uri="{FF2B5EF4-FFF2-40B4-BE49-F238E27FC236}">
                  <a16:creationId xmlns:a16="http://schemas.microsoft.com/office/drawing/2014/main" id="{55A96453-3C18-47A5-A558-1491018B07A5}"/>
                </a:ext>
              </a:extLst>
            </p:cNvPr>
            <p:cNvPicPr>
              <a:picLocks noChangeAspect="1"/>
            </p:cNvPicPr>
            <p:nvPr/>
          </p:nvPicPr>
          <p:blipFill>
            <a:blip r:embed="rId31" cstate="hqprint">
              <a:extLst>
                <a:ext uri="{28A0092B-C50C-407E-A947-70E740481C1C}">
                  <a14:useLocalDpi xmlns:a14="http://schemas.microsoft.com/office/drawing/2010/main"/>
                </a:ext>
              </a:extLst>
            </a:blip>
            <a:stretch>
              <a:fillRect/>
            </a:stretch>
          </p:blipFill>
          <p:spPr>
            <a:xfrm>
              <a:off x="4018640" y="3877900"/>
              <a:ext cx="1600000" cy="900000"/>
            </a:xfrm>
            <a:prstGeom prst="rect">
              <a:avLst/>
            </a:prstGeom>
            <a:ln>
              <a:solidFill>
                <a:schemeClr val="bg1">
                  <a:lumMod val="65000"/>
                </a:schemeClr>
              </a:solidFill>
            </a:ln>
          </p:spPr>
        </p:pic>
        <p:pic>
          <p:nvPicPr>
            <p:cNvPr id="22" name="Bildobjekt 21">
              <a:hlinkClick r:id="rId32" action="ppaction://hlinksldjump"/>
              <a:extLst>
                <a:ext uri="{FF2B5EF4-FFF2-40B4-BE49-F238E27FC236}">
                  <a16:creationId xmlns:a16="http://schemas.microsoft.com/office/drawing/2014/main" id="{4849285F-45AC-4144-999C-0CCC3F11C683}"/>
                </a:ext>
              </a:extLst>
            </p:cNvPr>
            <p:cNvPicPr>
              <a:picLocks noChangeAspect="1"/>
            </p:cNvPicPr>
            <p:nvPr/>
          </p:nvPicPr>
          <p:blipFill>
            <a:blip r:embed="rId33" cstate="hqprint">
              <a:extLst>
                <a:ext uri="{28A0092B-C50C-407E-A947-70E740481C1C}">
                  <a14:useLocalDpi xmlns:a14="http://schemas.microsoft.com/office/drawing/2010/main"/>
                </a:ext>
              </a:extLst>
            </a:blip>
            <a:stretch>
              <a:fillRect/>
            </a:stretch>
          </p:blipFill>
          <p:spPr>
            <a:xfrm>
              <a:off x="7549436" y="4885074"/>
              <a:ext cx="1600000" cy="900000"/>
            </a:xfrm>
            <a:prstGeom prst="rect">
              <a:avLst/>
            </a:prstGeom>
            <a:ln>
              <a:solidFill>
                <a:schemeClr val="bg1">
                  <a:lumMod val="65000"/>
                </a:schemeClr>
              </a:solidFill>
            </a:ln>
          </p:spPr>
        </p:pic>
        <p:pic>
          <p:nvPicPr>
            <p:cNvPr id="23" name="Bildobjekt 22">
              <a:hlinkClick r:id="rId34" action="ppaction://hlinksldjump"/>
              <a:extLst>
                <a:ext uri="{FF2B5EF4-FFF2-40B4-BE49-F238E27FC236}">
                  <a16:creationId xmlns:a16="http://schemas.microsoft.com/office/drawing/2014/main" id="{28783834-412A-4979-B59D-4CD48938AE4A}"/>
                </a:ext>
              </a:extLst>
            </p:cNvPr>
            <p:cNvPicPr>
              <a:picLocks noChangeAspect="1"/>
            </p:cNvPicPr>
            <p:nvPr/>
          </p:nvPicPr>
          <p:blipFill>
            <a:blip r:embed="rId35"/>
            <a:srcRect/>
            <a:stretch/>
          </p:blipFill>
          <p:spPr>
            <a:xfrm>
              <a:off x="5784038" y="4885074"/>
              <a:ext cx="1600000" cy="899999"/>
            </a:xfrm>
            <a:prstGeom prst="rect">
              <a:avLst/>
            </a:prstGeom>
            <a:ln>
              <a:solidFill>
                <a:schemeClr val="bg1">
                  <a:lumMod val="65000"/>
                </a:schemeClr>
              </a:solidFill>
            </a:ln>
          </p:spPr>
        </p:pic>
        <p:pic>
          <p:nvPicPr>
            <p:cNvPr id="24" name="Bildobjekt 23">
              <a:hlinkClick r:id="rId36" action="ppaction://hlinksldjump"/>
              <a:extLst>
                <a:ext uri="{FF2B5EF4-FFF2-40B4-BE49-F238E27FC236}">
                  <a16:creationId xmlns:a16="http://schemas.microsoft.com/office/drawing/2014/main" id="{E71FB325-6CF5-4FF9-85D5-332EEB5D787E}"/>
                </a:ext>
              </a:extLst>
            </p:cNvPr>
            <p:cNvPicPr>
              <a:picLocks noChangeAspect="1"/>
            </p:cNvPicPr>
            <p:nvPr/>
          </p:nvPicPr>
          <p:blipFill>
            <a:blip r:embed="rId37" cstate="hqprint">
              <a:extLst>
                <a:ext uri="{28A0092B-C50C-407E-A947-70E740481C1C}">
                  <a14:useLocalDpi xmlns:a14="http://schemas.microsoft.com/office/drawing/2010/main"/>
                </a:ext>
              </a:extLst>
            </a:blip>
            <a:srcRect/>
            <a:stretch/>
          </p:blipFill>
          <p:spPr>
            <a:xfrm>
              <a:off x="4014125" y="4885074"/>
              <a:ext cx="1600000" cy="899999"/>
            </a:xfrm>
            <a:prstGeom prst="rect">
              <a:avLst/>
            </a:prstGeom>
            <a:ln>
              <a:solidFill>
                <a:schemeClr val="bg1">
                  <a:lumMod val="65000"/>
                </a:schemeClr>
              </a:solidFill>
            </a:ln>
          </p:spPr>
        </p:pic>
        <p:pic>
          <p:nvPicPr>
            <p:cNvPr id="25" name="Bildobjekt 24">
              <a:hlinkClick r:id="rId38" action="ppaction://hlinksldjump"/>
              <a:extLst>
                <a:ext uri="{FF2B5EF4-FFF2-40B4-BE49-F238E27FC236}">
                  <a16:creationId xmlns:a16="http://schemas.microsoft.com/office/drawing/2014/main" id="{6F7DEEBD-A344-437D-A3D7-C7A4451BA411}"/>
                </a:ext>
              </a:extLst>
            </p:cNvPr>
            <p:cNvPicPr>
              <a:picLocks noChangeAspect="1"/>
            </p:cNvPicPr>
            <p:nvPr/>
          </p:nvPicPr>
          <p:blipFill>
            <a:blip r:embed="rId39" cstate="hqprint">
              <a:extLst>
                <a:ext uri="{28A0092B-C50C-407E-A947-70E740481C1C}">
                  <a14:useLocalDpi xmlns:a14="http://schemas.microsoft.com/office/drawing/2010/main"/>
                </a:ext>
              </a:extLst>
            </a:blip>
            <a:stretch>
              <a:fillRect/>
            </a:stretch>
          </p:blipFill>
          <p:spPr>
            <a:xfrm>
              <a:off x="2249387" y="4885074"/>
              <a:ext cx="1600000" cy="900000"/>
            </a:xfrm>
            <a:prstGeom prst="rect">
              <a:avLst/>
            </a:prstGeom>
            <a:ln>
              <a:solidFill>
                <a:schemeClr val="bg1">
                  <a:lumMod val="65000"/>
                </a:schemeClr>
              </a:solidFill>
            </a:ln>
          </p:spPr>
        </p:pic>
        <p:pic>
          <p:nvPicPr>
            <p:cNvPr id="26" name="Bildobjekt 25">
              <a:hlinkClick r:id="rId40" action="ppaction://hlinksldjump"/>
              <a:extLst>
                <a:ext uri="{FF2B5EF4-FFF2-40B4-BE49-F238E27FC236}">
                  <a16:creationId xmlns:a16="http://schemas.microsoft.com/office/drawing/2014/main" id="{3B632E61-7D73-4EBB-AFE2-0518F6A6F231}"/>
                </a:ext>
              </a:extLst>
            </p:cNvPr>
            <p:cNvPicPr>
              <a:picLocks noChangeAspect="1"/>
            </p:cNvPicPr>
            <p:nvPr/>
          </p:nvPicPr>
          <p:blipFill>
            <a:blip r:embed="rId41" cstate="hqprint">
              <a:extLst>
                <a:ext uri="{28A0092B-C50C-407E-A947-70E740481C1C}">
                  <a14:useLocalDpi xmlns:a14="http://schemas.microsoft.com/office/drawing/2010/main"/>
                </a:ext>
              </a:extLst>
            </a:blip>
            <a:stretch>
              <a:fillRect/>
            </a:stretch>
          </p:blipFill>
          <p:spPr>
            <a:xfrm>
              <a:off x="483858" y="4885074"/>
              <a:ext cx="1600000" cy="900000"/>
            </a:xfrm>
            <a:prstGeom prst="rect">
              <a:avLst/>
            </a:prstGeom>
            <a:ln>
              <a:solidFill>
                <a:schemeClr val="bg1">
                  <a:lumMod val="65000"/>
                </a:schemeClr>
              </a:solidFill>
            </a:ln>
          </p:spPr>
        </p:pic>
        <p:pic>
          <p:nvPicPr>
            <p:cNvPr id="27" name="Bildobjekt 26">
              <a:hlinkClick r:id="rId42" action="ppaction://hlinksldjump"/>
              <a:extLst>
                <a:ext uri="{FF2B5EF4-FFF2-40B4-BE49-F238E27FC236}">
                  <a16:creationId xmlns:a16="http://schemas.microsoft.com/office/drawing/2014/main" id="{87929B5F-C996-4FC9-A88E-0932E896D5F7}"/>
                </a:ext>
              </a:extLst>
            </p:cNvPr>
            <p:cNvPicPr>
              <a:picLocks noChangeAspect="1"/>
            </p:cNvPicPr>
            <p:nvPr/>
          </p:nvPicPr>
          <p:blipFill>
            <a:blip r:embed="rId43" cstate="hqprint">
              <a:extLst>
                <a:ext uri="{28A0092B-C50C-407E-A947-70E740481C1C}">
                  <a14:useLocalDpi xmlns:a14="http://schemas.microsoft.com/office/drawing/2010/main"/>
                </a:ext>
              </a:extLst>
            </a:blip>
            <a:stretch>
              <a:fillRect/>
            </a:stretch>
          </p:blipFill>
          <p:spPr>
            <a:xfrm>
              <a:off x="5784038" y="3877900"/>
              <a:ext cx="1600000" cy="900000"/>
            </a:xfrm>
            <a:prstGeom prst="rect">
              <a:avLst/>
            </a:prstGeom>
            <a:ln>
              <a:solidFill>
                <a:schemeClr val="bg1">
                  <a:lumMod val="65000"/>
                </a:schemeClr>
              </a:solidFill>
            </a:ln>
          </p:spPr>
        </p:pic>
        <p:pic>
          <p:nvPicPr>
            <p:cNvPr id="28" name="Bildobjekt 27">
              <a:hlinkClick r:id="rId44" action="ppaction://hlinksldjump"/>
              <a:extLst>
                <a:ext uri="{FF2B5EF4-FFF2-40B4-BE49-F238E27FC236}">
                  <a16:creationId xmlns:a16="http://schemas.microsoft.com/office/drawing/2014/main" id="{A56A70B8-D349-41CA-97A6-3B8916AA630E}"/>
                </a:ext>
              </a:extLst>
            </p:cNvPr>
            <p:cNvPicPr>
              <a:picLocks noChangeAspect="1"/>
            </p:cNvPicPr>
            <p:nvPr/>
          </p:nvPicPr>
          <p:blipFill>
            <a:blip r:embed="rId45" cstate="hqprint">
              <a:extLst>
                <a:ext uri="{28A0092B-C50C-407E-A947-70E740481C1C}">
                  <a14:useLocalDpi xmlns:a14="http://schemas.microsoft.com/office/drawing/2010/main"/>
                </a:ext>
              </a:extLst>
            </a:blip>
            <a:stretch>
              <a:fillRect/>
            </a:stretch>
          </p:blipFill>
          <p:spPr>
            <a:xfrm>
              <a:off x="7549436" y="3881224"/>
              <a:ext cx="1600000" cy="900000"/>
            </a:xfrm>
            <a:prstGeom prst="rect">
              <a:avLst/>
            </a:prstGeom>
            <a:ln>
              <a:solidFill>
                <a:schemeClr val="bg1">
                  <a:lumMod val="65000"/>
                </a:schemeClr>
              </a:solidFill>
            </a:ln>
          </p:spPr>
        </p:pic>
        <p:pic>
          <p:nvPicPr>
            <p:cNvPr id="29" name="Bildobjekt 28">
              <a:hlinkClick r:id="rId46" action="ppaction://hlinksldjump"/>
              <a:extLst>
                <a:ext uri="{FF2B5EF4-FFF2-40B4-BE49-F238E27FC236}">
                  <a16:creationId xmlns:a16="http://schemas.microsoft.com/office/drawing/2014/main" id="{E32303D3-4BDB-410B-AB44-8903B224A5E0}"/>
                </a:ext>
              </a:extLst>
            </p:cNvPr>
            <p:cNvPicPr>
              <a:picLocks noChangeAspect="1"/>
            </p:cNvPicPr>
            <p:nvPr/>
          </p:nvPicPr>
          <p:blipFill>
            <a:blip r:embed="rId47" cstate="hqprint">
              <a:extLst>
                <a:ext uri="{28A0092B-C50C-407E-A947-70E740481C1C}">
                  <a14:useLocalDpi xmlns:a14="http://schemas.microsoft.com/office/drawing/2010/main"/>
                </a:ext>
              </a:extLst>
            </a:blip>
            <a:stretch>
              <a:fillRect/>
            </a:stretch>
          </p:blipFill>
          <p:spPr>
            <a:xfrm>
              <a:off x="9314834" y="3877900"/>
              <a:ext cx="1600000" cy="900000"/>
            </a:xfrm>
            <a:prstGeom prst="rect">
              <a:avLst/>
            </a:prstGeom>
            <a:ln>
              <a:solidFill>
                <a:schemeClr val="bg1">
                  <a:lumMod val="65000"/>
                </a:schemeClr>
              </a:solidFill>
            </a:ln>
          </p:spPr>
        </p:pic>
        <p:pic>
          <p:nvPicPr>
            <p:cNvPr id="30" name="Bildobjekt 29">
              <a:hlinkClick r:id="rId48" action="ppaction://hlinksldjump"/>
              <a:extLst>
                <a:ext uri="{FF2B5EF4-FFF2-40B4-BE49-F238E27FC236}">
                  <a16:creationId xmlns:a16="http://schemas.microsoft.com/office/drawing/2014/main" id="{1823625B-CC7A-4FAF-9B94-85D525E14301}"/>
                </a:ext>
              </a:extLst>
            </p:cNvPr>
            <p:cNvPicPr>
              <a:picLocks noChangeAspect="1"/>
            </p:cNvPicPr>
            <p:nvPr/>
          </p:nvPicPr>
          <p:blipFill>
            <a:blip r:embed="rId49" cstate="hqprint">
              <a:extLst>
                <a:ext uri="{28A0092B-C50C-407E-A947-70E740481C1C}">
                  <a14:useLocalDpi xmlns:a14="http://schemas.microsoft.com/office/drawing/2010/main"/>
                </a:ext>
              </a:extLst>
            </a:blip>
            <a:stretch>
              <a:fillRect/>
            </a:stretch>
          </p:blipFill>
          <p:spPr>
            <a:xfrm>
              <a:off x="9314834" y="4885074"/>
              <a:ext cx="1600000" cy="900000"/>
            </a:xfrm>
            <a:prstGeom prst="rect">
              <a:avLst/>
            </a:prstGeom>
            <a:ln>
              <a:solidFill>
                <a:schemeClr val="bg1">
                  <a:lumMod val="65000"/>
                </a:schemeClr>
              </a:solidFill>
            </a:ln>
          </p:spPr>
        </p:pic>
        <p:pic>
          <p:nvPicPr>
            <p:cNvPr id="31" name="Bildobjekt 30">
              <a:hlinkClick r:id="rId50" action="ppaction://hlinksldjump"/>
              <a:extLst>
                <a:ext uri="{FF2B5EF4-FFF2-40B4-BE49-F238E27FC236}">
                  <a16:creationId xmlns:a16="http://schemas.microsoft.com/office/drawing/2014/main" id="{9898663F-708E-48B7-9DF6-51606AC6512B}"/>
                </a:ext>
              </a:extLst>
            </p:cNvPr>
            <p:cNvPicPr>
              <a:picLocks noChangeAspect="1"/>
            </p:cNvPicPr>
            <p:nvPr/>
          </p:nvPicPr>
          <p:blipFill>
            <a:blip r:embed="rId51" cstate="hqprint">
              <a:extLst>
                <a:ext uri="{28A0092B-C50C-407E-A947-70E740481C1C}">
                  <a14:useLocalDpi xmlns:a14="http://schemas.microsoft.com/office/drawing/2010/main"/>
                </a:ext>
              </a:extLst>
            </a:blip>
            <a:srcRect/>
            <a:stretch/>
          </p:blipFill>
          <p:spPr>
            <a:xfrm>
              <a:off x="5770967" y="1863553"/>
              <a:ext cx="1600000" cy="899999"/>
            </a:xfrm>
            <a:prstGeom prst="rect">
              <a:avLst/>
            </a:prstGeom>
            <a:ln>
              <a:solidFill>
                <a:schemeClr val="bg1">
                  <a:lumMod val="65000"/>
                </a:schemeClr>
              </a:solidFill>
            </a:ln>
          </p:spPr>
        </p:pic>
      </p:grpSp>
    </p:spTree>
    <p:extLst>
      <p:ext uri="{BB962C8B-B14F-4D97-AF65-F5344CB8AC3E}">
        <p14:creationId xmlns:p14="http://schemas.microsoft.com/office/powerpoint/2010/main" val="1061526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AE60DCF4-4D87-4928-B3DE-8667AFF54464}"/>
              </a:ext>
            </a:extLst>
          </p:cNvPr>
          <p:cNvSpPr/>
          <p:nvPr/>
        </p:nvSpPr>
        <p:spPr>
          <a:xfrm>
            <a:off x="0" y="1"/>
            <a:ext cx="12192000" cy="14001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90000"/>
              </a:lnSpc>
              <a:spcBef>
                <a:spcPts val="600"/>
              </a:spcBef>
              <a:spcAft>
                <a:spcPct val="0"/>
              </a:spcAft>
              <a:buClrTx/>
              <a:buSzTx/>
              <a:buFontTx/>
              <a:buNone/>
              <a:tabLst/>
              <a:defRPr/>
            </a:pPr>
            <a:endParaRPr kumimoji="0" lang="sv-SE" sz="2000" b="0" i="0" u="none" strike="noStrike" kern="1200" cap="none" spc="0" normalizeH="0" baseline="0" noProof="0" dirty="0" err="1">
              <a:ln>
                <a:noFill/>
              </a:ln>
              <a:solidFill>
                <a:srgbClr val="FFFFFF"/>
              </a:solidFill>
              <a:effectLst/>
              <a:uLnTx/>
              <a:uFillTx/>
              <a:latin typeface="Arial"/>
              <a:ea typeface="+mn-ea"/>
              <a:cs typeface="Arial" pitchFamily="34" charset="0"/>
            </a:endParaRPr>
          </a:p>
        </p:txBody>
      </p:sp>
      <p:sp>
        <p:nvSpPr>
          <p:cNvPr id="5" name="Rubrik 5">
            <a:extLst>
              <a:ext uri="{FF2B5EF4-FFF2-40B4-BE49-F238E27FC236}">
                <a16:creationId xmlns:a16="http://schemas.microsoft.com/office/drawing/2014/main" id="{BB8881D2-E530-4B9F-8461-4D18DC5D763A}"/>
              </a:ext>
            </a:extLst>
          </p:cNvPr>
          <p:cNvSpPr>
            <a:spLocks noGrp="1"/>
          </p:cNvSpPr>
          <p:nvPr>
            <p:ph type="title"/>
          </p:nvPr>
        </p:nvSpPr>
        <p:spPr>
          <a:xfrm>
            <a:off x="385080" y="197634"/>
            <a:ext cx="11390313" cy="1097766"/>
          </a:xfrm>
        </p:spPr>
        <p:txBody>
          <a:bodyPr/>
          <a:lstStyle/>
          <a:p>
            <a:r>
              <a:rPr lang="sv-SE" dirty="0">
                <a:solidFill>
                  <a:srgbClr val="FFFFFF"/>
                </a:solidFill>
              </a:rPr>
              <a:t>BEAst Hänvisningar i handlingar 2.0</a:t>
            </a:r>
            <a:br>
              <a:rPr lang="sv-SE" sz="8800" dirty="0">
                <a:solidFill>
                  <a:srgbClr val="FFFFFF"/>
                </a:solidFill>
              </a:rPr>
            </a:br>
            <a:endParaRPr lang="sv-SE" sz="1800" dirty="0">
              <a:solidFill>
                <a:schemeClr val="bg1"/>
              </a:solidFill>
            </a:endParaRPr>
          </a:p>
        </p:txBody>
      </p:sp>
      <p:pic>
        <p:nvPicPr>
          <p:cNvPr id="6" name="Bild 5" descr="Hem">
            <a:hlinkClick r:id="rId2" action="ppaction://hlinksldjump"/>
            <a:extLst>
              <a:ext uri="{FF2B5EF4-FFF2-40B4-BE49-F238E27FC236}">
                <a16:creationId xmlns:a16="http://schemas.microsoft.com/office/drawing/2014/main" id="{503C13CE-2674-47C9-B65C-5825A016A6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14183" y="927618"/>
            <a:ext cx="342547" cy="342547"/>
          </a:xfrm>
          <a:prstGeom prst="rect">
            <a:avLst/>
          </a:prstGeom>
        </p:spPr>
      </p:pic>
      <p:pic>
        <p:nvPicPr>
          <p:cNvPr id="7" name="Bildobjekt 6">
            <a:extLst>
              <a:ext uri="{FF2B5EF4-FFF2-40B4-BE49-F238E27FC236}">
                <a16:creationId xmlns:a16="http://schemas.microsoft.com/office/drawing/2014/main" id="{9C0C4EFF-C345-4140-82EE-BF43CE6CA37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0742" y="1492430"/>
            <a:ext cx="3578246" cy="4647417"/>
          </a:xfrm>
          <a:prstGeom prst="rect">
            <a:avLst/>
          </a:prstGeom>
        </p:spPr>
      </p:pic>
      <p:pic>
        <p:nvPicPr>
          <p:cNvPr id="8" name="Bildobjekt 7">
            <a:extLst>
              <a:ext uri="{FF2B5EF4-FFF2-40B4-BE49-F238E27FC236}">
                <a16:creationId xmlns:a16="http://schemas.microsoft.com/office/drawing/2014/main" id="{1CC9DDCE-4DAF-4BC4-85C0-4D5E304A9CD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23273" y="1493032"/>
            <a:ext cx="2724348" cy="1518001"/>
          </a:xfrm>
          <a:prstGeom prst="rect">
            <a:avLst/>
          </a:prstGeom>
        </p:spPr>
      </p:pic>
      <p:pic>
        <p:nvPicPr>
          <p:cNvPr id="9" name="Bildobjekt 8">
            <a:extLst>
              <a:ext uri="{FF2B5EF4-FFF2-40B4-BE49-F238E27FC236}">
                <a16:creationId xmlns:a16="http://schemas.microsoft.com/office/drawing/2014/main" id="{3DDE3940-49BB-41A6-99C5-0013DB96DB6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933971" y="1490845"/>
            <a:ext cx="2441440" cy="1520188"/>
          </a:xfrm>
          <a:prstGeom prst="rect">
            <a:avLst/>
          </a:prstGeom>
        </p:spPr>
      </p:pic>
      <p:pic>
        <p:nvPicPr>
          <p:cNvPr id="10" name="Bildobjekt 9">
            <a:extLst>
              <a:ext uri="{FF2B5EF4-FFF2-40B4-BE49-F238E27FC236}">
                <a16:creationId xmlns:a16="http://schemas.microsoft.com/office/drawing/2014/main" id="{0572F918-FAE2-4392-BC79-8A665B715AB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459693" y="1490845"/>
            <a:ext cx="2297037" cy="1520188"/>
          </a:xfrm>
          <a:prstGeom prst="rect">
            <a:avLst/>
          </a:prstGeom>
        </p:spPr>
      </p:pic>
      <p:pic>
        <p:nvPicPr>
          <p:cNvPr id="11" name="Bildobjekt 10">
            <a:extLst>
              <a:ext uri="{FF2B5EF4-FFF2-40B4-BE49-F238E27FC236}">
                <a16:creationId xmlns:a16="http://schemas.microsoft.com/office/drawing/2014/main" id="{CADD899E-B1A2-4322-973B-243AC928716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459693" y="3103890"/>
            <a:ext cx="2297037" cy="1416955"/>
          </a:xfrm>
          <a:prstGeom prst="rect">
            <a:avLst/>
          </a:prstGeom>
        </p:spPr>
      </p:pic>
      <p:pic>
        <p:nvPicPr>
          <p:cNvPr id="12" name="Bildobjekt 11">
            <a:extLst>
              <a:ext uri="{FF2B5EF4-FFF2-40B4-BE49-F238E27FC236}">
                <a16:creationId xmlns:a16="http://schemas.microsoft.com/office/drawing/2014/main" id="{0A0C5713-AC5A-450A-832F-BFE50D0FEFF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459693" y="4619659"/>
            <a:ext cx="2297037" cy="1520188"/>
          </a:xfrm>
          <a:prstGeom prst="rect">
            <a:avLst/>
          </a:prstGeom>
        </p:spPr>
      </p:pic>
      <p:pic>
        <p:nvPicPr>
          <p:cNvPr id="13" name="Bildobjekt 12">
            <a:extLst>
              <a:ext uri="{FF2B5EF4-FFF2-40B4-BE49-F238E27FC236}">
                <a16:creationId xmlns:a16="http://schemas.microsoft.com/office/drawing/2014/main" id="{18260EBB-E522-4DD9-AFFB-27F067B31B7B}"/>
              </a:ext>
            </a:extLst>
          </p:cNvPr>
          <p:cNvPicPr>
            <a:picLocks noChangeAspect="1"/>
          </p:cNvPicPr>
          <p:nvPr/>
        </p:nvPicPr>
        <p:blipFill rotWithShape="1">
          <a:blip r:embed="rId11"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4123271" y="3103890"/>
            <a:ext cx="5252140" cy="3035957"/>
          </a:xfrm>
          <a:prstGeom prst="rect">
            <a:avLst/>
          </a:prstGeom>
        </p:spPr>
      </p:pic>
      <p:sp>
        <p:nvSpPr>
          <p:cNvPr id="14" name="Platshållare för innehåll 2">
            <a:extLst>
              <a:ext uri="{FF2B5EF4-FFF2-40B4-BE49-F238E27FC236}">
                <a16:creationId xmlns:a16="http://schemas.microsoft.com/office/drawing/2014/main" id="{BB424F0F-32CF-4517-B972-092108FFB546}"/>
              </a:ext>
            </a:extLst>
          </p:cNvPr>
          <p:cNvSpPr txBox="1">
            <a:spLocks/>
          </p:cNvSpPr>
          <p:nvPr/>
        </p:nvSpPr>
        <p:spPr>
          <a:xfrm>
            <a:off x="4388319" y="3401007"/>
            <a:ext cx="4783671" cy="152400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b="0" i="0" u="none" strike="noStrike" kern="1200" cap="none" spc="0" normalizeH="0" baseline="0" noProof="0" dirty="0">
                <a:ln>
                  <a:noFill/>
                </a:ln>
                <a:solidFill>
                  <a:prstClr val="white"/>
                </a:solidFill>
                <a:effectLst/>
                <a:uLnTx/>
                <a:uFillTx/>
                <a:ea typeface="+mn-ea"/>
                <a:cs typeface="+mn-cs"/>
              </a:rPr>
              <a:t>Enklare och snabbare navigering för pekskärmar och mobila enheter med stöd av hyperlänkar.</a:t>
            </a:r>
          </a:p>
        </p:txBody>
      </p:sp>
    </p:spTree>
    <p:extLst>
      <p:ext uri="{BB962C8B-B14F-4D97-AF65-F5344CB8AC3E}">
        <p14:creationId xmlns:p14="http://schemas.microsoft.com/office/powerpoint/2010/main" val="1737984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 1">
            <a:extLst>
              <a:ext uri="{FF2B5EF4-FFF2-40B4-BE49-F238E27FC236}">
                <a16:creationId xmlns:a16="http://schemas.microsoft.com/office/drawing/2014/main" id="{D0F2331E-7004-4EAB-9E0A-C18B544D86A0}"/>
              </a:ext>
            </a:extLst>
          </p:cNvPr>
          <p:cNvGrpSpPr/>
          <p:nvPr/>
        </p:nvGrpSpPr>
        <p:grpSpPr>
          <a:xfrm>
            <a:off x="443102" y="2447296"/>
            <a:ext cx="6667299" cy="3383313"/>
            <a:chOff x="443102" y="2447296"/>
            <a:chExt cx="6667299" cy="3383313"/>
          </a:xfrm>
        </p:grpSpPr>
        <p:pic>
          <p:nvPicPr>
            <p:cNvPr id="4" name="Bildobjekt 3">
              <a:extLst>
                <a:ext uri="{FF2B5EF4-FFF2-40B4-BE49-F238E27FC236}">
                  <a16:creationId xmlns:a16="http://schemas.microsoft.com/office/drawing/2014/main" id="{CB60B17B-4AA3-4962-B881-76763E1A992E}"/>
                </a:ext>
              </a:extLst>
            </p:cNvPr>
            <p:cNvPicPr>
              <a:picLocks noChangeAspect="1"/>
            </p:cNvPicPr>
            <p:nvPr/>
          </p:nvPicPr>
          <p:blipFill>
            <a:blip r:embed="rId2"/>
            <a:srcRect/>
            <a:stretch/>
          </p:blipFill>
          <p:spPr>
            <a:xfrm>
              <a:off x="443102" y="2447296"/>
              <a:ext cx="6667299" cy="3383313"/>
            </a:xfrm>
            <a:prstGeom prst="rect">
              <a:avLst/>
            </a:prstGeom>
            <a:ln>
              <a:solidFill>
                <a:schemeClr val="bg1">
                  <a:lumMod val="65000"/>
                </a:schemeClr>
              </a:solidFill>
            </a:ln>
          </p:spPr>
        </p:pic>
        <p:pic>
          <p:nvPicPr>
            <p:cNvPr id="3" name="Bildobjekt 2">
              <a:extLst>
                <a:ext uri="{FF2B5EF4-FFF2-40B4-BE49-F238E27FC236}">
                  <a16:creationId xmlns:a16="http://schemas.microsoft.com/office/drawing/2014/main" id="{62B0B603-767C-4AC3-9DE0-F46683078229}"/>
                </a:ext>
              </a:extLst>
            </p:cNvPr>
            <p:cNvPicPr>
              <a:picLocks noChangeAspect="1"/>
            </p:cNvPicPr>
            <p:nvPr/>
          </p:nvPicPr>
          <p:blipFill>
            <a:blip r:embed="rId3"/>
            <a:stretch>
              <a:fillRect/>
            </a:stretch>
          </p:blipFill>
          <p:spPr>
            <a:xfrm>
              <a:off x="483237" y="2573718"/>
              <a:ext cx="6555737" cy="795660"/>
            </a:xfrm>
            <a:prstGeom prst="rect">
              <a:avLst/>
            </a:prstGeom>
          </p:spPr>
        </p:pic>
      </p:grpSp>
      <p:sp>
        <p:nvSpPr>
          <p:cNvPr id="5" name="Rektangel 4">
            <a:extLst>
              <a:ext uri="{FF2B5EF4-FFF2-40B4-BE49-F238E27FC236}">
                <a16:creationId xmlns:a16="http://schemas.microsoft.com/office/drawing/2014/main" id="{E749DD14-BDD6-41D3-A08B-8B9D85A1B0F2}"/>
              </a:ext>
            </a:extLst>
          </p:cNvPr>
          <p:cNvSpPr/>
          <p:nvPr/>
        </p:nvSpPr>
        <p:spPr>
          <a:xfrm>
            <a:off x="0" y="1"/>
            <a:ext cx="12192000" cy="14001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90000"/>
              </a:lnSpc>
              <a:spcBef>
                <a:spcPts val="600"/>
              </a:spcBef>
              <a:spcAft>
                <a:spcPct val="0"/>
              </a:spcAft>
              <a:buClrTx/>
              <a:buSzTx/>
              <a:buFontTx/>
              <a:buNone/>
              <a:tabLst/>
              <a:defRPr/>
            </a:pPr>
            <a:endParaRPr kumimoji="0" lang="sv-SE" sz="2000" b="0" i="0" u="none" strike="noStrike" kern="1200" cap="none" spc="0" normalizeH="0" baseline="0" noProof="0" dirty="0" err="1">
              <a:ln>
                <a:noFill/>
              </a:ln>
              <a:solidFill>
                <a:srgbClr val="FFFFFF"/>
              </a:solidFill>
              <a:effectLst/>
              <a:uLnTx/>
              <a:uFillTx/>
              <a:latin typeface="Arial"/>
              <a:ea typeface="+mn-ea"/>
              <a:cs typeface="Arial" pitchFamily="34" charset="0"/>
            </a:endParaRPr>
          </a:p>
        </p:txBody>
      </p:sp>
      <p:sp>
        <p:nvSpPr>
          <p:cNvPr id="6" name="Rubrik 5">
            <a:extLst>
              <a:ext uri="{FF2B5EF4-FFF2-40B4-BE49-F238E27FC236}">
                <a16:creationId xmlns:a16="http://schemas.microsoft.com/office/drawing/2014/main" id="{6B35964C-C4F3-4C13-980B-D6C24F8DA9A7}"/>
              </a:ext>
            </a:extLst>
          </p:cNvPr>
          <p:cNvSpPr>
            <a:spLocks noGrp="1"/>
          </p:cNvSpPr>
          <p:nvPr>
            <p:ph type="title"/>
          </p:nvPr>
        </p:nvSpPr>
        <p:spPr>
          <a:xfrm>
            <a:off x="385080" y="197634"/>
            <a:ext cx="11390313" cy="1097766"/>
          </a:xfrm>
        </p:spPr>
        <p:txBody>
          <a:bodyPr/>
          <a:lstStyle/>
          <a:p>
            <a:r>
              <a:rPr lang="sv-SE" dirty="0">
                <a:solidFill>
                  <a:srgbClr val="FFFFFF"/>
                </a:solidFill>
              </a:rPr>
              <a:t>1. </a:t>
            </a:r>
            <a:r>
              <a:rPr lang="sv-SE" dirty="0">
                <a:solidFill>
                  <a:schemeClr val="bg1"/>
                </a:solidFill>
              </a:rPr>
              <a:t>Handlingsförteckning</a:t>
            </a:r>
            <a:br>
              <a:rPr lang="sv-SE" sz="8800" dirty="0">
                <a:solidFill>
                  <a:srgbClr val="FFFFFF"/>
                </a:solidFill>
              </a:rPr>
            </a:br>
            <a:endParaRPr lang="sv-SE" sz="1800" dirty="0">
              <a:solidFill>
                <a:schemeClr val="bg1"/>
              </a:solidFill>
            </a:endParaRPr>
          </a:p>
        </p:txBody>
      </p:sp>
      <p:sp>
        <p:nvSpPr>
          <p:cNvPr id="7" name="Platshållare för innehåll 6">
            <a:extLst>
              <a:ext uri="{FF2B5EF4-FFF2-40B4-BE49-F238E27FC236}">
                <a16:creationId xmlns:a16="http://schemas.microsoft.com/office/drawing/2014/main" id="{1276D131-155D-4155-A106-3082761B4E47}"/>
              </a:ext>
            </a:extLst>
          </p:cNvPr>
          <p:cNvSpPr>
            <a:spLocks noGrp="1"/>
          </p:cNvSpPr>
          <p:nvPr>
            <p:ph sz="quarter" idx="14"/>
          </p:nvPr>
        </p:nvSpPr>
        <p:spPr>
          <a:xfrm>
            <a:off x="385079" y="1498917"/>
            <a:ext cx="11548303" cy="882520"/>
          </a:xfrm>
        </p:spPr>
        <p:txBody>
          <a:bodyPr/>
          <a:lstStyle/>
          <a:p>
            <a:pPr marL="0" indent="0">
              <a:buNone/>
            </a:pPr>
            <a:r>
              <a:rPr lang="sv-SE" sz="1600" dirty="0"/>
              <a:t>Filnamnet på HF Handlingsförteckningen ska överensstämma med hänvisningen i slipstexten, Disciplinbeteckning-Handlingsförteckning. Dokumentnummer ska stämma överens med övriga hänvisningar</a:t>
            </a:r>
            <a:r>
              <a:rPr lang="sv-SE" sz="1600" dirty="0">
                <a:solidFill>
                  <a:schemeClr val="tx1"/>
                </a:solidFill>
              </a:rPr>
              <a:t> även som filnamn, se mall </a:t>
            </a:r>
            <a:r>
              <a:rPr lang="sv-SE" sz="1600" b="1" dirty="0">
                <a:solidFill>
                  <a:schemeClr val="tx1"/>
                </a:solidFill>
              </a:rPr>
              <a:t>BEAst Handlingsförteckning</a:t>
            </a:r>
            <a:r>
              <a:rPr lang="sv-SE" sz="1600" dirty="0">
                <a:solidFill>
                  <a:schemeClr val="tx1"/>
                </a:solidFill>
              </a:rPr>
              <a:t>.</a:t>
            </a:r>
            <a:r>
              <a:rPr lang="sv-SE" sz="1600" dirty="0"/>
              <a:t>  </a:t>
            </a:r>
            <a:endParaRPr lang="sv-SE" sz="1600" dirty="0">
              <a:solidFill>
                <a:srgbClr val="FF0000"/>
              </a:solidFill>
            </a:endParaRPr>
          </a:p>
          <a:p>
            <a:pPr marL="0" indent="0">
              <a:buNone/>
            </a:pPr>
            <a:r>
              <a:rPr lang="sv-SE" sz="1600" dirty="0">
                <a:latin typeface="Arial" pitchFamily="34" charset="0"/>
              </a:rPr>
              <a:t> </a:t>
            </a:r>
          </a:p>
        </p:txBody>
      </p:sp>
      <p:pic>
        <p:nvPicPr>
          <p:cNvPr id="8" name="Bildobjekt 7">
            <a:extLst>
              <a:ext uri="{FF2B5EF4-FFF2-40B4-BE49-F238E27FC236}">
                <a16:creationId xmlns:a16="http://schemas.microsoft.com/office/drawing/2014/main" id="{214D5A26-A214-4C58-88A6-7E0895C44C7E}"/>
              </a:ext>
            </a:extLst>
          </p:cNvPr>
          <p:cNvPicPr>
            <a:picLocks noChangeAspect="1"/>
          </p:cNvPicPr>
          <p:nvPr/>
        </p:nvPicPr>
        <p:blipFill>
          <a:blip r:embed="rId4"/>
          <a:stretch>
            <a:fillRect/>
          </a:stretch>
        </p:blipFill>
        <p:spPr>
          <a:xfrm>
            <a:off x="7442539" y="2447296"/>
            <a:ext cx="4059793" cy="2867178"/>
          </a:xfrm>
          <a:prstGeom prst="rect">
            <a:avLst/>
          </a:prstGeom>
          <a:ln>
            <a:solidFill>
              <a:schemeClr val="bg1">
                <a:lumMod val="65000"/>
              </a:schemeClr>
            </a:solidFill>
          </a:ln>
        </p:spPr>
      </p:pic>
      <p:cxnSp>
        <p:nvCxnSpPr>
          <p:cNvPr id="9" name="Rak pilkoppling 8">
            <a:extLst>
              <a:ext uri="{FF2B5EF4-FFF2-40B4-BE49-F238E27FC236}">
                <a16:creationId xmlns:a16="http://schemas.microsoft.com/office/drawing/2014/main" id="{6D3D3DA1-6267-4132-B415-E2B1ADDB2D1F}"/>
              </a:ext>
            </a:extLst>
          </p:cNvPr>
          <p:cNvCxnSpPr>
            <a:cxnSpLocks/>
            <a:stCxn id="11" idx="3"/>
          </p:cNvCxnSpPr>
          <p:nvPr/>
        </p:nvCxnSpPr>
        <p:spPr>
          <a:xfrm>
            <a:off x="963862" y="4977281"/>
            <a:ext cx="6478677" cy="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 name="Rak pilkoppling 9">
            <a:extLst>
              <a:ext uri="{FF2B5EF4-FFF2-40B4-BE49-F238E27FC236}">
                <a16:creationId xmlns:a16="http://schemas.microsoft.com/office/drawing/2014/main" id="{2EE47784-3D7F-4525-BC60-B45580ECF0F5}"/>
              </a:ext>
            </a:extLst>
          </p:cNvPr>
          <p:cNvCxnSpPr>
            <a:cxnSpLocks/>
          </p:cNvCxnSpPr>
          <p:nvPr/>
        </p:nvCxnSpPr>
        <p:spPr>
          <a:xfrm flipH="1">
            <a:off x="7147250" y="2656666"/>
            <a:ext cx="3783370" cy="7994"/>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1" name="Rektangel med rundade hörn 11">
            <a:extLst>
              <a:ext uri="{FF2B5EF4-FFF2-40B4-BE49-F238E27FC236}">
                <a16:creationId xmlns:a16="http://schemas.microsoft.com/office/drawing/2014/main" id="{8D686972-3DFE-4442-92D0-48A5840DC725}"/>
              </a:ext>
            </a:extLst>
          </p:cNvPr>
          <p:cNvSpPr/>
          <p:nvPr/>
        </p:nvSpPr>
        <p:spPr>
          <a:xfrm>
            <a:off x="516531" y="4917212"/>
            <a:ext cx="447331" cy="1201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latin typeface="Arial" pitchFamily="34" charset="0"/>
              <a:cs typeface="Arial" pitchFamily="34" charset="0"/>
            </a:endParaRPr>
          </a:p>
        </p:txBody>
      </p:sp>
      <p:sp>
        <p:nvSpPr>
          <p:cNvPr id="12" name="Rektangel med rundade hörn 11">
            <a:extLst>
              <a:ext uri="{FF2B5EF4-FFF2-40B4-BE49-F238E27FC236}">
                <a16:creationId xmlns:a16="http://schemas.microsoft.com/office/drawing/2014/main" id="{2CF81DF2-809E-46A4-B942-46926F936FA0}"/>
              </a:ext>
            </a:extLst>
          </p:cNvPr>
          <p:cNvSpPr/>
          <p:nvPr/>
        </p:nvSpPr>
        <p:spPr>
          <a:xfrm>
            <a:off x="10930620" y="2613025"/>
            <a:ext cx="258177" cy="8728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latin typeface="Arial" pitchFamily="34" charset="0"/>
              <a:cs typeface="Arial" pitchFamily="34" charset="0"/>
            </a:endParaRPr>
          </a:p>
        </p:txBody>
      </p:sp>
      <p:pic>
        <p:nvPicPr>
          <p:cNvPr id="13" name="Bild 12" descr="Hem">
            <a:hlinkClick r:id="rId5" action="ppaction://hlinksldjump"/>
            <a:extLst>
              <a:ext uri="{FF2B5EF4-FFF2-40B4-BE49-F238E27FC236}">
                <a16:creationId xmlns:a16="http://schemas.microsoft.com/office/drawing/2014/main" id="{7F53C960-37C7-4D3B-A915-02FCE287773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32846" y="938742"/>
            <a:ext cx="342547" cy="342547"/>
          </a:xfrm>
          <a:prstGeom prst="rect">
            <a:avLst/>
          </a:prstGeom>
        </p:spPr>
      </p:pic>
      <p:sp>
        <p:nvSpPr>
          <p:cNvPr id="15" name="textruta 14">
            <a:extLst>
              <a:ext uri="{FF2B5EF4-FFF2-40B4-BE49-F238E27FC236}">
                <a16:creationId xmlns:a16="http://schemas.microsoft.com/office/drawing/2014/main" id="{83A0C22C-9F76-4F83-9EC7-FF4F4E94D77D}"/>
              </a:ext>
            </a:extLst>
          </p:cNvPr>
          <p:cNvSpPr txBox="1"/>
          <p:nvPr/>
        </p:nvSpPr>
        <p:spPr>
          <a:xfrm>
            <a:off x="9890449" y="5185005"/>
            <a:ext cx="1800000" cy="360000"/>
          </a:xfrm>
          <a:prstGeom prst="rect">
            <a:avLst/>
          </a:prstGeom>
          <a:solidFill>
            <a:schemeClr val="accent1">
              <a:lumMod val="20000"/>
              <a:lumOff val="80000"/>
            </a:schemeClr>
          </a:solidFill>
          <a:ln>
            <a:solidFill>
              <a:schemeClr val="bg1">
                <a:lumMod val="65000"/>
              </a:schemeClr>
            </a:solidFill>
          </a:ln>
        </p:spPr>
        <p:txBody>
          <a:bodyPr wrap="square" rtlCol="0">
            <a:spAutoFit/>
          </a:bodyPr>
          <a:lstStyle/>
          <a:p>
            <a:pPr>
              <a:lnSpc>
                <a:spcPct val="90000"/>
              </a:lnSpc>
              <a:spcBef>
                <a:spcPts val="600"/>
              </a:spcBef>
            </a:pPr>
            <a:r>
              <a:rPr lang="sv-SE" sz="1000" dirty="0">
                <a:solidFill>
                  <a:schemeClr val="tx2"/>
                </a:solidFill>
                <a:cs typeface="Arial" pitchFamily="34" charset="0"/>
              </a:rPr>
              <a:t>Dokumentnummer/Filnamn</a:t>
            </a:r>
            <a:r>
              <a:rPr lang="sv-SE" sz="1000" dirty="0">
                <a:solidFill>
                  <a:schemeClr val="tx2"/>
                </a:solidFill>
                <a:latin typeface="Arial" pitchFamily="34" charset="0"/>
                <a:cs typeface="Arial" pitchFamily="34" charset="0"/>
              </a:rPr>
              <a:t>:</a:t>
            </a:r>
            <a:br>
              <a:rPr lang="sv-SE" sz="1000" dirty="0">
                <a:solidFill>
                  <a:schemeClr val="tx2"/>
                </a:solidFill>
                <a:latin typeface="Arial" pitchFamily="34" charset="0"/>
                <a:cs typeface="Arial" pitchFamily="34" charset="0"/>
              </a:rPr>
            </a:br>
            <a:r>
              <a:rPr lang="sv-SE" sz="1000" dirty="0">
                <a:solidFill>
                  <a:schemeClr val="tx2"/>
                </a:solidFill>
                <a:latin typeface="Arial" pitchFamily="34" charset="0"/>
                <a:cs typeface="Arial" pitchFamily="34" charset="0"/>
              </a:rPr>
              <a:t>A-40-1-111</a:t>
            </a:r>
          </a:p>
        </p:txBody>
      </p:sp>
      <p:sp>
        <p:nvSpPr>
          <p:cNvPr id="16" name="textruta 15">
            <a:extLst>
              <a:ext uri="{FF2B5EF4-FFF2-40B4-BE49-F238E27FC236}">
                <a16:creationId xmlns:a16="http://schemas.microsoft.com/office/drawing/2014/main" id="{0F519BC0-656F-4CED-BCB7-48F597BAA06B}"/>
              </a:ext>
            </a:extLst>
          </p:cNvPr>
          <p:cNvSpPr txBox="1"/>
          <p:nvPr/>
        </p:nvSpPr>
        <p:spPr>
          <a:xfrm>
            <a:off x="9890449" y="2798666"/>
            <a:ext cx="1800000" cy="360000"/>
          </a:xfrm>
          <a:prstGeom prst="rect">
            <a:avLst/>
          </a:prstGeom>
          <a:solidFill>
            <a:schemeClr val="accent1">
              <a:lumMod val="20000"/>
              <a:lumOff val="80000"/>
            </a:schemeClr>
          </a:solidFill>
          <a:ln>
            <a:solidFill>
              <a:schemeClr val="bg1">
                <a:lumMod val="65000"/>
              </a:schemeClr>
            </a:solidFill>
          </a:ln>
        </p:spPr>
        <p:txBody>
          <a:bodyPr wrap="square" rtlCol="0">
            <a:spAutoFit/>
          </a:bodyPr>
          <a:lstStyle/>
          <a:p>
            <a:pPr>
              <a:lnSpc>
                <a:spcPct val="90000"/>
              </a:lnSpc>
              <a:spcBef>
                <a:spcPts val="600"/>
              </a:spcBef>
            </a:pPr>
            <a:r>
              <a:rPr lang="sv-SE" sz="1000" dirty="0">
                <a:solidFill>
                  <a:schemeClr val="tx2"/>
                </a:solidFill>
                <a:latin typeface="Arial" pitchFamily="34" charset="0"/>
                <a:cs typeface="Arial" pitchFamily="34" charset="0"/>
              </a:rPr>
              <a:t>Hänvisning:</a:t>
            </a:r>
            <a:br>
              <a:rPr lang="sv-SE" sz="1000" dirty="0">
                <a:solidFill>
                  <a:schemeClr val="tx2"/>
                </a:solidFill>
                <a:latin typeface="Arial" pitchFamily="34" charset="0"/>
                <a:cs typeface="Arial" pitchFamily="34" charset="0"/>
              </a:rPr>
            </a:br>
            <a:r>
              <a:rPr lang="sv-SE" sz="1000" dirty="0">
                <a:solidFill>
                  <a:schemeClr val="tx2"/>
                </a:solidFill>
                <a:latin typeface="Arial" pitchFamily="34" charset="0"/>
                <a:cs typeface="Arial" pitchFamily="34" charset="0"/>
              </a:rPr>
              <a:t>A-Handlingsförteckning</a:t>
            </a:r>
          </a:p>
        </p:txBody>
      </p:sp>
      <p:sp>
        <p:nvSpPr>
          <p:cNvPr id="14" name="textruta 13">
            <a:extLst>
              <a:ext uri="{FF2B5EF4-FFF2-40B4-BE49-F238E27FC236}">
                <a16:creationId xmlns:a16="http://schemas.microsoft.com/office/drawing/2014/main" id="{E76A43BA-9E62-4EB3-98C9-9BAD0D5F4D4E}"/>
              </a:ext>
            </a:extLst>
          </p:cNvPr>
          <p:cNvSpPr txBox="1"/>
          <p:nvPr/>
        </p:nvSpPr>
        <p:spPr>
          <a:xfrm>
            <a:off x="5516400" y="5702063"/>
            <a:ext cx="1800000" cy="360000"/>
          </a:xfrm>
          <a:prstGeom prst="rect">
            <a:avLst/>
          </a:prstGeom>
          <a:solidFill>
            <a:schemeClr val="accent1">
              <a:lumMod val="20000"/>
              <a:lumOff val="80000"/>
            </a:schemeClr>
          </a:solidFill>
          <a:ln>
            <a:solidFill>
              <a:schemeClr val="bg1">
                <a:lumMod val="65000"/>
              </a:schemeClr>
            </a:solidFill>
          </a:ln>
        </p:spPr>
        <p:txBody>
          <a:bodyPr wrap="square" rtlCol="0">
            <a:spAutoFit/>
          </a:bodyPr>
          <a:lstStyle/>
          <a:p>
            <a:pPr>
              <a:lnSpc>
                <a:spcPct val="90000"/>
              </a:lnSpc>
              <a:spcBef>
                <a:spcPts val="600"/>
              </a:spcBef>
            </a:pPr>
            <a:r>
              <a:rPr lang="sv-SE" sz="1000" dirty="0">
                <a:solidFill>
                  <a:schemeClr val="tx2"/>
                </a:solidFill>
                <a:latin typeface="Arial" pitchFamily="34" charset="0"/>
                <a:cs typeface="Arial" pitchFamily="34" charset="0"/>
              </a:rPr>
              <a:t>Filnamn:</a:t>
            </a:r>
            <a:br>
              <a:rPr lang="sv-SE" sz="1000" dirty="0">
                <a:solidFill>
                  <a:schemeClr val="tx2"/>
                </a:solidFill>
                <a:latin typeface="Arial" pitchFamily="34" charset="0"/>
                <a:cs typeface="Arial" pitchFamily="34" charset="0"/>
              </a:rPr>
            </a:br>
            <a:r>
              <a:rPr lang="sv-SE" sz="1000" dirty="0">
                <a:solidFill>
                  <a:schemeClr val="tx2"/>
                </a:solidFill>
                <a:latin typeface="Arial" pitchFamily="34" charset="0"/>
                <a:cs typeface="Arial" pitchFamily="34" charset="0"/>
              </a:rPr>
              <a:t>A-Handlingsförteckning</a:t>
            </a:r>
          </a:p>
        </p:txBody>
      </p:sp>
    </p:spTree>
    <p:extLst>
      <p:ext uri="{BB962C8B-B14F-4D97-AF65-F5344CB8AC3E}">
        <p14:creationId xmlns:p14="http://schemas.microsoft.com/office/powerpoint/2010/main" val="243547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16"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C2A9BF3D-D178-485C-A3B5-27BEBD1DC3A0}"/>
              </a:ext>
            </a:extLst>
          </p:cNvPr>
          <p:cNvPicPr>
            <a:picLocks noChangeAspect="1"/>
          </p:cNvPicPr>
          <p:nvPr/>
        </p:nvPicPr>
        <p:blipFill>
          <a:blip r:embed="rId2"/>
          <a:stretch>
            <a:fillRect/>
          </a:stretch>
        </p:blipFill>
        <p:spPr>
          <a:xfrm>
            <a:off x="385078" y="2329051"/>
            <a:ext cx="5710921" cy="4033266"/>
          </a:xfrm>
          <a:prstGeom prst="rect">
            <a:avLst/>
          </a:prstGeom>
          <a:ln>
            <a:solidFill>
              <a:schemeClr val="bg1">
                <a:lumMod val="65000"/>
              </a:schemeClr>
            </a:solidFill>
          </a:ln>
        </p:spPr>
      </p:pic>
      <p:sp>
        <p:nvSpPr>
          <p:cNvPr id="5" name="Rektangel 4">
            <a:extLst>
              <a:ext uri="{FF2B5EF4-FFF2-40B4-BE49-F238E27FC236}">
                <a16:creationId xmlns:a16="http://schemas.microsoft.com/office/drawing/2014/main" id="{D6013B26-2033-4AB1-8D0B-449EC6B6B31A}"/>
              </a:ext>
            </a:extLst>
          </p:cNvPr>
          <p:cNvSpPr/>
          <p:nvPr/>
        </p:nvSpPr>
        <p:spPr>
          <a:xfrm>
            <a:off x="0" y="1"/>
            <a:ext cx="12192000" cy="14001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cs typeface="Arial" pitchFamily="34" charset="0"/>
            </a:endParaRPr>
          </a:p>
        </p:txBody>
      </p:sp>
      <p:sp>
        <p:nvSpPr>
          <p:cNvPr id="6" name="Rubrik 5">
            <a:extLst>
              <a:ext uri="{FF2B5EF4-FFF2-40B4-BE49-F238E27FC236}">
                <a16:creationId xmlns:a16="http://schemas.microsoft.com/office/drawing/2014/main" id="{164B4994-6F04-45A3-8FC7-04BE6FB56E81}"/>
              </a:ext>
            </a:extLst>
          </p:cNvPr>
          <p:cNvSpPr>
            <a:spLocks noGrp="1"/>
          </p:cNvSpPr>
          <p:nvPr>
            <p:ph type="title"/>
          </p:nvPr>
        </p:nvSpPr>
        <p:spPr>
          <a:xfrm>
            <a:off x="385080" y="197634"/>
            <a:ext cx="11712432" cy="1097766"/>
          </a:xfrm>
        </p:spPr>
        <p:txBody>
          <a:bodyPr/>
          <a:lstStyle/>
          <a:p>
            <a:r>
              <a:rPr lang="sv-SE" dirty="0">
                <a:solidFill>
                  <a:srgbClr val="FFFFFF"/>
                </a:solidFill>
              </a:rPr>
              <a:t>2a. </a:t>
            </a:r>
            <a:r>
              <a:rPr lang="sv-SE" dirty="0">
                <a:solidFill>
                  <a:schemeClr val="bg1"/>
                </a:solidFill>
              </a:rPr>
              <a:t>Från slipstext till Handlingsförteckning och AF </a:t>
            </a:r>
            <a:br>
              <a:rPr lang="sv-SE" sz="8800" dirty="0">
                <a:solidFill>
                  <a:srgbClr val="FFFFFF"/>
                </a:solidFill>
              </a:rPr>
            </a:br>
            <a:endParaRPr lang="sv-SE" sz="1800" dirty="0">
              <a:solidFill>
                <a:schemeClr val="bg1"/>
              </a:solidFill>
            </a:endParaRPr>
          </a:p>
        </p:txBody>
      </p:sp>
      <p:sp>
        <p:nvSpPr>
          <p:cNvPr id="7" name="Platshållare för innehåll 6">
            <a:extLst>
              <a:ext uri="{FF2B5EF4-FFF2-40B4-BE49-F238E27FC236}">
                <a16:creationId xmlns:a16="http://schemas.microsoft.com/office/drawing/2014/main" id="{420888B3-135C-4165-BA90-D605E32AB38F}"/>
              </a:ext>
            </a:extLst>
          </p:cNvPr>
          <p:cNvSpPr>
            <a:spLocks noGrp="1"/>
          </p:cNvSpPr>
          <p:nvPr>
            <p:ph sz="quarter" idx="14"/>
          </p:nvPr>
        </p:nvSpPr>
        <p:spPr>
          <a:xfrm>
            <a:off x="385079" y="1498917"/>
            <a:ext cx="11511357" cy="830134"/>
          </a:xfrm>
        </p:spPr>
        <p:txBody>
          <a:bodyPr/>
          <a:lstStyle/>
          <a:p>
            <a:pPr marL="0" indent="0">
              <a:buNone/>
            </a:pPr>
            <a:r>
              <a:rPr lang="sv-SE" sz="1600" dirty="0"/>
              <a:t>Länk till handlingsförteckningen och länk till allmänna föreskrifter med placering högst upp under hänvisningar i slipstexten </a:t>
            </a:r>
            <a:br>
              <a:rPr lang="sv-SE" sz="1600" dirty="0"/>
            </a:br>
            <a:r>
              <a:rPr lang="sv-SE" sz="1600" dirty="0"/>
              <a:t>på samtliga ritningar underlättar avsevärt navigeringen. Filnamnet på </a:t>
            </a:r>
            <a:r>
              <a:rPr lang="sv-SE" sz="1600" b="1" dirty="0"/>
              <a:t>HF HANDLINGSFÖRTECKNING </a:t>
            </a:r>
            <a:r>
              <a:rPr lang="sv-SE" sz="1600" dirty="0"/>
              <a:t>och </a:t>
            </a:r>
            <a:r>
              <a:rPr lang="sv-SE" sz="1600" b="1" dirty="0"/>
              <a:t>AF ALLMÄNNA</a:t>
            </a:r>
            <a:br>
              <a:rPr lang="sv-SE" sz="1600" b="1" dirty="0"/>
            </a:br>
            <a:r>
              <a:rPr lang="sv-SE" sz="1600" b="1" dirty="0"/>
              <a:t>FÖRESKRIFTER</a:t>
            </a:r>
            <a:r>
              <a:rPr lang="sv-SE" sz="1600" dirty="0"/>
              <a:t> ska överensstämma med hänvisningen i slipstexten, </a:t>
            </a:r>
            <a:r>
              <a:rPr lang="sv-SE" sz="1600" b="1" dirty="0"/>
              <a:t>Disciplinbeteckning-HANDLINGSFÖRTECKNING</a:t>
            </a:r>
            <a:r>
              <a:rPr lang="sv-SE" sz="1600" dirty="0"/>
              <a:t>.</a:t>
            </a:r>
          </a:p>
          <a:p>
            <a:pPr marL="0" indent="0">
              <a:spcBef>
                <a:spcPts val="600"/>
              </a:spcBef>
              <a:buNone/>
            </a:pPr>
            <a:endParaRPr lang="sv-SE" dirty="0">
              <a:latin typeface="Arial" pitchFamily="34" charset="0"/>
            </a:endParaRPr>
          </a:p>
          <a:p>
            <a:pPr marL="0" indent="0">
              <a:spcBef>
                <a:spcPts val="600"/>
              </a:spcBef>
              <a:buNone/>
            </a:pPr>
            <a:endParaRPr lang="sv-SE" dirty="0">
              <a:latin typeface="Arial" pitchFamily="34" charset="0"/>
            </a:endParaRPr>
          </a:p>
          <a:p>
            <a:pPr marL="0" indent="0">
              <a:buNone/>
            </a:pPr>
            <a:endParaRPr lang="sv-SE" dirty="0"/>
          </a:p>
        </p:txBody>
      </p:sp>
      <p:pic>
        <p:nvPicPr>
          <p:cNvPr id="8" name="Bildobjekt 7">
            <a:extLst>
              <a:ext uri="{FF2B5EF4-FFF2-40B4-BE49-F238E27FC236}">
                <a16:creationId xmlns:a16="http://schemas.microsoft.com/office/drawing/2014/main" id="{D857ED7B-3D13-477C-B76D-B90C4CE41B67}"/>
              </a:ext>
            </a:extLst>
          </p:cNvPr>
          <p:cNvPicPr>
            <a:picLocks noChangeAspect="1"/>
          </p:cNvPicPr>
          <p:nvPr/>
        </p:nvPicPr>
        <p:blipFill>
          <a:blip r:embed="rId3"/>
          <a:stretch>
            <a:fillRect/>
          </a:stretch>
        </p:blipFill>
        <p:spPr>
          <a:xfrm>
            <a:off x="6377008" y="2329051"/>
            <a:ext cx="3123411" cy="3740499"/>
          </a:xfrm>
          <a:prstGeom prst="rect">
            <a:avLst/>
          </a:prstGeom>
          <a:ln>
            <a:solidFill>
              <a:schemeClr val="bg1">
                <a:lumMod val="65000"/>
              </a:schemeClr>
            </a:solidFill>
          </a:ln>
        </p:spPr>
      </p:pic>
      <p:cxnSp>
        <p:nvCxnSpPr>
          <p:cNvPr id="9" name="Rak koppling 8">
            <a:extLst>
              <a:ext uri="{FF2B5EF4-FFF2-40B4-BE49-F238E27FC236}">
                <a16:creationId xmlns:a16="http://schemas.microsoft.com/office/drawing/2014/main" id="{7AF79CD5-46D5-43B0-B4FB-26FB86AEC055}"/>
              </a:ext>
            </a:extLst>
          </p:cNvPr>
          <p:cNvCxnSpPr>
            <a:cxnSpLocks/>
          </p:cNvCxnSpPr>
          <p:nvPr/>
        </p:nvCxnSpPr>
        <p:spPr>
          <a:xfrm>
            <a:off x="5633634" y="2622844"/>
            <a:ext cx="784247" cy="0"/>
          </a:xfrm>
          <a:prstGeom prst="line">
            <a:avLst/>
          </a:prstGeom>
          <a:ln w="25400">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0" name="Bildobjekt 9">
            <a:extLst>
              <a:ext uri="{FF2B5EF4-FFF2-40B4-BE49-F238E27FC236}">
                <a16:creationId xmlns:a16="http://schemas.microsoft.com/office/drawing/2014/main" id="{E4D216D3-7365-4579-BC8D-36E8D24C8BEA}"/>
              </a:ext>
            </a:extLst>
          </p:cNvPr>
          <p:cNvPicPr>
            <a:picLocks noChangeAspect="1"/>
          </p:cNvPicPr>
          <p:nvPr/>
        </p:nvPicPr>
        <p:blipFill>
          <a:blip r:embed="rId4"/>
          <a:stretch>
            <a:fillRect/>
          </a:stretch>
        </p:blipFill>
        <p:spPr>
          <a:xfrm>
            <a:off x="9944005" y="2332105"/>
            <a:ext cx="1952431" cy="979927"/>
          </a:xfrm>
          <a:prstGeom prst="rect">
            <a:avLst/>
          </a:prstGeom>
          <a:ln>
            <a:solidFill>
              <a:schemeClr val="bg1">
                <a:lumMod val="65000"/>
              </a:schemeClr>
            </a:solidFill>
          </a:ln>
        </p:spPr>
      </p:pic>
      <p:cxnSp>
        <p:nvCxnSpPr>
          <p:cNvPr id="11" name="Rak koppling 10">
            <a:extLst>
              <a:ext uri="{FF2B5EF4-FFF2-40B4-BE49-F238E27FC236}">
                <a16:creationId xmlns:a16="http://schemas.microsoft.com/office/drawing/2014/main" id="{C850A5BF-4F44-4DF0-A8F9-32F49276E18D}"/>
              </a:ext>
            </a:extLst>
          </p:cNvPr>
          <p:cNvCxnSpPr>
            <a:cxnSpLocks/>
          </p:cNvCxnSpPr>
          <p:nvPr/>
        </p:nvCxnSpPr>
        <p:spPr>
          <a:xfrm>
            <a:off x="8229600" y="2622844"/>
            <a:ext cx="1714405" cy="0"/>
          </a:xfrm>
          <a:prstGeom prst="line">
            <a:avLst/>
          </a:prstGeom>
          <a:ln w="25400">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2" name="Bild 11" descr="Hem">
            <a:hlinkClick r:id="rId5" action="ppaction://hlinksldjump"/>
            <a:extLst>
              <a:ext uri="{FF2B5EF4-FFF2-40B4-BE49-F238E27FC236}">
                <a16:creationId xmlns:a16="http://schemas.microsoft.com/office/drawing/2014/main" id="{AEC1DBAA-EB65-460A-8569-E3234768ED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32846" y="938742"/>
            <a:ext cx="342547" cy="342547"/>
          </a:xfrm>
          <a:prstGeom prst="rect">
            <a:avLst/>
          </a:prstGeom>
        </p:spPr>
      </p:pic>
    </p:spTree>
    <p:extLst>
      <p:ext uri="{BB962C8B-B14F-4D97-AF65-F5344CB8AC3E}">
        <p14:creationId xmlns:p14="http://schemas.microsoft.com/office/powerpoint/2010/main" val="296069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E8F00EC8-3ED4-4D3D-A7CA-53A7201FB9CF}"/>
              </a:ext>
            </a:extLst>
          </p:cNvPr>
          <p:cNvPicPr>
            <a:picLocks noChangeAspect="1"/>
          </p:cNvPicPr>
          <p:nvPr/>
        </p:nvPicPr>
        <p:blipFill>
          <a:blip r:embed="rId2"/>
          <a:stretch>
            <a:fillRect/>
          </a:stretch>
        </p:blipFill>
        <p:spPr>
          <a:xfrm>
            <a:off x="385078" y="2329051"/>
            <a:ext cx="5710921" cy="4033266"/>
          </a:xfrm>
          <a:prstGeom prst="rect">
            <a:avLst/>
          </a:prstGeom>
          <a:ln>
            <a:solidFill>
              <a:schemeClr val="bg1">
                <a:lumMod val="65000"/>
              </a:schemeClr>
            </a:solidFill>
          </a:ln>
        </p:spPr>
      </p:pic>
      <p:sp>
        <p:nvSpPr>
          <p:cNvPr id="5" name="Rektangel 4">
            <a:extLst>
              <a:ext uri="{FF2B5EF4-FFF2-40B4-BE49-F238E27FC236}">
                <a16:creationId xmlns:a16="http://schemas.microsoft.com/office/drawing/2014/main" id="{09253B5D-05E2-4F4D-B0BF-50BD5C33CA99}"/>
              </a:ext>
            </a:extLst>
          </p:cNvPr>
          <p:cNvSpPr/>
          <p:nvPr/>
        </p:nvSpPr>
        <p:spPr>
          <a:xfrm>
            <a:off x="0" y="1"/>
            <a:ext cx="12192000" cy="14001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000" dirty="0" err="1">
              <a:solidFill>
                <a:srgbClr val="FFFFFF"/>
              </a:solidFill>
              <a:cs typeface="Arial" pitchFamily="34" charset="0"/>
            </a:endParaRPr>
          </a:p>
        </p:txBody>
      </p:sp>
      <p:sp>
        <p:nvSpPr>
          <p:cNvPr id="6" name="Rubrik 5">
            <a:extLst>
              <a:ext uri="{FF2B5EF4-FFF2-40B4-BE49-F238E27FC236}">
                <a16:creationId xmlns:a16="http://schemas.microsoft.com/office/drawing/2014/main" id="{9C91BC07-DD07-4499-8422-44B751B834A0}"/>
              </a:ext>
            </a:extLst>
          </p:cNvPr>
          <p:cNvSpPr>
            <a:spLocks noGrp="1"/>
          </p:cNvSpPr>
          <p:nvPr>
            <p:ph type="title"/>
          </p:nvPr>
        </p:nvSpPr>
        <p:spPr>
          <a:xfrm>
            <a:off x="385080" y="197634"/>
            <a:ext cx="11390313" cy="1097766"/>
          </a:xfrm>
        </p:spPr>
        <p:txBody>
          <a:bodyPr/>
          <a:lstStyle/>
          <a:p>
            <a:r>
              <a:rPr lang="sv-SE" dirty="0">
                <a:solidFill>
                  <a:srgbClr val="FFFFFF"/>
                </a:solidFill>
              </a:rPr>
              <a:t>2b. </a:t>
            </a:r>
            <a:r>
              <a:rPr lang="sv-SE" dirty="0">
                <a:solidFill>
                  <a:schemeClr val="bg1"/>
                </a:solidFill>
              </a:rPr>
              <a:t>Från slipstext till översiktsplaner </a:t>
            </a:r>
            <a:br>
              <a:rPr lang="sv-SE" sz="8800" dirty="0">
                <a:solidFill>
                  <a:srgbClr val="FFFFFF"/>
                </a:solidFill>
              </a:rPr>
            </a:br>
            <a:endParaRPr lang="sv-SE" sz="1800" dirty="0">
              <a:solidFill>
                <a:schemeClr val="bg1"/>
              </a:solidFill>
            </a:endParaRPr>
          </a:p>
        </p:txBody>
      </p:sp>
      <p:sp>
        <p:nvSpPr>
          <p:cNvPr id="7" name="Platshållare för innehåll 6">
            <a:extLst>
              <a:ext uri="{FF2B5EF4-FFF2-40B4-BE49-F238E27FC236}">
                <a16:creationId xmlns:a16="http://schemas.microsoft.com/office/drawing/2014/main" id="{92675F76-B1F6-47B7-A80B-350BAF897F02}"/>
              </a:ext>
            </a:extLst>
          </p:cNvPr>
          <p:cNvSpPr>
            <a:spLocks noGrp="1"/>
          </p:cNvSpPr>
          <p:nvPr>
            <p:ph sz="quarter" idx="14"/>
          </p:nvPr>
        </p:nvSpPr>
        <p:spPr>
          <a:xfrm>
            <a:off x="385079" y="1498917"/>
            <a:ext cx="11806921" cy="4176000"/>
          </a:xfrm>
        </p:spPr>
        <p:txBody>
          <a:bodyPr/>
          <a:lstStyle/>
          <a:p>
            <a:pPr marL="0" indent="0">
              <a:spcBef>
                <a:spcPts val="600"/>
              </a:spcBef>
              <a:buNone/>
            </a:pPr>
            <a:r>
              <a:rPr lang="sv-SE" sz="1600" dirty="0"/>
              <a:t>Hänvisningar i slipstexten till översiktsplaner underlättar samt snabbar på navigeringen mellan ritningarna. Dessa hänvisningar ska finnas med </a:t>
            </a:r>
            <a:r>
              <a:rPr lang="sv-SE" sz="1600" dirty="0">
                <a:solidFill>
                  <a:schemeClr val="tx1"/>
                </a:solidFill>
              </a:rPr>
              <a:t>på samtliga ritningar. Vid brist på utrymme kan även </a:t>
            </a:r>
            <a:r>
              <a:rPr lang="sv-SE" sz="1600" b="1" dirty="0">
                <a:solidFill>
                  <a:schemeClr val="tx1"/>
                </a:solidFill>
              </a:rPr>
              <a:t>FÖRKLARINGAR</a:t>
            </a:r>
            <a:r>
              <a:rPr lang="sv-SE" sz="1600" dirty="0">
                <a:solidFill>
                  <a:schemeClr val="tx1"/>
                </a:solidFill>
              </a:rPr>
              <a:t> i slipsen </a:t>
            </a:r>
            <a:r>
              <a:rPr lang="sv-SE" sz="1600" dirty="0" err="1">
                <a:solidFill>
                  <a:schemeClr val="tx1"/>
                </a:solidFill>
              </a:rPr>
              <a:t>projektanpassas</a:t>
            </a:r>
            <a:r>
              <a:rPr lang="sv-SE" sz="1600" dirty="0">
                <a:solidFill>
                  <a:schemeClr val="tx1"/>
                </a:solidFill>
              </a:rPr>
              <a:t> och ha hänvisning till eget dokument med </a:t>
            </a:r>
            <a:r>
              <a:rPr lang="sv-SE" sz="1600">
                <a:solidFill>
                  <a:schemeClr val="tx1"/>
                </a:solidFill>
              </a:rPr>
              <a:t>eget filnamn.</a:t>
            </a:r>
            <a:endParaRPr lang="sv-SE" sz="1600" dirty="0">
              <a:solidFill>
                <a:schemeClr val="tx1"/>
              </a:solidFill>
            </a:endParaRPr>
          </a:p>
          <a:p>
            <a:pPr marL="0" indent="0">
              <a:spcBef>
                <a:spcPts val="600"/>
              </a:spcBef>
              <a:buNone/>
            </a:pPr>
            <a:endParaRPr lang="sv-SE" dirty="0">
              <a:latin typeface="Arial" pitchFamily="34" charset="0"/>
            </a:endParaRPr>
          </a:p>
          <a:p>
            <a:pPr marL="0" indent="0">
              <a:buNone/>
            </a:pPr>
            <a:endParaRPr lang="sv-SE" dirty="0"/>
          </a:p>
        </p:txBody>
      </p:sp>
      <p:pic>
        <p:nvPicPr>
          <p:cNvPr id="8" name="Bildobjekt 7">
            <a:extLst>
              <a:ext uri="{FF2B5EF4-FFF2-40B4-BE49-F238E27FC236}">
                <a16:creationId xmlns:a16="http://schemas.microsoft.com/office/drawing/2014/main" id="{E43543A8-D50C-4D1B-A927-57CEFA9FAA72}"/>
              </a:ext>
            </a:extLst>
          </p:cNvPr>
          <p:cNvPicPr>
            <a:picLocks noChangeAspect="1"/>
          </p:cNvPicPr>
          <p:nvPr/>
        </p:nvPicPr>
        <p:blipFill>
          <a:blip r:embed="rId3"/>
          <a:stretch>
            <a:fillRect/>
          </a:stretch>
        </p:blipFill>
        <p:spPr>
          <a:xfrm>
            <a:off x="6377008" y="2329051"/>
            <a:ext cx="3123411" cy="3740499"/>
          </a:xfrm>
          <a:prstGeom prst="rect">
            <a:avLst/>
          </a:prstGeom>
          <a:ln>
            <a:solidFill>
              <a:schemeClr val="bg1">
                <a:lumMod val="65000"/>
              </a:schemeClr>
            </a:solidFill>
          </a:ln>
        </p:spPr>
      </p:pic>
      <p:cxnSp>
        <p:nvCxnSpPr>
          <p:cNvPr id="9" name="Rak koppling 8">
            <a:extLst>
              <a:ext uri="{FF2B5EF4-FFF2-40B4-BE49-F238E27FC236}">
                <a16:creationId xmlns:a16="http://schemas.microsoft.com/office/drawing/2014/main" id="{B1FF30C2-9CFC-48C3-B0D0-FEB17A6F086D}"/>
              </a:ext>
            </a:extLst>
          </p:cNvPr>
          <p:cNvCxnSpPr>
            <a:cxnSpLocks/>
          </p:cNvCxnSpPr>
          <p:nvPr/>
        </p:nvCxnSpPr>
        <p:spPr>
          <a:xfrm>
            <a:off x="5610386" y="2859437"/>
            <a:ext cx="805913" cy="457200"/>
          </a:xfrm>
          <a:prstGeom prst="line">
            <a:avLst/>
          </a:prstGeom>
          <a:ln w="25400">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0" name="Bild 9" descr="Hem">
            <a:hlinkClick r:id="rId4" action="ppaction://hlinksldjump"/>
            <a:extLst>
              <a:ext uri="{FF2B5EF4-FFF2-40B4-BE49-F238E27FC236}">
                <a16:creationId xmlns:a16="http://schemas.microsoft.com/office/drawing/2014/main" id="{41FD8A3C-D6FB-44AE-9601-396E55E33F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32846" y="938742"/>
            <a:ext cx="342547" cy="342547"/>
          </a:xfrm>
          <a:prstGeom prst="rect">
            <a:avLst/>
          </a:prstGeom>
        </p:spPr>
      </p:pic>
      <p:pic>
        <p:nvPicPr>
          <p:cNvPr id="11" name="Bildobjekt 10">
            <a:extLst>
              <a:ext uri="{FF2B5EF4-FFF2-40B4-BE49-F238E27FC236}">
                <a16:creationId xmlns:a16="http://schemas.microsoft.com/office/drawing/2014/main" id="{48216F58-9244-4568-8F96-E9D382C92AF1}"/>
              </a:ext>
            </a:extLst>
          </p:cNvPr>
          <p:cNvPicPr>
            <a:picLocks noChangeAspect="1"/>
          </p:cNvPicPr>
          <p:nvPr/>
        </p:nvPicPr>
        <p:blipFill>
          <a:blip r:embed="rId2"/>
          <a:stretch>
            <a:fillRect/>
          </a:stretch>
        </p:blipFill>
        <p:spPr>
          <a:xfrm>
            <a:off x="10143543" y="3586917"/>
            <a:ext cx="1648407" cy="1164167"/>
          </a:xfrm>
          <a:prstGeom prst="rect">
            <a:avLst/>
          </a:prstGeom>
          <a:ln>
            <a:solidFill>
              <a:schemeClr val="bg1">
                <a:lumMod val="65000"/>
              </a:schemeClr>
            </a:solidFill>
          </a:ln>
        </p:spPr>
      </p:pic>
      <p:cxnSp>
        <p:nvCxnSpPr>
          <p:cNvPr id="12" name="Rak koppling 11">
            <a:extLst>
              <a:ext uri="{FF2B5EF4-FFF2-40B4-BE49-F238E27FC236}">
                <a16:creationId xmlns:a16="http://schemas.microsoft.com/office/drawing/2014/main" id="{EA7F1F30-59A2-4590-AD95-9DD68381F32F}"/>
              </a:ext>
            </a:extLst>
          </p:cNvPr>
          <p:cNvCxnSpPr>
            <a:cxnSpLocks/>
          </p:cNvCxnSpPr>
          <p:nvPr/>
        </p:nvCxnSpPr>
        <p:spPr>
          <a:xfrm>
            <a:off x="8229600" y="3870422"/>
            <a:ext cx="1913943" cy="0"/>
          </a:xfrm>
          <a:prstGeom prst="line">
            <a:avLst/>
          </a:prstGeom>
          <a:ln w="25400">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559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F4333C14-7323-47D9-8A81-F2FB82E439CA}"/>
              </a:ext>
            </a:extLst>
          </p:cNvPr>
          <p:cNvPicPr>
            <a:picLocks noChangeAspect="1"/>
          </p:cNvPicPr>
          <p:nvPr/>
        </p:nvPicPr>
        <p:blipFill>
          <a:blip r:embed="rId2"/>
          <a:stretch>
            <a:fillRect/>
          </a:stretch>
        </p:blipFill>
        <p:spPr>
          <a:xfrm>
            <a:off x="6377008" y="2329051"/>
            <a:ext cx="3123411" cy="3740499"/>
          </a:xfrm>
          <a:prstGeom prst="rect">
            <a:avLst/>
          </a:prstGeom>
          <a:ln>
            <a:solidFill>
              <a:schemeClr val="bg1">
                <a:lumMod val="65000"/>
              </a:schemeClr>
            </a:solidFill>
          </a:ln>
        </p:spPr>
      </p:pic>
      <p:pic>
        <p:nvPicPr>
          <p:cNvPr id="5" name="Bildobjekt 4">
            <a:extLst>
              <a:ext uri="{FF2B5EF4-FFF2-40B4-BE49-F238E27FC236}">
                <a16:creationId xmlns:a16="http://schemas.microsoft.com/office/drawing/2014/main" id="{618E59C3-DB71-405F-BB17-72C71F828A6C}"/>
              </a:ext>
            </a:extLst>
          </p:cNvPr>
          <p:cNvPicPr>
            <a:picLocks noChangeAspect="1"/>
          </p:cNvPicPr>
          <p:nvPr/>
        </p:nvPicPr>
        <p:blipFill>
          <a:blip r:embed="rId3"/>
          <a:stretch>
            <a:fillRect/>
          </a:stretch>
        </p:blipFill>
        <p:spPr>
          <a:xfrm>
            <a:off x="385078" y="2329051"/>
            <a:ext cx="5710921" cy="4033266"/>
          </a:xfrm>
          <a:prstGeom prst="rect">
            <a:avLst/>
          </a:prstGeom>
          <a:ln>
            <a:solidFill>
              <a:schemeClr val="bg1">
                <a:lumMod val="65000"/>
              </a:schemeClr>
            </a:solidFill>
          </a:ln>
        </p:spPr>
      </p:pic>
      <p:sp>
        <p:nvSpPr>
          <p:cNvPr id="6" name="Rektangel 5">
            <a:extLst>
              <a:ext uri="{FF2B5EF4-FFF2-40B4-BE49-F238E27FC236}">
                <a16:creationId xmlns:a16="http://schemas.microsoft.com/office/drawing/2014/main" id="{7ED29A5B-565B-4F52-BC46-C43DCCD81C0C}"/>
              </a:ext>
            </a:extLst>
          </p:cNvPr>
          <p:cNvSpPr/>
          <p:nvPr/>
        </p:nvSpPr>
        <p:spPr>
          <a:xfrm>
            <a:off x="0" y="1"/>
            <a:ext cx="12192000" cy="14001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90000"/>
              </a:lnSpc>
              <a:spcBef>
                <a:spcPts val="600"/>
              </a:spcBef>
              <a:spcAft>
                <a:spcPct val="0"/>
              </a:spcAft>
              <a:buClrTx/>
              <a:buSzTx/>
              <a:buFontTx/>
              <a:buNone/>
              <a:tabLst/>
              <a:defRPr/>
            </a:pPr>
            <a:endParaRPr kumimoji="0" lang="sv-SE" sz="2000" b="0" i="0" u="none" strike="noStrike" kern="1200" cap="none" spc="0" normalizeH="0" baseline="0" noProof="0" dirty="0" err="1">
              <a:ln>
                <a:noFill/>
              </a:ln>
              <a:solidFill>
                <a:srgbClr val="FFFFFF"/>
              </a:solidFill>
              <a:effectLst/>
              <a:uLnTx/>
              <a:uFillTx/>
              <a:latin typeface="Arial"/>
              <a:ea typeface="+mn-ea"/>
              <a:cs typeface="Arial" pitchFamily="34" charset="0"/>
            </a:endParaRPr>
          </a:p>
        </p:txBody>
      </p:sp>
      <p:sp>
        <p:nvSpPr>
          <p:cNvPr id="7" name="Rubrik 5">
            <a:extLst>
              <a:ext uri="{FF2B5EF4-FFF2-40B4-BE49-F238E27FC236}">
                <a16:creationId xmlns:a16="http://schemas.microsoft.com/office/drawing/2014/main" id="{1FB1E78A-AD61-49F8-8EC9-FBFE1AE3F50B}"/>
              </a:ext>
            </a:extLst>
          </p:cNvPr>
          <p:cNvSpPr>
            <a:spLocks noGrp="1"/>
          </p:cNvSpPr>
          <p:nvPr>
            <p:ph type="title"/>
          </p:nvPr>
        </p:nvSpPr>
        <p:spPr>
          <a:xfrm>
            <a:off x="385080" y="197634"/>
            <a:ext cx="11390313" cy="1097766"/>
          </a:xfrm>
        </p:spPr>
        <p:txBody>
          <a:bodyPr/>
          <a:lstStyle/>
          <a:p>
            <a:r>
              <a:rPr lang="sv-SE" dirty="0">
                <a:solidFill>
                  <a:srgbClr val="FFFFFF"/>
                </a:solidFill>
              </a:rPr>
              <a:t>2c. Från slipstext till övriga hänvisningar</a:t>
            </a:r>
            <a:br>
              <a:rPr lang="sv-SE" sz="8800" dirty="0">
                <a:solidFill>
                  <a:srgbClr val="FFFFFF"/>
                </a:solidFill>
              </a:rPr>
            </a:br>
            <a:endParaRPr lang="sv-SE" sz="1800" dirty="0">
              <a:solidFill>
                <a:schemeClr val="bg1"/>
              </a:solidFill>
            </a:endParaRPr>
          </a:p>
        </p:txBody>
      </p:sp>
      <p:sp>
        <p:nvSpPr>
          <p:cNvPr id="8" name="Platshållare för innehåll 6">
            <a:extLst>
              <a:ext uri="{FF2B5EF4-FFF2-40B4-BE49-F238E27FC236}">
                <a16:creationId xmlns:a16="http://schemas.microsoft.com/office/drawing/2014/main" id="{50327EE9-2F82-4B44-8C64-3A2C8AED2B94}"/>
              </a:ext>
            </a:extLst>
          </p:cNvPr>
          <p:cNvSpPr>
            <a:spLocks noGrp="1"/>
          </p:cNvSpPr>
          <p:nvPr>
            <p:ph sz="quarter" idx="14"/>
          </p:nvPr>
        </p:nvSpPr>
        <p:spPr>
          <a:xfrm>
            <a:off x="385080" y="1498917"/>
            <a:ext cx="11421842" cy="4176000"/>
          </a:xfrm>
        </p:spPr>
        <p:txBody>
          <a:bodyPr/>
          <a:lstStyle/>
          <a:p>
            <a:pPr marL="0" indent="0">
              <a:spcBef>
                <a:spcPts val="600"/>
              </a:spcBef>
              <a:buNone/>
            </a:pPr>
            <a:r>
              <a:rPr lang="sv-SE" sz="1600" dirty="0"/>
              <a:t>Hänvisningar i slipstexten till uppställningar, förteckningar, sektioner osv. underlättar samt snabbar på navigeringen mellan ritningarna. Dessa hänvisningar ska finnas med </a:t>
            </a:r>
            <a:r>
              <a:rPr lang="sv-SE" sz="1600" dirty="0">
                <a:solidFill>
                  <a:schemeClr val="tx1"/>
                </a:solidFill>
              </a:rPr>
              <a:t>på relevanta planritningar. Vid behov kan slipstexten </a:t>
            </a:r>
            <a:r>
              <a:rPr lang="sv-SE" sz="1600" dirty="0" err="1">
                <a:solidFill>
                  <a:schemeClr val="tx1"/>
                </a:solidFill>
              </a:rPr>
              <a:t>projektanpassas</a:t>
            </a:r>
            <a:r>
              <a:rPr lang="sv-SE" sz="1600" dirty="0">
                <a:solidFill>
                  <a:schemeClr val="tx1"/>
                </a:solidFill>
              </a:rPr>
              <a:t> och uppta dubbla kolumner.</a:t>
            </a:r>
          </a:p>
          <a:p>
            <a:pPr marL="0" indent="0">
              <a:spcBef>
                <a:spcPts val="600"/>
              </a:spcBef>
              <a:buNone/>
            </a:pPr>
            <a:endParaRPr lang="sv-SE" dirty="0">
              <a:latin typeface="Arial" pitchFamily="34" charset="0"/>
            </a:endParaRPr>
          </a:p>
          <a:p>
            <a:pPr marL="0" indent="0">
              <a:spcBef>
                <a:spcPts val="600"/>
              </a:spcBef>
              <a:buNone/>
            </a:pPr>
            <a:endParaRPr lang="sv-SE" dirty="0">
              <a:latin typeface="Arial" pitchFamily="34" charset="0"/>
            </a:endParaRPr>
          </a:p>
          <a:p>
            <a:pPr marL="0" indent="0">
              <a:buNone/>
            </a:pPr>
            <a:endParaRPr lang="sv-SE" dirty="0"/>
          </a:p>
        </p:txBody>
      </p:sp>
      <p:cxnSp>
        <p:nvCxnSpPr>
          <p:cNvPr id="9" name="Rak koppling 8">
            <a:extLst>
              <a:ext uri="{FF2B5EF4-FFF2-40B4-BE49-F238E27FC236}">
                <a16:creationId xmlns:a16="http://schemas.microsoft.com/office/drawing/2014/main" id="{5D6CA5CA-330B-4CC5-924F-D66CA67DF058}"/>
              </a:ext>
            </a:extLst>
          </p:cNvPr>
          <p:cNvCxnSpPr>
            <a:cxnSpLocks/>
          </p:cNvCxnSpPr>
          <p:nvPr/>
        </p:nvCxnSpPr>
        <p:spPr>
          <a:xfrm>
            <a:off x="5835112" y="3301139"/>
            <a:ext cx="588390" cy="1782305"/>
          </a:xfrm>
          <a:prstGeom prst="line">
            <a:avLst/>
          </a:prstGeom>
          <a:ln w="25400">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0" name="Bild 9" descr="Hem">
            <a:hlinkClick r:id="rId4" action="ppaction://hlinksldjump"/>
            <a:extLst>
              <a:ext uri="{FF2B5EF4-FFF2-40B4-BE49-F238E27FC236}">
                <a16:creationId xmlns:a16="http://schemas.microsoft.com/office/drawing/2014/main" id="{2F3C1E7A-E0E1-45E7-8A12-FAF42CD9DE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32846" y="938742"/>
            <a:ext cx="342547" cy="342547"/>
          </a:xfrm>
          <a:prstGeom prst="rect">
            <a:avLst/>
          </a:prstGeom>
        </p:spPr>
      </p:pic>
      <p:pic>
        <p:nvPicPr>
          <p:cNvPr id="11" name="Bildobjekt 10">
            <a:extLst>
              <a:ext uri="{FF2B5EF4-FFF2-40B4-BE49-F238E27FC236}">
                <a16:creationId xmlns:a16="http://schemas.microsoft.com/office/drawing/2014/main" id="{8E18F64D-5D19-45D8-9A28-95D35CF7B5DE}"/>
              </a:ext>
            </a:extLst>
          </p:cNvPr>
          <p:cNvPicPr>
            <a:picLocks noChangeAspect="1"/>
          </p:cNvPicPr>
          <p:nvPr/>
        </p:nvPicPr>
        <p:blipFill>
          <a:blip r:embed="rId7"/>
          <a:stretch>
            <a:fillRect/>
          </a:stretch>
        </p:blipFill>
        <p:spPr>
          <a:xfrm>
            <a:off x="10226040" y="4979535"/>
            <a:ext cx="1571199" cy="1101897"/>
          </a:xfrm>
          <a:prstGeom prst="rect">
            <a:avLst/>
          </a:prstGeom>
          <a:ln>
            <a:solidFill>
              <a:schemeClr val="bg1">
                <a:lumMod val="65000"/>
              </a:schemeClr>
            </a:solidFill>
          </a:ln>
        </p:spPr>
      </p:pic>
      <p:cxnSp>
        <p:nvCxnSpPr>
          <p:cNvPr id="12" name="Rak koppling 11">
            <a:extLst>
              <a:ext uri="{FF2B5EF4-FFF2-40B4-BE49-F238E27FC236}">
                <a16:creationId xmlns:a16="http://schemas.microsoft.com/office/drawing/2014/main" id="{77F80F5D-3E6D-4508-B9F2-078A0827B14F}"/>
              </a:ext>
            </a:extLst>
          </p:cNvPr>
          <p:cNvCxnSpPr>
            <a:cxnSpLocks/>
          </p:cNvCxnSpPr>
          <p:nvPr/>
        </p:nvCxnSpPr>
        <p:spPr>
          <a:xfrm>
            <a:off x="9244739" y="5863026"/>
            <a:ext cx="981301" cy="0"/>
          </a:xfrm>
          <a:prstGeom prst="line">
            <a:avLst/>
          </a:prstGeom>
          <a:ln w="25400">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00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a839c4af37e9fb775237f959e1658ef4eeea9cb"/>
  <p:tag name="BSIPLTSEL" val="0þ"/>
</p:tagLst>
</file>

<file path=ppt/theme/theme1.xml><?xml version="1.0" encoding="utf-8"?>
<a:theme xmlns:a="http://schemas.openxmlformats.org/drawingml/2006/main" name="1_NCC_widscreen_template_">
  <a:themeElements>
    <a:clrScheme name="NCC Colors 20151202">
      <a:dk1>
        <a:srgbClr val="FFFFFF"/>
      </a:dk1>
      <a:lt1>
        <a:srgbClr val="000000"/>
      </a:lt1>
      <a:dk2>
        <a:srgbClr val="FFFFFF"/>
      </a:dk2>
      <a:lt2>
        <a:srgbClr val="000000"/>
      </a:lt2>
      <a:accent1>
        <a:srgbClr val="2375BB"/>
      </a:accent1>
      <a:accent2>
        <a:srgbClr val="009639"/>
      </a:accent2>
      <a:accent3>
        <a:srgbClr val="55C400"/>
      </a:accent3>
      <a:accent4>
        <a:srgbClr val="00B5E2"/>
      </a:accent4>
      <a:accent5>
        <a:srgbClr val="F064BE"/>
      </a:accent5>
      <a:accent6>
        <a:srgbClr val="595959"/>
      </a:accent6>
      <a:hlink>
        <a:srgbClr val="4F91C9"/>
      </a:hlink>
      <a:folHlink>
        <a:srgbClr val="33AB61"/>
      </a:folHlink>
    </a:clrScheme>
    <a:fontScheme name="NCC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lnSpc>
            <a:spcPct val="90000"/>
          </a:lnSpc>
          <a:spcBef>
            <a:spcPts val="600"/>
          </a:spcBef>
          <a:defRPr sz="2000" dirty="0" err="1" smtClean="0">
            <a:solidFill>
              <a:srgbClr val="FFFFFF"/>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spcBef>
            <a:spcPts val="600"/>
          </a:spcBef>
          <a:defRPr sz="2000" dirty="0" err="1" smtClean="0">
            <a:solidFill>
              <a:schemeClr val="tx2"/>
            </a:solidFill>
            <a:latin typeface="Arial" pitchFamily="34" charset="0"/>
            <a:cs typeface="Arial" pitchFamily="34" charset="0"/>
          </a:defRPr>
        </a:defPPr>
      </a:lstStyle>
    </a:txDef>
  </a:objectDefaults>
  <a:extraClrSchemeLst/>
  <a:custClrLst>
    <a:custClr name="NCC Blue">
      <a:srgbClr val="2375BB"/>
    </a:custClr>
    <a:custClr name="NCC Dark Green">
      <a:srgbClr val="009639"/>
    </a:custClr>
    <a:custClr name="NCC Green">
      <a:srgbClr val="55C400"/>
    </a:custClr>
    <a:custClr name="NCC Light Blue">
      <a:srgbClr val="00B5E2"/>
    </a:custClr>
    <a:custClr name="NCC Pink">
      <a:srgbClr val="F064BE"/>
    </a:custClr>
    <a:custClr name="NCC Grey">
      <a:srgbClr val="595959"/>
    </a:custClr>
    <a:custClr name="NCC Yellow Only Use Safety and Health">
      <a:srgbClr val="FEDB00"/>
    </a:custClr>
    <a:custClr name="NCC Orange Only Use Safety and Health">
      <a:srgbClr val="FF8200"/>
    </a:custClr>
    <a:custClr name="NCC White">
      <a:srgbClr val="FFFFFF"/>
    </a:custClr>
    <a:custClr name="NCC Black">
      <a:srgbClr val="000000"/>
    </a:custClr>
    <a:custClr name="NCC Blue 80%">
      <a:srgbClr val="4F91C9"/>
    </a:custClr>
    <a:custClr name="NCC Dark Green 80%">
      <a:srgbClr val="33AB61"/>
    </a:custClr>
    <a:custClr name="NCC Green 80%">
      <a:srgbClr val="77D033"/>
    </a:custClr>
    <a:custClr name="NCC Light Blue 80%">
      <a:srgbClr val="33C4E8"/>
    </a:custClr>
    <a:custClr name="NCC Pink 80%">
      <a:srgbClr val="F383CB"/>
    </a:custClr>
    <a:custClr name="NCC Grey 80%">
      <a:srgbClr val="7A7A7A"/>
    </a:custClr>
    <a:custClr name="NCC Yellow 80% Only Use Safety and Health">
      <a:srgbClr val="FEE233"/>
    </a:custClr>
    <a:custClr name="NCC Orange 80% Only Use Safety and Health">
      <a:srgbClr val="FF9B33"/>
    </a:custClr>
    <a:custClr name=" ">
      <a:srgbClr val="FFFFFF"/>
    </a:custClr>
    <a:custClr name=" ">
      <a:srgbClr val="FFFFFF"/>
    </a:custClr>
    <a:custClr name="NCC Blue 60%">
      <a:srgbClr val="7BACD6"/>
    </a:custClr>
    <a:custClr name="NCC Dark Green 60%">
      <a:srgbClr val="66C088"/>
    </a:custClr>
    <a:custClr name="NCC Green 60%">
      <a:srgbClr val="99DC66"/>
    </a:custClr>
    <a:custClr name="NCC Light Blue 60%">
      <a:srgbClr val="66D3EE"/>
    </a:custClr>
    <a:custClr name="NCC Pink 60%">
      <a:srgbClr val="F6A2D8"/>
    </a:custClr>
    <a:custClr name="NCC Grey 60%">
      <a:srgbClr val="9B9B9B"/>
    </a:custClr>
    <a:custClr name="NCC Yellow 60% Only Use Safety and Health">
      <a:srgbClr val="FEE966"/>
    </a:custClr>
    <a:custClr name="NCC Orange 60% Only Use Safety and Health">
      <a:srgbClr val="FFB466"/>
    </a:custClr>
    <a:custClr name=" ">
      <a:srgbClr val="FFFFFF"/>
    </a:custClr>
    <a:custClr name=" ">
      <a:srgbClr val="FFFFFF"/>
    </a:custClr>
    <a:custClr name="NCC Blue 40%">
      <a:srgbClr val="A7C8E4"/>
    </a:custClr>
    <a:custClr name="NCC Dark Green 40%">
      <a:srgbClr val="99D5B0"/>
    </a:custClr>
    <a:custClr name="NCC Green 40%">
      <a:srgbClr val="BBE899"/>
    </a:custClr>
    <a:custClr name="NCC Light Blue 40%">
      <a:srgbClr val="99E1F4"/>
    </a:custClr>
    <a:custClr name="NCC Pink 40%">
      <a:srgbClr val="F9C1E5"/>
    </a:custClr>
    <a:custClr name="NCC Grey 40%">
      <a:srgbClr val="BDBDBD"/>
    </a:custClr>
    <a:custClr name="NCC Yellow 40% Only Use Safety and Health">
      <a:srgbClr val="FEF199"/>
    </a:custClr>
    <a:custClr name="NCC Orange 40% Only Use Safety and Health">
      <a:srgbClr val="FFCD99"/>
    </a:custClr>
    <a:custClr name=" ">
      <a:srgbClr val="FFFFFF"/>
    </a:custClr>
    <a:custClr name=" ">
      <a:srgbClr val="FFFFFF"/>
    </a:custClr>
    <a:custClr name="NCC Blue 25%">
      <a:srgbClr val="C8DCEE"/>
    </a:custClr>
    <a:custClr name="NCC Dark Green 25%">
      <a:srgbClr val="BFE5CE"/>
    </a:custClr>
    <a:custClr name="NCC Green 25%">
      <a:srgbClr val="D4F0BF"/>
    </a:custClr>
    <a:custClr name="NCC Light Blue 25%">
      <a:srgbClr val="BFECF8"/>
    </a:custClr>
    <a:custClr name="NCC Pink 25%">
      <a:srgbClr val="FBD8EF"/>
    </a:custClr>
    <a:custClr name="NCC Grey 25%">
      <a:srgbClr val="D5D5D5"/>
    </a:custClr>
    <a:custClr name="NCC Yellow 25% Only Use Safety and Health">
      <a:srgbClr val="FFF6BF"/>
    </a:custClr>
    <a:custClr name="NCC Orange 25% Only Use Safety and Health">
      <a:srgbClr val="FFE0BF"/>
    </a:custClr>
    <a:custClr name=" ">
      <a:srgbClr val="FFFFFF"/>
    </a:custClr>
    <a:custClr name=" ">
      <a:srgbClr val="FFFFFF"/>
    </a:custClr>
  </a:custClrLst>
  <a:extLst>
    <a:ext uri="{05A4C25C-085E-4340-85A3-A5531E510DB2}">
      <thm15:themeFamily xmlns:thm15="http://schemas.microsoft.com/office/thememl/2012/main" name="NCC_New_Format__Toolbox_20160421.potx" id="{9752EEFC-162D-4D08-8098-B4F986C3A522}" vid="{A04355C0-1113-4ABF-9FE9-46DC4A1D55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1424</Words>
  <Application>Microsoft Office PowerPoint</Application>
  <PresentationFormat>Bredbild</PresentationFormat>
  <Paragraphs>98</Paragraphs>
  <Slides>25</Slides>
  <Notes>0</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25</vt:i4>
      </vt:variant>
    </vt:vector>
  </HeadingPairs>
  <TitlesOfParts>
    <vt:vector size="29" baseType="lpstr">
      <vt:lpstr>Arial</vt:lpstr>
      <vt:lpstr>Calibri</vt:lpstr>
      <vt:lpstr>Georgia</vt:lpstr>
      <vt:lpstr>1_NCC_widscreen_template_</vt:lpstr>
      <vt:lpstr>Ritramar, namnruta och metadata Anvisning med exempel på information och metadata i handlingsförteckning och ritningar</vt:lpstr>
      <vt:lpstr>BEAst Hänvisningar i handlingar 2.0 Anvisning med exempel på hänvisningar med hyperlänkar i handlingar</vt:lpstr>
      <vt:lpstr>BEAst Hänvisningar i handlingar 2.0 Innehållsförteckning</vt:lpstr>
      <vt:lpstr>BEAst Hänvisningar i handlingar 2.0 Översikt exempel – klicka på respektive miniatyrvy och huset tillbaka </vt:lpstr>
      <vt:lpstr>BEAst Hänvisningar i handlingar 2.0 </vt:lpstr>
      <vt:lpstr>1. Handlingsförteckning </vt:lpstr>
      <vt:lpstr>2a. Från slipstext till Handlingsförteckning och AF  </vt:lpstr>
      <vt:lpstr>2b. Från slipstext till översiktsplaner  </vt:lpstr>
      <vt:lpstr>2c. Från slipstext till övriga hänvisningar </vt:lpstr>
      <vt:lpstr>3a. Från orienteringsfigur till delplan </vt:lpstr>
      <vt:lpstr>3b. Exempel från orienteringsfigur till delplan </vt:lpstr>
      <vt:lpstr>3c. Exempel från orienteringsfigur till fasad </vt:lpstr>
      <vt:lpstr>4a. Informationshandling/Översiktsritning </vt:lpstr>
      <vt:lpstr>4b. Informationshandling/Översiktsritning </vt:lpstr>
      <vt:lpstr>5. Från situationsplan till delplan </vt:lpstr>
      <vt:lpstr>6a. Från plan till sektion  </vt:lpstr>
      <vt:lpstr>6b. Från sektion till plan </vt:lpstr>
      <vt:lpstr>7a. Från plan till rumsbeskrivning </vt:lpstr>
      <vt:lpstr>7b. Från rumsförteckning till rumsbeskrivning </vt:lpstr>
      <vt:lpstr>8. Föreslagna färgkoder för hyperlänkar  </vt:lpstr>
      <vt:lpstr>9. Uppställningsritningar </vt:lpstr>
      <vt:lpstr>10. Litteratabeller uppställningsritningar </vt:lpstr>
      <vt:lpstr>11. Detaljritningar </vt:lpstr>
      <vt:lpstr>Hänvisning till andra anvisningar och mallar </vt:lpstr>
      <vt:lpstr>BEA Branschgemensamt projekt via BEAst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2015-01-12T12:09:56Z</dcterms:created>
  <dcterms:modified xsi:type="dcterms:W3CDTF">2021-02-20T11:18:25Z</dcterms:modified>
</cp:coreProperties>
</file>